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theme/theme9.xml" ContentType="application/vnd.openxmlformats-officedocument.theme+xml"/>
  <Override PartName="/ppt/slideLayouts/slideLayout4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8.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2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2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806" r:id="rId9"/>
    <p:sldMasterId id="2147483761" r:id="rId10"/>
  </p:sldMasterIdLst>
  <p:notesMasterIdLst>
    <p:notesMasterId r:id="rId164"/>
  </p:notesMasterIdLst>
  <p:handoutMasterIdLst>
    <p:handoutMasterId r:id="rId165"/>
  </p:handoutMasterIdLst>
  <p:sldIdLst>
    <p:sldId id="329" r:id="rId11"/>
    <p:sldId id="617" r:id="rId12"/>
    <p:sldId id="616" r:id="rId13"/>
    <p:sldId id="615" r:id="rId14"/>
    <p:sldId id="614" r:id="rId15"/>
    <p:sldId id="613" r:id="rId16"/>
    <p:sldId id="706" r:id="rId17"/>
    <p:sldId id="705" r:id="rId18"/>
    <p:sldId id="704" r:id="rId19"/>
    <p:sldId id="703" r:id="rId20"/>
    <p:sldId id="702" r:id="rId21"/>
    <p:sldId id="701" r:id="rId22"/>
    <p:sldId id="700" r:id="rId23"/>
    <p:sldId id="699" r:id="rId24"/>
    <p:sldId id="698" r:id="rId25"/>
    <p:sldId id="697" r:id="rId26"/>
    <p:sldId id="696" r:id="rId27"/>
    <p:sldId id="695" r:id="rId28"/>
    <p:sldId id="694" r:id="rId29"/>
    <p:sldId id="693" r:id="rId30"/>
    <p:sldId id="692" r:id="rId31"/>
    <p:sldId id="691" r:id="rId32"/>
    <p:sldId id="690" r:id="rId33"/>
    <p:sldId id="687" r:id="rId34"/>
    <p:sldId id="547" r:id="rId35"/>
    <p:sldId id="548" r:id="rId36"/>
    <p:sldId id="527" r:id="rId37"/>
    <p:sldId id="381" r:id="rId38"/>
    <p:sldId id="390" r:id="rId39"/>
    <p:sldId id="333" r:id="rId40"/>
    <p:sldId id="353" r:id="rId41"/>
    <p:sldId id="508" r:id="rId42"/>
    <p:sldId id="405" r:id="rId43"/>
    <p:sldId id="537" r:id="rId44"/>
    <p:sldId id="404" r:id="rId45"/>
    <p:sldId id="334" r:id="rId46"/>
    <p:sldId id="652" r:id="rId47"/>
    <p:sldId id="651" r:id="rId48"/>
    <p:sldId id="650" r:id="rId49"/>
    <p:sldId id="649" r:id="rId50"/>
    <p:sldId id="648" r:id="rId51"/>
    <p:sldId id="647" r:id="rId52"/>
    <p:sldId id="646" r:id="rId53"/>
    <p:sldId id="645" r:id="rId54"/>
    <p:sldId id="644" r:id="rId55"/>
    <p:sldId id="740" r:id="rId56"/>
    <p:sldId id="643" r:id="rId57"/>
    <p:sldId id="642" r:id="rId58"/>
    <p:sldId id="641" r:id="rId59"/>
    <p:sldId id="640" r:id="rId60"/>
    <p:sldId id="639" r:id="rId61"/>
    <p:sldId id="638" r:id="rId62"/>
    <p:sldId id="637" r:id="rId63"/>
    <p:sldId id="636" r:id="rId64"/>
    <p:sldId id="635" r:id="rId65"/>
    <p:sldId id="634" r:id="rId66"/>
    <p:sldId id="633" r:id="rId67"/>
    <p:sldId id="632" r:id="rId68"/>
    <p:sldId id="631" r:id="rId69"/>
    <p:sldId id="630" r:id="rId70"/>
    <p:sldId id="629" r:id="rId71"/>
    <p:sldId id="628" r:id="rId72"/>
    <p:sldId id="627" r:id="rId73"/>
    <p:sldId id="677" r:id="rId74"/>
    <p:sldId id="626" r:id="rId75"/>
    <p:sldId id="741" r:id="rId76"/>
    <p:sldId id="624" r:id="rId77"/>
    <p:sldId id="623" r:id="rId78"/>
    <p:sldId id="622" r:id="rId79"/>
    <p:sldId id="621" r:id="rId80"/>
    <p:sldId id="620" r:id="rId81"/>
    <p:sldId id="619" r:id="rId82"/>
    <p:sldId id="736" r:id="rId83"/>
    <p:sldId id="689" r:id="rId84"/>
    <p:sldId id="724" r:id="rId85"/>
    <p:sldId id="723" r:id="rId86"/>
    <p:sldId id="722" r:id="rId87"/>
    <p:sldId id="721" r:id="rId88"/>
    <p:sldId id="720" r:id="rId89"/>
    <p:sldId id="719" r:id="rId90"/>
    <p:sldId id="718" r:id="rId91"/>
    <p:sldId id="716" r:id="rId92"/>
    <p:sldId id="715" r:id="rId93"/>
    <p:sldId id="714" r:id="rId94"/>
    <p:sldId id="713" r:id="rId95"/>
    <p:sldId id="712" r:id="rId96"/>
    <p:sldId id="711" r:id="rId97"/>
    <p:sldId id="710" r:id="rId98"/>
    <p:sldId id="709" r:id="rId99"/>
    <p:sldId id="708" r:id="rId100"/>
    <p:sldId id="707" r:id="rId101"/>
    <p:sldId id="336" r:id="rId102"/>
    <p:sldId id="522" r:id="rId103"/>
    <p:sldId id="542" r:id="rId104"/>
    <p:sldId id="543" r:id="rId105"/>
    <p:sldId id="355" r:id="rId106"/>
    <p:sldId id="337" r:id="rId107"/>
    <p:sldId id="577" r:id="rId108"/>
    <p:sldId id="575" r:id="rId109"/>
    <p:sldId id="338" r:id="rId110"/>
    <p:sldId id="357" r:id="rId111"/>
    <p:sldId id="596" r:id="rId112"/>
    <p:sldId id="339" r:id="rId113"/>
    <p:sldId id="550" r:id="rId114"/>
    <p:sldId id="551" r:id="rId115"/>
    <p:sldId id="557" r:id="rId116"/>
    <p:sldId id="553" r:id="rId117"/>
    <p:sldId id="554" r:id="rId118"/>
    <p:sldId id="555" r:id="rId119"/>
    <p:sldId id="539" r:id="rId120"/>
    <p:sldId id="742" r:id="rId121"/>
    <p:sldId id="743" r:id="rId122"/>
    <p:sldId id="737" r:id="rId123"/>
    <p:sldId id="563" r:id="rId124"/>
    <p:sldId id="559" r:id="rId125"/>
    <p:sldId id="561" r:id="rId126"/>
    <p:sldId id="562" r:id="rId127"/>
    <p:sldId id="545" r:id="rId128"/>
    <p:sldId id="546" r:id="rId129"/>
    <p:sldId id="744" r:id="rId130"/>
    <p:sldId id="565" r:id="rId131"/>
    <p:sldId id="675" r:id="rId132"/>
    <p:sldId id="674" r:id="rId133"/>
    <p:sldId id="673" r:id="rId134"/>
    <p:sldId id="672" r:id="rId135"/>
    <p:sldId id="739" r:id="rId136"/>
    <p:sldId id="671" r:id="rId137"/>
    <p:sldId id="670" r:id="rId138"/>
    <p:sldId id="669" r:id="rId139"/>
    <p:sldId id="668" r:id="rId140"/>
    <p:sldId id="667" r:id="rId141"/>
    <p:sldId id="666" r:id="rId142"/>
    <p:sldId id="665" r:id="rId143"/>
    <p:sldId id="664" r:id="rId144"/>
    <p:sldId id="663" r:id="rId145"/>
    <p:sldId id="662" r:id="rId146"/>
    <p:sldId id="661" r:id="rId147"/>
    <p:sldId id="660" r:id="rId148"/>
    <p:sldId id="659" r:id="rId149"/>
    <p:sldId id="658" r:id="rId150"/>
    <p:sldId id="657" r:id="rId151"/>
    <p:sldId id="676" r:id="rId152"/>
    <p:sldId id="735" r:id="rId153"/>
    <p:sldId id="734" r:id="rId154"/>
    <p:sldId id="733" r:id="rId155"/>
    <p:sldId id="732" r:id="rId156"/>
    <p:sldId id="731" r:id="rId157"/>
    <p:sldId id="730" r:id="rId158"/>
    <p:sldId id="729" r:id="rId159"/>
    <p:sldId id="343" r:id="rId160"/>
    <p:sldId id="738" r:id="rId161"/>
    <p:sldId id="728" r:id="rId162"/>
    <p:sldId id="344" r:id="rId16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AF3A82C-A536-4F4E-A4E8-600327BF8163}">
          <p14:sldIdLst>
            <p14:sldId id="329"/>
          </p14:sldIdLst>
        </p14:section>
        <p14:section name="Section 1 (Harshit)" id="{791A273B-B667-4AD3-996E-B01BF3BB9C1A}">
          <p14:sldIdLst>
            <p14:sldId id="617"/>
            <p14:sldId id="616"/>
            <p14:sldId id="615"/>
            <p14:sldId id="614"/>
            <p14:sldId id="613"/>
          </p14:sldIdLst>
        </p14:section>
        <p14:section name="Section 2 (Irfan)" id="{956BF8B2-02A4-4D40-BE99-1DDD2733E89C}">
          <p14:sldIdLst>
            <p14:sldId id="706"/>
            <p14:sldId id="705"/>
            <p14:sldId id="704"/>
            <p14:sldId id="703"/>
            <p14:sldId id="702"/>
            <p14:sldId id="701"/>
            <p14:sldId id="700"/>
            <p14:sldId id="699"/>
            <p14:sldId id="698"/>
            <p14:sldId id="697"/>
            <p14:sldId id="696"/>
            <p14:sldId id="695"/>
            <p14:sldId id="694"/>
            <p14:sldId id="693"/>
            <p14:sldId id="692"/>
            <p14:sldId id="691"/>
            <p14:sldId id="690"/>
          </p14:sldIdLst>
        </p14:section>
        <p14:section name="Section 3 (PM)" id="{9665C959-F315-48A3-86D5-A92357AE4B48}">
          <p14:sldIdLst>
            <p14:sldId id="687"/>
            <p14:sldId id="547"/>
            <p14:sldId id="548"/>
            <p14:sldId id="527"/>
            <p14:sldId id="381"/>
            <p14:sldId id="390"/>
            <p14:sldId id="333"/>
            <p14:sldId id="353"/>
            <p14:sldId id="508"/>
            <p14:sldId id="405"/>
            <p14:sldId id="537"/>
            <p14:sldId id="404"/>
          </p14:sldIdLst>
        </p14:section>
        <p14:section name="Section 4 (Siddharth)" id="{51D2EF80-1B0F-4B32-9E1D-63069D878F02}">
          <p14:sldIdLst/>
        </p14:section>
        <p14:section name="Section 5 (Harshit)" id="{84EF7F05-04FD-47A0-9D4F-1F80E35AB278}">
          <p14:sldIdLst>
            <p14:sldId id="334"/>
            <p14:sldId id="652"/>
            <p14:sldId id="651"/>
            <p14:sldId id="650"/>
            <p14:sldId id="649"/>
            <p14:sldId id="648"/>
            <p14:sldId id="647"/>
            <p14:sldId id="646"/>
            <p14:sldId id="645"/>
            <p14:sldId id="644"/>
            <p14:sldId id="740"/>
            <p14:sldId id="643"/>
            <p14:sldId id="642"/>
            <p14:sldId id="641"/>
            <p14:sldId id="640"/>
            <p14:sldId id="639"/>
            <p14:sldId id="638"/>
            <p14:sldId id="637"/>
            <p14:sldId id="636"/>
            <p14:sldId id="635"/>
            <p14:sldId id="634"/>
            <p14:sldId id="633"/>
            <p14:sldId id="632"/>
            <p14:sldId id="631"/>
            <p14:sldId id="630"/>
            <p14:sldId id="629"/>
            <p14:sldId id="628"/>
            <p14:sldId id="627"/>
            <p14:sldId id="677"/>
            <p14:sldId id="626"/>
            <p14:sldId id="741"/>
            <p14:sldId id="624"/>
            <p14:sldId id="623"/>
            <p14:sldId id="622"/>
            <p14:sldId id="621"/>
            <p14:sldId id="620"/>
            <p14:sldId id="619"/>
            <p14:sldId id="736"/>
          </p14:sldIdLst>
        </p14:section>
        <p14:section name="Section 6 (Irfan)" id="{91F11D56-49C1-4F9E-BB8B-62FF992657E0}">
          <p14:sldIdLst>
            <p14:sldId id="689"/>
            <p14:sldId id="724"/>
            <p14:sldId id="723"/>
            <p14:sldId id="722"/>
            <p14:sldId id="721"/>
            <p14:sldId id="720"/>
            <p14:sldId id="719"/>
            <p14:sldId id="718"/>
            <p14:sldId id="716"/>
            <p14:sldId id="715"/>
            <p14:sldId id="714"/>
            <p14:sldId id="713"/>
            <p14:sldId id="712"/>
            <p14:sldId id="711"/>
            <p14:sldId id="710"/>
            <p14:sldId id="709"/>
            <p14:sldId id="708"/>
            <p14:sldId id="707"/>
          </p14:sldIdLst>
        </p14:section>
        <p14:section name="Section 7 (PM)" id="{48C7EB28-A6E1-4D38-A277-A0F8C5CB2EE9}">
          <p14:sldIdLst>
            <p14:sldId id="336"/>
            <p14:sldId id="522"/>
            <p14:sldId id="542"/>
            <p14:sldId id="543"/>
            <p14:sldId id="355"/>
          </p14:sldIdLst>
        </p14:section>
        <p14:section name="Section 8 (Siddharth)" id="{3C085931-FB97-4660-AE46-DA1EC0A0A3C0}">
          <p14:sldIdLst/>
        </p14:section>
        <p14:section name="Section 9 (Siddharth)" id="{4473248F-46C3-4484-B656-C4EB0DE9C96E}">
          <p14:sldIdLst>
            <p14:sldId id="337"/>
            <p14:sldId id="577"/>
            <p14:sldId id="575"/>
            <p14:sldId id="338"/>
            <p14:sldId id="357"/>
            <p14:sldId id="596"/>
            <p14:sldId id="339"/>
            <p14:sldId id="550"/>
            <p14:sldId id="551"/>
            <p14:sldId id="557"/>
            <p14:sldId id="553"/>
            <p14:sldId id="554"/>
            <p14:sldId id="555"/>
            <p14:sldId id="539"/>
            <p14:sldId id="742"/>
            <p14:sldId id="743"/>
            <p14:sldId id="737"/>
            <p14:sldId id="563"/>
            <p14:sldId id="559"/>
            <p14:sldId id="561"/>
            <p14:sldId id="562"/>
            <p14:sldId id="545"/>
            <p14:sldId id="546"/>
            <p14:sldId id="744"/>
            <p14:sldId id="565"/>
            <p14:sldId id="675"/>
            <p14:sldId id="674"/>
            <p14:sldId id="673"/>
            <p14:sldId id="672"/>
            <p14:sldId id="739"/>
            <p14:sldId id="671"/>
            <p14:sldId id="670"/>
            <p14:sldId id="669"/>
            <p14:sldId id="668"/>
            <p14:sldId id="667"/>
            <p14:sldId id="666"/>
            <p14:sldId id="665"/>
            <p14:sldId id="664"/>
            <p14:sldId id="663"/>
            <p14:sldId id="662"/>
            <p14:sldId id="661"/>
            <p14:sldId id="660"/>
            <p14:sldId id="659"/>
            <p14:sldId id="658"/>
            <p14:sldId id="657"/>
            <p14:sldId id="676"/>
            <p14:sldId id="735"/>
            <p14:sldId id="734"/>
            <p14:sldId id="733"/>
            <p14:sldId id="732"/>
            <p14:sldId id="731"/>
            <p14:sldId id="730"/>
            <p14:sldId id="729"/>
            <p14:sldId id="343"/>
            <p14:sldId id="738"/>
            <p14:sldId id="728"/>
            <p14:sldId id="3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7" name="Ankush Bhande" initials="AB" lastIdx="3" clrIdx="7">
    <p:extLst>
      <p:ext uri="{19B8F6BF-5375-455C-9EA6-DF929625EA0E}">
        <p15:presenceInfo xmlns:p15="http://schemas.microsoft.com/office/powerpoint/2012/main" userId="S::abhande@stevens.edu::191b6052-f4cd-49f9-9cbb-1ad79365eea0" providerId="AD"/>
      </p:ext>
    </p:extLst>
  </p:cmAuthor>
  <p:cmAuthor id="1" name="Jason Rodriguez" initials="" lastIdx="0" clrIdx="1"/>
  <p:cmAuthor id="8" name="Srijan Banerjee" initials="SB" lastIdx="1" clrIdx="8">
    <p:extLst>
      <p:ext uri="{19B8F6BF-5375-455C-9EA6-DF929625EA0E}">
        <p15:presenceInfo xmlns:p15="http://schemas.microsoft.com/office/powerpoint/2012/main" userId="Srijan Banerjee" providerId="None"/>
      </p:ext>
    </p:extLst>
  </p:cmAuthor>
  <p:cmAuthor id="2" name="Michael Hofmann" initials="" lastIdx="2" clrIdx="2"/>
  <p:cmAuthor id="9" name="Pratibha Dwivedi" initials="PD" lastIdx="1" clrIdx="9">
    <p:extLst>
      <p:ext uri="{19B8F6BF-5375-455C-9EA6-DF929625EA0E}">
        <p15:presenceInfo xmlns:p15="http://schemas.microsoft.com/office/powerpoint/2012/main" userId="S::pdwived1@stevens.edu::e548374d-73ea-4e94-829f-cb4c2521dd00" providerId="AD"/>
      </p:ext>
    </p:extLst>
  </p:cmAuthor>
  <p:cmAuthor id="3" name="Anastasia Greene" initials="" lastIdx="2" clrIdx="3"/>
  <p:cmAuthor id="4" name="Rebecca Turner" initials="RT" lastIdx="4" clrIdx="4"/>
  <p:cmAuthor id="5" name="Niraj Chaurasia" initials="NC" lastIdx="9" clrIdx="5">
    <p:extLst>
      <p:ext uri="{19B8F6BF-5375-455C-9EA6-DF929625EA0E}">
        <p15:presenceInfo xmlns:p15="http://schemas.microsoft.com/office/powerpoint/2012/main" userId="S::nchauras@stevens.edu::f752a6f6-9486-4fb9-b4ee-98faff655946" providerId="AD"/>
      </p:ext>
    </p:extLst>
  </p:cmAuthor>
  <p:cmAuthor id="6" name="Chandrakumar Dwaraganathan" initials="CD" lastIdx="1" clrIdx="6">
    <p:extLst>
      <p:ext uri="{19B8F6BF-5375-455C-9EA6-DF929625EA0E}">
        <p15:presenceInfo xmlns:p15="http://schemas.microsoft.com/office/powerpoint/2012/main" userId="Chandrakumar Dwaraganat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28"/>
    <a:srgbClr val="087ACD"/>
    <a:srgbClr val="E8F2F4"/>
    <a:srgbClr val="4F81BD"/>
    <a:srgbClr val="EF1937"/>
    <a:srgbClr val="BA6CB9"/>
    <a:srgbClr val="36A358"/>
    <a:srgbClr val="4A80C2"/>
    <a:srgbClr val="619FBB"/>
    <a:srgbClr val="877B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043AA-8F51-5ED3-5D1C-67981716DDC9}" v="116" dt="2022-04-06T18:26:49.487"/>
    <p1510:client id="{02E7F247-937E-F6E9-C112-B8F12F1F1AED}" v="15" dt="2022-04-27T21:29:29.746"/>
    <p1510:client id="{0FC75E3D-7331-0A18-5BF0-9EAA2A12FA1F}" v="665" dt="2022-04-18T19:15:12.005"/>
    <p1510:client id="{10585B21-A83B-B09E-0D9A-222657998C6F}" v="2113" dt="2022-04-24T08:46:38.495"/>
    <p1510:client id="{18A41AF8-1FD6-B78F-2935-A32B0D40DC83}" v="1" dt="2022-04-22T04:01:17.275"/>
    <p1510:client id="{19EC28C8-3AAD-E8D9-B663-34E85BAE5F9D}" v="80" dt="2022-04-08T23:28:50.435"/>
    <p1510:client id="{1C0AB62C-51C4-EF68-32E3-CF6DA42C2E56}" v="121" dt="2022-04-21T23:39:40.460"/>
    <p1510:client id="{1FF09244-6877-686B-5180-2E4679134B15}" v="127" dt="2022-04-17T19:08:58.951"/>
    <p1510:client id="{22402025-9F03-22DF-F087-649AD8BBC28C}" v="121" dt="2022-04-16T20:58:50.955"/>
    <p1510:client id="{2485ED79-A87C-4E12-5A5F-AA72B62A8940}" v="1" dt="2022-04-25T15:29:23.096"/>
    <p1510:client id="{2D3273A2-DDBC-A4AC-C99E-68FB5E02255D}" v="6" dt="2022-04-23T21:02:11.093"/>
    <p1510:client id="{3290947B-5A39-14A4-6F16-38C4C092A9D5}" v="195" dt="2022-04-06T18:21:42.024"/>
    <p1510:client id="{3C7E4A48-BB89-86C6-78F8-EC170CFB3CC9}" v="1" dt="2022-04-22T04:02:14.400"/>
    <p1510:client id="{40272F5A-7D5E-E136-C347-5F6C6AE63E00}" v="323" dt="2022-03-31T03:43:16.985"/>
    <p1510:client id="{429593E5-320B-5B76-DF65-AB8748383B42}" v="7" dt="2022-03-30T22:05:06.630"/>
    <p1510:client id="{500C0DBD-C0F5-0862-54FE-C0FDF9DB8523}" v="9" dt="2022-04-22T04:12:01.935"/>
    <p1510:client id="{50196F22-AE2E-DAC8-42EE-8739B28A587C}" v="242" dt="2022-04-24T20:51:33.126"/>
    <p1510:client id="{5B4EE5F4-39D4-D86E-7C1F-3AB04D4693A1}" v="10" dt="2022-04-23T17:23:11.176"/>
    <p1510:client id="{5B9ABAFB-A0F1-67D9-9D81-255D289A6ADD}" v="31" dt="2022-04-09T07:24:10.676"/>
    <p1510:client id="{5D396BD7-E56B-D9BF-D329-7F94101AC8AD}" v="364" dt="2022-04-22T04:10:08.855"/>
    <p1510:client id="{5FF68089-FB94-31FA-9A59-F130FB1E4DFE}" v="360" dt="2022-04-06T22:20:35.022"/>
    <p1510:client id="{73497C27-0C60-6796-7445-8F8E61C8B4AF}" v="116" dt="2022-04-06T20:52:29.986"/>
    <p1510:client id="{79A42CFE-3A73-4E96-2AEA-E6EBCEE94E44}" v="2017" dt="2022-04-03T23:15:36.165"/>
    <p1510:client id="{7C110D52-B95C-FD72-0924-483DA6BB1EFD}" v="331" dt="2022-04-23T14:35:42.038"/>
    <p1510:client id="{7E23B123-CF40-6C39-A60A-3DDB41DC9BFF}" v="233" dt="2022-04-17T05:26:30.855"/>
    <p1510:client id="{82672410-221E-21CC-9A2A-DFDC7732CB2D}" v="39" dt="2022-04-06T20:43:57.055"/>
    <p1510:client id="{87C33F58-78CD-E536-45A5-5E48E88C9564}" v="129" dt="2022-04-17T21:35:17.606"/>
    <p1510:client id="{8AADE7E7-4E0C-A165-DE19-FDBAFBB6712D}" v="26" dt="2022-04-06T22:16:41.785"/>
    <p1510:client id="{8B863F9C-55FC-12BE-B0BD-564B4335ABBB}" v="3" dt="2022-04-27T22:08:08.933"/>
    <p1510:client id="{90E9BAA3-CB0C-50AC-3F3C-D13A2395163E}" v="4" dt="2022-04-22T04:03:25.329"/>
    <p1510:client id="{96CB5462-B709-B8ED-97BC-AE3C067FC6ED}" v="881" dt="2022-04-06T20:25:36.914"/>
    <p1510:client id="{99B88997-4921-3BA4-4E77-A69FB3B5C316}" v="160" dt="2022-04-17T01:02:02.053"/>
    <p1510:client id="{A8E1C229-A181-8423-67F7-815FC5C17885}" v="194" dt="2022-04-22T03:57:34.962"/>
    <p1510:client id="{AC3A7ECC-9023-65AF-AD32-98F10F3DE50A}" v="10" dt="2022-04-09T07:16:37.736"/>
    <p1510:client id="{B4E65405-EF63-C88B-3369-CEDACE33406F}" v="37" dt="2022-04-21T23:19:17.026"/>
    <p1510:client id="{BD35ED5B-9930-A35C-8512-04FDB21587FA}" v="139" dt="2022-04-18T20:23:35.561"/>
    <p1510:client id="{C3E75ECA-0ED2-59AD-EF39-915E5165A25D}" v="3815" dt="2022-04-09T07:06:51.033"/>
    <p1510:client id="{C652BC02-7B87-D5BC-BDA6-168DC4FFD18D}" v="102" dt="2022-04-20T23:01:10.008"/>
    <p1510:client id="{C741544C-6E11-C317-AE95-BFF8E8F59345}" v="542" dt="2022-04-19T02:55:30.770"/>
    <p1510:client id="{D74DFDED-7D32-E921-F26D-ACAEE2509321}" v="45" dt="2022-04-16T16:01:36.420"/>
    <p1510:client id="{EB42129C-517F-B76D-273E-36A00F401949}" v="935" dt="2022-04-03T21:49:39.604"/>
    <p1510:client id="{ED1FC824-3EFC-60E8-5092-66CD74761449}" v="1" dt="2022-04-06T22:06:06.860"/>
    <p1510:client id="{F1618CF6-BC57-1047-7D8F-97C1AF1C5AEE}" v="7" dt="2022-04-14T22:24:48.081"/>
    <p1510:client id="{F41F2501-1CA5-D76E-C351-715E88B6E4FD}" v="647" dt="2022-04-13T21:26:25.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 pos="3839"/>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tableStyles" Target="tableStyle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microsoft.com/office/2015/10/relationships/revisionInfo" Target="revisionInfo.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notesMaster" Target="notesMasters/notesMaster1.xml"/><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handoutMaster" Target="handoutMasters/handoutMaster1.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s>
</file>

<file path=ppt/diagrams/_rels/data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image" Target="../media/image37.jpe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diagrams/_rels/data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4.jpeg"/><Relationship Id="rId5" Type="http://schemas.openxmlformats.org/officeDocument/2006/relationships/image" Target="../media/image48.jpeg"/><Relationship Id="rId4" Type="http://schemas.openxmlformats.org/officeDocument/2006/relationships/image" Target="../media/image47.jpeg"/></Relationships>
</file>

<file path=ppt/diagrams/_rels/drawing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image" Target="../media/image37.jpe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diagrams/_rels/drawing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44.jpeg"/><Relationship Id="rId5" Type="http://schemas.openxmlformats.org/officeDocument/2006/relationships/image" Target="../media/image48.jpeg"/><Relationship Id="rId4" Type="http://schemas.openxmlformats.org/officeDocument/2006/relationships/image" Target="../media/image47.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C99925-D334-4572-9EDE-F41E01BD3730}" type="doc">
      <dgm:prSet loTypeId="urn:microsoft.com/office/officeart/2005/8/layout/hierarchy4" loCatId="hierarchy" qsTypeId="urn:microsoft.com/office/officeart/2005/8/quickstyle/simple1" qsCatId="simple" csTypeId="urn:microsoft.com/office/officeart/2005/8/colors/colorful1" csCatId="colorful" phldr="1"/>
      <dgm:spPr/>
      <dgm:t>
        <a:bodyPr/>
        <a:lstStyle/>
        <a:p>
          <a:endParaRPr lang="en-GB"/>
        </a:p>
      </dgm:t>
    </dgm:pt>
    <dgm:pt modelId="{8BBB3DCF-02E3-4320-8AF6-055A90774331}">
      <dgm:prSet phldrT="[Text]"/>
      <dgm:spPr/>
      <dgm:t>
        <a:bodyPr/>
        <a:lstStyle/>
        <a:p>
          <a:pPr rtl="0"/>
          <a:r>
            <a:rPr lang="en-GB" sz="3000">
              <a:latin typeface="Calibri"/>
              <a:cs typeface="Calibri"/>
            </a:rPr>
            <a:t>Digital Transformation</a:t>
          </a:r>
        </a:p>
      </dgm:t>
    </dgm:pt>
    <dgm:pt modelId="{039EA1DF-E526-47AB-9F18-193AB35B38B3}" type="parTrans" cxnId="{D6EDD845-F332-4DD1-A265-7C61637DAA16}">
      <dgm:prSet/>
      <dgm:spPr/>
      <dgm:t>
        <a:bodyPr/>
        <a:lstStyle/>
        <a:p>
          <a:endParaRPr lang="en-GB"/>
        </a:p>
      </dgm:t>
    </dgm:pt>
    <dgm:pt modelId="{92A9A97A-92D0-4C55-AA9D-43EB9D2B40EC}" type="sibTrans" cxnId="{D6EDD845-F332-4DD1-A265-7C61637DAA16}">
      <dgm:prSet/>
      <dgm:spPr/>
      <dgm:t>
        <a:bodyPr/>
        <a:lstStyle/>
        <a:p>
          <a:endParaRPr lang="en-GB"/>
        </a:p>
      </dgm:t>
    </dgm:pt>
    <dgm:pt modelId="{19117359-50D8-4141-A177-E6085EB56CD5}">
      <dgm:prSet phldrT="[Text]"/>
      <dgm:spPr/>
      <dgm:t>
        <a:bodyPr/>
        <a:lstStyle/>
        <a:p>
          <a:pPr rtl="0"/>
          <a:r>
            <a:rPr lang="en-US" sz="2600">
              <a:latin typeface="Calibri"/>
            </a:rPr>
            <a:t>AI used to optimize</a:t>
          </a:r>
          <a:r>
            <a:rPr lang="en-US" sz="2600"/>
            <a:t> energy management both in buildings and in vehicles.</a:t>
          </a:r>
          <a:endParaRPr lang="en-US" sz="2600">
            <a:cs typeface="Calibri"/>
          </a:endParaRPr>
        </a:p>
      </dgm:t>
    </dgm:pt>
    <dgm:pt modelId="{DE1A57B1-7786-4AF2-9EFB-50722CFCEA26}" type="parTrans" cxnId="{1190A95C-04E9-4E21-9906-196A1BEF2E50}">
      <dgm:prSet/>
      <dgm:spPr/>
      <dgm:t>
        <a:bodyPr/>
        <a:lstStyle/>
        <a:p>
          <a:endParaRPr lang="en-GB"/>
        </a:p>
      </dgm:t>
    </dgm:pt>
    <dgm:pt modelId="{8B3FAF14-D284-44B2-96D1-72FBBD3AEE98}" type="sibTrans" cxnId="{1190A95C-04E9-4E21-9906-196A1BEF2E50}">
      <dgm:prSet/>
      <dgm:spPr/>
      <dgm:t>
        <a:bodyPr/>
        <a:lstStyle/>
        <a:p>
          <a:endParaRPr lang="en-GB"/>
        </a:p>
      </dgm:t>
    </dgm:pt>
    <dgm:pt modelId="{9A620136-D251-4361-9A47-2A5E42068619}">
      <dgm:prSet phldrT="[Text]"/>
      <dgm:spPr/>
      <dgm:t>
        <a:bodyPr/>
        <a:lstStyle/>
        <a:p>
          <a:pPr rtl="0"/>
          <a:r>
            <a:rPr lang="en-GB" sz="2600">
              <a:latin typeface="Calibri"/>
              <a:cs typeface="Calibri"/>
            </a:rPr>
            <a:t>Expansion of electromobility</a:t>
          </a:r>
          <a:endParaRPr lang="en-GB" sz="2600">
            <a:cs typeface="Calibri"/>
          </a:endParaRPr>
        </a:p>
      </dgm:t>
    </dgm:pt>
    <dgm:pt modelId="{A1E2DF80-A613-432B-BFE4-19DD7025B9FA}" type="parTrans" cxnId="{33DCB7D1-DF26-40AE-B419-78C75365C605}">
      <dgm:prSet/>
      <dgm:spPr/>
      <dgm:t>
        <a:bodyPr/>
        <a:lstStyle/>
        <a:p>
          <a:endParaRPr lang="en-GB"/>
        </a:p>
      </dgm:t>
    </dgm:pt>
    <dgm:pt modelId="{3AAF72E5-B21F-4590-887F-6983D2969D94}" type="sibTrans" cxnId="{33DCB7D1-DF26-40AE-B419-78C75365C605}">
      <dgm:prSet/>
      <dgm:spPr/>
      <dgm:t>
        <a:bodyPr/>
        <a:lstStyle/>
        <a:p>
          <a:endParaRPr lang="en-GB"/>
        </a:p>
      </dgm:t>
    </dgm:pt>
    <dgm:pt modelId="{74D94516-D978-4373-9DBD-083F1C83558C}">
      <dgm:prSet phldrT="[Text]"/>
      <dgm:spPr/>
      <dgm:t>
        <a:bodyPr/>
        <a:lstStyle/>
        <a:p>
          <a:r>
            <a:rPr lang="en-US" sz="3400">
              <a:cs typeface="Calibri"/>
            </a:rPr>
            <a:t>Accomplish </a:t>
          </a:r>
          <a:r>
            <a:rPr lang="en-US" sz="3400">
              <a:latin typeface="Calibri"/>
              <a:cs typeface="Calibri"/>
            </a:rPr>
            <a:t>Business</a:t>
          </a:r>
          <a:r>
            <a:rPr lang="en-US" sz="3400">
              <a:cs typeface="Calibri"/>
            </a:rPr>
            <a:t> </a:t>
          </a:r>
          <a:r>
            <a:rPr lang="en-US" sz="3400">
              <a:latin typeface="Calibri"/>
              <a:cs typeface="Calibri"/>
            </a:rPr>
            <a:t>Goals</a:t>
          </a:r>
          <a:endParaRPr lang="en-GB" sz="3400">
            <a:cs typeface="Calibri"/>
          </a:endParaRPr>
        </a:p>
      </dgm:t>
    </dgm:pt>
    <dgm:pt modelId="{5D4B0C41-F426-42DF-A5C2-480C7FCBBE41}" type="parTrans" cxnId="{7C2C2352-4BF5-4BD6-B4DF-93749B0F14DA}">
      <dgm:prSet/>
      <dgm:spPr/>
    </dgm:pt>
    <dgm:pt modelId="{1C687A41-EC1D-4316-84C1-CA480BEB88AC}" type="sibTrans" cxnId="{7C2C2352-4BF5-4BD6-B4DF-93749B0F14DA}">
      <dgm:prSet/>
      <dgm:spPr/>
    </dgm:pt>
    <dgm:pt modelId="{6CBD39F5-9200-41E7-A486-443709301C65}">
      <dgm:prSet phldrT="[Text]" phldr="0"/>
      <dgm:spPr/>
      <dgm:t>
        <a:bodyPr/>
        <a:lstStyle/>
        <a:p>
          <a:pPr rtl="0"/>
          <a:r>
            <a:rPr lang="en-US" sz="3400">
              <a:latin typeface="Calibri"/>
            </a:rPr>
            <a:t>Sustainable</a:t>
          </a:r>
          <a:r>
            <a:rPr lang="en-US" sz="3400"/>
            <a:t> premium manufacturer</a:t>
          </a:r>
          <a:endParaRPr lang="en-GB" sz="3400">
            <a:latin typeface="Calibri"/>
            <a:cs typeface="Calibri"/>
          </a:endParaRPr>
        </a:p>
      </dgm:t>
    </dgm:pt>
    <dgm:pt modelId="{80F6CDE0-AE43-4165-BC27-35090128C170}" type="parTrans" cxnId="{CFED2EF6-F22B-4B56-8C74-5F2CE03C1A45}">
      <dgm:prSet/>
      <dgm:spPr/>
    </dgm:pt>
    <dgm:pt modelId="{623EA990-58DA-45D1-891F-7B2BEAFBE2B3}" type="sibTrans" cxnId="{CFED2EF6-F22B-4B56-8C74-5F2CE03C1A45}">
      <dgm:prSet/>
      <dgm:spPr/>
    </dgm:pt>
    <dgm:pt modelId="{DBC73131-09E6-4E6A-9FEB-4F678ADAF3F1}">
      <dgm:prSet phldr="0"/>
      <dgm:spPr/>
      <dgm:t>
        <a:bodyPr/>
        <a:lstStyle/>
        <a:p>
          <a:pPr rtl="0"/>
          <a:r>
            <a:rPr lang="en-GB" sz="3400">
              <a:cs typeface="Calibri"/>
            </a:rPr>
            <a:t>Build</a:t>
          </a:r>
          <a:r>
            <a:rPr lang="en-US">
              <a:latin typeface="Calibri"/>
              <a:cs typeface="Calibri"/>
            </a:rPr>
            <a:t> </a:t>
          </a:r>
          <a:r>
            <a:rPr lang="en-US">
              <a:latin typeface="Calibri"/>
            </a:rPr>
            <a:t>automobile product with modern technology </a:t>
          </a:r>
          <a:endParaRPr lang="en-US"/>
        </a:p>
      </dgm:t>
    </dgm:pt>
    <dgm:pt modelId="{BE68CE28-441C-470A-933D-0CA0D22DF1F3}" type="parTrans" cxnId="{FB1A245B-E41E-4E1B-86CE-80179A51C454}">
      <dgm:prSet/>
      <dgm:spPr/>
    </dgm:pt>
    <dgm:pt modelId="{7598074F-76F4-4EF3-8A57-4FDDB4D9FA39}" type="sibTrans" cxnId="{FB1A245B-E41E-4E1B-86CE-80179A51C454}">
      <dgm:prSet/>
      <dgm:spPr/>
    </dgm:pt>
    <dgm:pt modelId="{25314ECF-2D93-4553-AF8F-57BE47065562}" type="pres">
      <dgm:prSet presAssocID="{19C99925-D334-4572-9EDE-F41E01BD3730}" presName="Name0" presStyleCnt="0">
        <dgm:presLayoutVars>
          <dgm:chPref val="1"/>
          <dgm:dir/>
          <dgm:animOne val="branch"/>
          <dgm:animLvl val="lvl"/>
          <dgm:resizeHandles/>
        </dgm:presLayoutVars>
      </dgm:prSet>
      <dgm:spPr/>
    </dgm:pt>
    <dgm:pt modelId="{0964785C-9AFD-40CE-89FD-A05F71FBB384}" type="pres">
      <dgm:prSet presAssocID="{8BBB3DCF-02E3-4320-8AF6-055A90774331}" presName="vertOne" presStyleCnt="0"/>
      <dgm:spPr/>
    </dgm:pt>
    <dgm:pt modelId="{DA2C41BE-6098-4881-B532-CD760993E6E4}" type="pres">
      <dgm:prSet presAssocID="{8BBB3DCF-02E3-4320-8AF6-055A90774331}" presName="txOne" presStyleLbl="node0" presStyleIdx="0" presStyleCnt="2">
        <dgm:presLayoutVars>
          <dgm:chPref val="3"/>
        </dgm:presLayoutVars>
      </dgm:prSet>
      <dgm:spPr/>
    </dgm:pt>
    <dgm:pt modelId="{1F19FE72-053B-4801-AA28-E6059A485FA3}" type="pres">
      <dgm:prSet presAssocID="{8BBB3DCF-02E3-4320-8AF6-055A90774331}" presName="parTransOne" presStyleCnt="0"/>
      <dgm:spPr/>
    </dgm:pt>
    <dgm:pt modelId="{C2BA0505-6693-4642-8BE1-38AEC677BE8C}" type="pres">
      <dgm:prSet presAssocID="{8BBB3DCF-02E3-4320-8AF6-055A90774331}" presName="horzOne" presStyleCnt="0"/>
      <dgm:spPr/>
    </dgm:pt>
    <dgm:pt modelId="{4FE44B60-1CFD-4DD6-8A2D-B80B2155BB60}" type="pres">
      <dgm:prSet presAssocID="{19117359-50D8-4141-A177-E6085EB56CD5}" presName="vertTwo" presStyleCnt="0"/>
      <dgm:spPr/>
    </dgm:pt>
    <dgm:pt modelId="{10CE3B5A-A8EB-44BC-BC4F-E8A4C7D49B02}" type="pres">
      <dgm:prSet presAssocID="{19117359-50D8-4141-A177-E6085EB56CD5}" presName="txTwo" presStyleLbl="node2" presStyleIdx="0" presStyleCnt="4">
        <dgm:presLayoutVars>
          <dgm:chPref val="3"/>
        </dgm:presLayoutVars>
      </dgm:prSet>
      <dgm:spPr/>
    </dgm:pt>
    <dgm:pt modelId="{F5519F6D-C34F-498D-869C-3B7A2426FEB7}" type="pres">
      <dgm:prSet presAssocID="{19117359-50D8-4141-A177-E6085EB56CD5}" presName="horzTwo" presStyleCnt="0"/>
      <dgm:spPr/>
    </dgm:pt>
    <dgm:pt modelId="{3C0D8B26-4BFE-4D4A-A479-276BEF852539}" type="pres">
      <dgm:prSet presAssocID="{8B3FAF14-D284-44B2-96D1-72FBBD3AEE98}" presName="sibSpaceTwo" presStyleCnt="0"/>
      <dgm:spPr/>
    </dgm:pt>
    <dgm:pt modelId="{1D3ADD90-DDB8-40F5-A534-08F2FE6B2C41}" type="pres">
      <dgm:prSet presAssocID="{9A620136-D251-4361-9A47-2A5E42068619}" presName="vertTwo" presStyleCnt="0"/>
      <dgm:spPr/>
    </dgm:pt>
    <dgm:pt modelId="{6519B23B-2DFD-4224-9741-A01392CB99B8}" type="pres">
      <dgm:prSet presAssocID="{9A620136-D251-4361-9A47-2A5E42068619}" presName="txTwo" presStyleLbl="node2" presStyleIdx="1" presStyleCnt="4">
        <dgm:presLayoutVars>
          <dgm:chPref val="3"/>
        </dgm:presLayoutVars>
      </dgm:prSet>
      <dgm:spPr/>
    </dgm:pt>
    <dgm:pt modelId="{8BA59F1A-F535-452E-93C5-0D71DD176BD7}" type="pres">
      <dgm:prSet presAssocID="{9A620136-D251-4361-9A47-2A5E42068619}" presName="horzTwo" presStyleCnt="0"/>
      <dgm:spPr/>
    </dgm:pt>
    <dgm:pt modelId="{8500C8DE-4773-4453-86BB-BC6A108D9D8C}" type="pres">
      <dgm:prSet presAssocID="{92A9A97A-92D0-4C55-AA9D-43EB9D2B40EC}" presName="sibSpaceOne" presStyleCnt="0"/>
      <dgm:spPr/>
    </dgm:pt>
    <dgm:pt modelId="{0F540B22-B47D-4040-A2C6-744A406AAFAB}" type="pres">
      <dgm:prSet presAssocID="{74D94516-D978-4373-9DBD-083F1C83558C}" presName="vertOne" presStyleCnt="0"/>
      <dgm:spPr/>
    </dgm:pt>
    <dgm:pt modelId="{2C3AFDB2-5953-4181-A308-A7A068A5F82A}" type="pres">
      <dgm:prSet presAssocID="{74D94516-D978-4373-9DBD-083F1C83558C}" presName="txOne" presStyleLbl="node0" presStyleIdx="1" presStyleCnt="2">
        <dgm:presLayoutVars>
          <dgm:chPref val="3"/>
        </dgm:presLayoutVars>
      </dgm:prSet>
      <dgm:spPr/>
    </dgm:pt>
    <dgm:pt modelId="{9A0C718C-D7CD-4088-9DB6-6DE5A2078FBF}" type="pres">
      <dgm:prSet presAssocID="{74D94516-D978-4373-9DBD-083F1C83558C}" presName="parTransOne" presStyleCnt="0"/>
      <dgm:spPr/>
    </dgm:pt>
    <dgm:pt modelId="{F903F303-2B94-4BEC-8545-2488A0BC3916}" type="pres">
      <dgm:prSet presAssocID="{74D94516-D978-4373-9DBD-083F1C83558C}" presName="horzOne" presStyleCnt="0"/>
      <dgm:spPr/>
    </dgm:pt>
    <dgm:pt modelId="{461A46B7-5E37-4678-99D7-999C55483A49}" type="pres">
      <dgm:prSet presAssocID="{6CBD39F5-9200-41E7-A486-443709301C65}" presName="vertTwo" presStyleCnt="0"/>
      <dgm:spPr/>
    </dgm:pt>
    <dgm:pt modelId="{20B862DB-C0DE-472D-A5AF-783A30F55831}" type="pres">
      <dgm:prSet presAssocID="{6CBD39F5-9200-41E7-A486-443709301C65}" presName="txTwo" presStyleLbl="node2" presStyleIdx="2" presStyleCnt="4">
        <dgm:presLayoutVars>
          <dgm:chPref val="3"/>
        </dgm:presLayoutVars>
      </dgm:prSet>
      <dgm:spPr/>
    </dgm:pt>
    <dgm:pt modelId="{9D54598F-852A-4809-AC53-E395C3933202}" type="pres">
      <dgm:prSet presAssocID="{6CBD39F5-9200-41E7-A486-443709301C65}" presName="horzTwo" presStyleCnt="0"/>
      <dgm:spPr/>
    </dgm:pt>
    <dgm:pt modelId="{37267D19-5776-4FCA-A96C-BDDD0B02B6E0}" type="pres">
      <dgm:prSet presAssocID="{623EA990-58DA-45D1-891F-7B2BEAFBE2B3}" presName="sibSpaceTwo" presStyleCnt="0"/>
      <dgm:spPr/>
    </dgm:pt>
    <dgm:pt modelId="{98224F04-EB24-4B0A-BC29-E3408C5133E7}" type="pres">
      <dgm:prSet presAssocID="{DBC73131-09E6-4E6A-9FEB-4F678ADAF3F1}" presName="vertTwo" presStyleCnt="0"/>
      <dgm:spPr/>
    </dgm:pt>
    <dgm:pt modelId="{D984E8D2-5803-41B7-9214-A858BB549C92}" type="pres">
      <dgm:prSet presAssocID="{DBC73131-09E6-4E6A-9FEB-4F678ADAF3F1}" presName="txTwo" presStyleLbl="node2" presStyleIdx="3" presStyleCnt="4">
        <dgm:presLayoutVars>
          <dgm:chPref val="3"/>
        </dgm:presLayoutVars>
      </dgm:prSet>
      <dgm:spPr/>
    </dgm:pt>
    <dgm:pt modelId="{58D2C761-03FC-42BF-B01B-DBEB8059FA98}" type="pres">
      <dgm:prSet presAssocID="{DBC73131-09E6-4E6A-9FEB-4F678ADAF3F1}" presName="horzTwo" presStyleCnt="0"/>
      <dgm:spPr/>
    </dgm:pt>
  </dgm:ptLst>
  <dgm:cxnLst>
    <dgm:cxn modelId="{C6827E28-BF76-4CBD-9EAF-FBFC3E2F14C8}" type="presOf" srcId="{19C99925-D334-4572-9EDE-F41E01BD3730}" destId="{25314ECF-2D93-4553-AF8F-57BE47065562}" srcOrd="0" destOrd="0" presId="urn:microsoft.com/office/officeart/2005/8/layout/hierarchy4"/>
    <dgm:cxn modelId="{7BB49834-AAB8-4BC8-9AD0-FCCEDE1E1014}" type="presOf" srcId="{6CBD39F5-9200-41E7-A486-443709301C65}" destId="{20B862DB-C0DE-472D-A5AF-783A30F55831}" srcOrd="0" destOrd="0" presId="urn:microsoft.com/office/officeart/2005/8/layout/hierarchy4"/>
    <dgm:cxn modelId="{FB1A245B-E41E-4E1B-86CE-80179A51C454}" srcId="{74D94516-D978-4373-9DBD-083F1C83558C}" destId="{DBC73131-09E6-4E6A-9FEB-4F678ADAF3F1}" srcOrd="1" destOrd="0" parTransId="{BE68CE28-441C-470A-933D-0CA0D22DF1F3}" sibTransId="{7598074F-76F4-4EF3-8A57-4FDDB4D9FA39}"/>
    <dgm:cxn modelId="{1190A95C-04E9-4E21-9906-196A1BEF2E50}" srcId="{8BBB3DCF-02E3-4320-8AF6-055A90774331}" destId="{19117359-50D8-4141-A177-E6085EB56CD5}" srcOrd="0" destOrd="0" parTransId="{DE1A57B1-7786-4AF2-9EFB-50722CFCEA26}" sibTransId="{8B3FAF14-D284-44B2-96D1-72FBBD3AEE98}"/>
    <dgm:cxn modelId="{D6EDD845-F332-4DD1-A265-7C61637DAA16}" srcId="{19C99925-D334-4572-9EDE-F41E01BD3730}" destId="{8BBB3DCF-02E3-4320-8AF6-055A90774331}" srcOrd="0" destOrd="0" parTransId="{039EA1DF-E526-47AB-9F18-193AB35B38B3}" sibTransId="{92A9A97A-92D0-4C55-AA9D-43EB9D2B40EC}"/>
    <dgm:cxn modelId="{1A3DC466-BA9B-4E8F-8343-854461C36BD0}" type="presOf" srcId="{9A620136-D251-4361-9A47-2A5E42068619}" destId="{6519B23B-2DFD-4224-9741-A01392CB99B8}" srcOrd="0" destOrd="0" presId="urn:microsoft.com/office/officeart/2005/8/layout/hierarchy4"/>
    <dgm:cxn modelId="{97385D4A-7858-43E5-931D-96871AEE46E2}" type="presOf" srcId="{19117359-50D8-4141-A177-E6085EB56CD5}" destId="{10CE3B5A-A8EB-44BC-BC4F-E8A4C7D49B02}" srcOrd="0" destOrd="0" presId="urn:microsoft.com/office/officeart/2005/8/layout/hierarchy4"/>
    <dgm:cxn modelId="{7C2C2352-4BF5-4BD6-B4DF-93749B0F14DA}" srcId="{19C99925-D334-4572-9EDE-F41E01BD3730}" destId="{74D94516-D978-4373-9DBD-083F1C83558C}" srcOrd="1" destOrd="0" parTransId="{5D4B0C41-F426-42DF-A5C2-480C7FCBBE41}" sibTransId="{1C687A41-EC1D-4316-84C1-CA480BEB88AC}"/>
    <dgm:cxn modelId="{846776BC-7E21-4C05-80E5-D0EB098A7C6C}" type="presOf" srcId="{74D94516-D978-4373-9DBD-083F1C83558C}" destId="{2C3AFDB2-5953-4181-A308-A7A068A5F82A}" srcOrd="0" destOrd="0" presId="urn:microsoft.com/office/officeart/2005/8/layout/hierarchy4"/>
    <dgm:cxn modelId="{33DCB7D1-DF26-40AE-B419-78C75365C605}" srcId="{8BBB3DCF-02E3-4320-8AF6-055A90774331}" destId="{9A620136-D251-4361-9A47-2A5E42068619}" srcOrd="1" destOrd="0" parTransId="{A1E2DF80-A613-432B-BFE4-19DD7025B9FA}" sibTransId="{3AAF72E5-B21F-4590-887F-6983D2969D94}"/>
    <dgm:cxn modelId="{8448EFE5-384C-497E-845B-BFBDDA9E7F7A}" type="presOf" srcId="{8BBB3DCF-02E3-4320-8AF6-055A90774331}" destId="{DA2C41BE-6098-4881-B532-CD760993E6E4}" srcOrd="0" destOrd="0" presId="urn:microsoft.com/office/officeart/2005/8/layout/hierarchy4"/>
    <dgm:cxn modelId="{CFED2EF6-F22B-4B56-8C74-5F2CE03C1A45}" srcId="{74D94516-D978-4373-9DBD-083F1C83558C}" destId="{6CBD39F5-9200-41E7-A486-443709301C65}" srcOrd="0" destOrd="0" parTransId="{80F6CDE0-AE43-4165-BC27-35090128C170}" sibTransId="{623EA990-58DA-45D1-891F-7B2BEAFBE2B3}"/>
    <dgm:cxn modelId="{C0AE6BFC-4DC6-4FBE-BC29-3B61D0D39004}" type="presOf" srcId="{DBC73131-09E6-4E6A-9FEB-4F678ADAF3F1}" destId="{D984E8D2-5803-41B7-9214-A858BB549C92}" srcOrd="0" destOrd="0" presId="urn:microsoft.com/office/officeart/2005/8/layout/hierarchy4"/>
    <dgm:cxn modelId="{3D00905F-AE78-4DFD-871E-3EF5383910DC}" type="presParOf" srcId="{25314ECF-2D93-4553-AF8F-57BE47065562}" destId="{0964785C-9AFD-40CE-89FD-A05F71FBB384}" srcOrd="0" destOrd="0" presId="urn:microsoft.com/office/officeart/2005/8/layout/hierarchy4"/>
    <dgm:cxn modelId="{29B99792-57C2-454F-AA56-1B388D650175}" type="presParOf" srcId="{0964785C-9AFD-40CE-89FD-A05F71FBB384}" destId="{DA2C41BE-6098-4881-B532-CD760993E6E4}" srcOrd="0" destOrd="0" presId="urn:microsoft.com/office/officeart/2005/8/layout/hierarchy4"/>
    <dgm:cxn modelId="{02A93A54-BBDF-4342-9CDF-E7627A1383B2}" type="presParOf" srcId="{0964785C-9AFD-40CE-89FD-A05F71FBB384}" destId="{1F19FE72-053B-4801-AA28-E6059A485FA3}" srcOrd="1" destOrd="0" presId="urn:microsoft.com/office/officeart/2005/8/layout/hierarchy4"/>
    <dgm:cxn modelId="{5CB12832-C72B-4953-BC33-7CD98EDF30F3}" type="presParOf" srcId="{0964785C-9AFD-40CE-89FD-A05F71FBB384}" destId="{C2BA0505-6693-4642-8BE1-38AEC677BE8C}" srcOrd="2" destOrd="0" presId="urn:microsoft.com/office/officeart/2005/8/layout/hierarchy4"/>
    <dgm:cxn modelId="{231167D9-EFC7-47E4-9756-39DBAC63C3D4}" type="presParOf" srcId="{C2BA0505-6693-4642-8BE1-38AEC677BE8C}" destId="{4FE44B60-1CFD-4DD6-8A2D-B80B2155BB60}" srcOrd="0" destOrd="0" presId="urn:microsoft.com/office/officeart/2005/8/layout/hierarchy4"/>
    <dgm:cxn modelId="{99F7D7BF-2F8A-457C-AD74-29229CCE62AD}" type="presParOf" srcId="{4FE44B60-1CFD-4DD6-8A2D-B80B2155BB60}" destId="{10CE3B5A-A8EB-44BC-BC4F-E8A4C7D49B02}" srcOrd="0" destOrd="0" presId="urn:microsoft.com/office/officeart/2005/8/layout/hierarchy4"/>
    <dgm:cxn modelId="{6F99116F-0300-49F8-811E-4457E6E4B60A}" type="presParOf" srcId="{4FE44B60-1CFD-4DD6-8A2D-B80B2155BB60}" destId="{F5519F6D-C34F-498D-869C-3B7A2426FEB7}" srcOrd="1" destOrd="0" presId="urn:microsoft.com/office/officeart/2005/8/layout/hierarchy4"/>
    <dgm:cxn modelId="{BACA2808-F6FB-4048-B3AE-BCC76AF55228}" type="presParOf" srcId="{C2BA0505-6693-4642-8BE1-38AEC677BE8C}" destId="{3C0D8B26-4BFE-4D4A-A479-276BEF852539}" srcOrd="1" destOrd="0" presId="urn:microsoft.com/office/officeart/2005/8/layout/hierarchy4"/>
    <dgm:cxn modelId="{65937E35-F429-4F61-8D72-FA908761DB8E}" type="presParOf" srcId="{C2BA0505-6693-4642-8BE1-38AEC677BE8C}" destId="{1D3ADD90-DDB8-40F5-A534-08F2FE6B2C41}" srcOrd="2" destOrd="0" presId="urn:microsoft.com/office/officeart/2005/8/layout/hierarchy4"/>
    <dgm:cxn modelId="{939FD3EF-7CA8-462C-AE60-AE90B477A901}" type="presParOf" srcId="{1D3ADD90-DDB8-40F5-A534-08F2FE6B2C41}" destId="{6519B23B-2DFD-4224-9741-A01392CB99B8}" srcOrd="0" destOrd="0" presId="urn:microsoft.com/office/officeart/2005/8/layout/hierarchy4"/>
    <dgm:cxn modelId="{7D61CFAA-E66C-419A-A2D6-36804FF8134E}" type="presParOf" srcId="{1D3ADD90-DDB8-40F5-A534-08F2FE6B2C41}" destId="{8BA59F1A-F535-452E-93C5-0D71DD176BD7}" srcOrd="1" destOrd="0" presId="urn:microsoft.com/office/officeart/2005/8/layout/hierarchy4"/>
    <dgm:cxn modelId="{27B27AA7-4098-4045-B031-C897D8F67551}" type="presParOf" srcId="{25314ECF-2D93-4553-AF8F-57BE47065562}" destId="{8500C8DE-4773-4453-86BB-BC6A108D9D8C}" srcOrd="1" destOrd="0" presId="urn:microsoft.com/office/officeart/2005/8/layout/hierarchy4"/>
    <dgm:cxn modelId="{33DAC264-A02C-4402-9420-857FBB60A7B9}" type="presParOf" srcId="{25314ECF-2D93-4553-AF8F-57BE47065562}" destId="{0F540B22-B47D-4040-A2C6-744A406AAFAB}" srcOrd="2" destOrd="0" presId="urn:microsoft.com/office/officeart/2005/8/layout/hierarchy4"/>
    <dgm:cxn modelId="{1530667E-61F4-4D42-98A6-7642F744FD5B}" type="presParOf" srcId="{0F540B22-B47D-4040-A2C6-744A406AAFAB}" destId="{2C3AFDB2-5953-4181-A308-A7A068A5F82A}" srcOrd="0" destOrd="0" presId="urn:microsoft.com/office/officeart/2005/8/layout/hierarchy4"/>
    <dgm:cxn modelId="{91E35137-773D-430E-B919-A92C62014E84}" type="presParOf" srcId="{0F540B22-B47D-4040-A2C6-744A406AAFAB}" destId="{9A0C718C-D7CD-4088-9DB6-6DE5A2078FBF}" srcOrd="1" destOrd="0" presId="urn:microsoft.com/office/officeart/2005/8/layout/hierarchy4"/>
    <dgm:cxn modelId="{260A513D-EE61-454E-8EF2-82541FDCCD5F}" type="presParOf" srcId="{0F540B22-B47D-4040-A2C6-744A406AAFAB}" destId="{F903F303-2B94-4BEC-8545-2488A0BC3916}" srcOrd="2" destOrd="0" presId="urn:microsoft.com/office/officeart/2005/8/layout/hierarchy4"/>
    <dgm:cxn modelId="{448146E4-0EB3-4240-93DC-439756572BA7}" type="presParOf" srcId="{F903F303-2B94-4BEC-8545-2488A0BC3916}" destId="{461A46B7-5E37-4678-99D7-999C55483A49}" srcOrd="0" destOrd="0" presId="urn:microsoft.com/office/officeart/2005/8/layout/hierarchy4"/>
    <dgm:cxn modelId="{2BAAE0F8-060B-408F-94EB-944A1DBBC5E5}" type="presParOf" srcId="{461A46B7-5E37-4678-99D7-999C55483A49}" destId="{20B862DB-C0DE-472D-A5AF-783A30F55831}" srcOrd="0" destOrd="0" presId="urn:microsoft.com/office/officeart/2005/8/layout/hierarchy4"/>
    <dgm:cxn modelId="{A52B8262-855D-4422-8F26-31ECF4B55C7F}" type="presParOf" srcId="{461A46B7-5E37-4678-99D7-999C55483A49}" destId="{9D54598F-852A-4809-AC53-E395C3933202}" srcOrd="1" destOrd="0" presId="urn:microsoft.com/office/officeart/2005/8/layout/hierarchy4"/>
    <dgm:cxn modelId="{5D1DB68E-2C08-4BD1-8E28-D3374DFF6FC3}" type="presParOf" srcId="{F903F303-2B94-4BEC-8545-2488A0BC3916}" destId="{37267D19-5776-4FCA-A96C-BDDD0B02B6E0}" srcOrd="1" destOrd="0" presId="urn:microsoft.com/office/officeart/2005/8/layout/hierarchy4"/>
    <dgm:cxn modelId="{2294969E-2CB6-4014-A0A2-48202863F521}" type="presParOf" srcId="{F903F303-2B94-4BEC-8545-2488A0BC3916}" destId="{98224F04-EB24-4B0A-BC29-E3408C5133E7}" srcOrd="2" destOrd="0" presId="urn:microsoft.com/office/officeart/2005/8/layout/hierarchy4"/>
    <dgm:cxn modelId="{DFDDA70D-7C54-4726-8121-D7F78D6DC46B}" type="presParOf" srcId="{98224F04-EB24-4B0A-BC29-E3408C5133E7}" destId="{D984E8D2-5803-41B7-9214-A858BB549C92}" srcOrd="0" destOrd="0" presId="urn:microsoft.com/office/officeart/2005/8/layout/hierarchy4"/>
    <dgm:cxn modelId="{BC74D6E8-2F7D-4A44-8B95-5DA2165ADF35}" type="presParOf" srcId="{98224F04-EB24-4B0A-BC29-E3408C5133E7}" destId="{58D2C761-03FC-42BF-B01B-DBEB8059FA9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0B8B95-E38D-40D4-B84F-B4A45F73DB0A}" type="doc">
      <dgm:prSet loTypeId="urn:microsoft.com/office/officeart/2005/8/layout/funnel1" loCatId="relationship" qsTypeId="urn:microsoft.com/office/officeart/2005/8/quickstyle/simple3" qsCatId="simple" csTypeId="urn:microsoft.com/office/officeart/2005/8/colors/colorful4" csCatId="colorful" phldr="1"/>
      <dgm:spPr/>
      <dgm:t>
        <a:bodyPr/>
        <a:lstStyle/>
        <a:p>
          <a:endParaRPr lang="en-IN"/>
        </a:p>
      </dgm:t>
    </dgm:pt>
    <dgm:pt modelId="{435BEC4C-6A90-449F-9638-29CB4D6E7F7E}">
      <dgm:prSet phldrT="[Text]" custT="1"/>
      <dgm:spPr/>
      <dgm:t>
        <a:bodyPr/>
        <a:lstStyle/>
        <a:p>
          <a:r>
            <a:rPr lang="en-IN" sz="700"/>
            <a:t>Premium Manufacturer</a:t>
          </a:r>
        </a:p>
      </dgm:t>
    </dgm:pt>
    <dgm:pt modelId="{2E8D0DAE-423E-4C99-8496-9622B35BCF42}" type="parTrans" cxnId="{CECA82C5-70F5-4A02-889D-3FC5D6DF01CE}">
      <dgm:prSet/>
      <dgm:spPr/>
      <dgm:t>
        <a:bodyPr/>
        <a:lstStyle/>
        <a:p>
          <a:endParaRPr lang="en-IN"/>
        </a:p>
      </dgm:t>
    </dgm:pt>
    <dgm:pt modelId="{EFF9AFF3-2BF3-44A8-BE4F-DFB9E0056DC3}" type="sibTrans" cxnId="{CECA82C5-70F5-4A02-889D-3FC5D6DF01CE}">
      <dgm:prSet/>
      <dgm:spPr/>
      <dgm:t>
        <a:bodyPr/>
        <a:lstStyle/>
        <a:p>
          <a:endParaRPr lang="en-IN"/>
        </a:p>
      </dgm:t>
    </dgm:pt>
    <dgm:pt modelId="{2326B44A-883F-438C-A1E5-78B05042CE57}">
      <dgm:prSet phldrT="[Text]" custT="1"/>
      <dgm:spPr/>
      <dgm:t>
        <a:bodyPr/>
        <a:lstStyle/>
        <a:p>
          <a:r>
            <a:rPr lang="en-IN" sz="700"/>
            <a:t>Value Generation</a:t>
          </a:r>
        </a:p>
      </dgm:t>
    </dgm:pt>
    <dgm:pt modelId="{DCF7A841-21D9-4A91-980B-E0952CE7C673}" type="parTrans" cxnId="{9CB17B8A-2B32-494B-AA50-FE70CB18842E}">
      <dgm:prSet/>
      <dgm:spPr/>
      <dgm:t>
        <a:bodyPr/>
        <a:lstStyle/>
        <a:p>
          <a:endParaRPr lang="en-IN"/>
        </a:p>
      </dgm:t>
    </dgm:pt>
    <dgm:pt modelId="{F6BA8CB4-3146-4114-96CB-E0F9AE47F148}" type="sibTrans" cxnId="{9CB17B8A-2B32-494B-AA50-FE70CB18842E}">
      <dgm:prSet/>
      <dgm:spPr/>
      <dgm:t>
        <a:bodyPr/>
        <a:lstStyle/>
        <a:p>
          <a:endParaRPr lang="en-IN"/>
        </a:p>
      </dgm:t>
    </dgm:pt>
    <dgm:pt modelId="{32EC1F63-C30E-4E9A-BF96-B31041CD42B9}">
      <dgm:prSet phldrT="[Text]" custT="1"/>
      <dgm:spPr/>
      <dgm:t>
        <a:bodyPr/>
        <a:lstStyle/>
        <a:p>
          <a:r>
            <a:rPr lang="en-IN" sz="700"/>
            <a:t>Premium Services</a:t>
          </a:r>
        </a:p>
      </dgm:t>
    </dgm:pt>
    <dgm:pt modelId="{D73CB1A0-0F85-422B-8F97-CF328F71C82B}" type="parTrans" cxnId="{C3633333-BB68-4AC3-B68B-367CB9AF6A30}">
      <dgm:prSet/>
      <dgm:spPr/>
      <dgm:t>
        <a:bodyPr/>
        <a:lstStyle/>
        <a:p>
          <a:endParaRPr lang="en-IN"/>
        </a:p>
      </dgm:t>
    </dgm:pt>
    <dgm:pt modelId="{5EDC8A4D-8C34-41FF-A0C3-B8BDCBF02791}" type="sibTrans" cxnId="{C3633333-BB68-4AC3-B68B-367CB9AF6A30}">
      <dgm:prSet/>
      <dgm:spPr/>
      <dgm:t>
        <a:bodyPr/>
        <a:lstStyle/>
        <a:p>
          <a:endParaRPr lang="en-IN"/>
        </a:p>
      </dgm:t>
    </dgm:pt>
    <dgm:pt modelId="{CFB575F0-D896-4624-AE21-2B16F93C9F63}">
      <dgm:prSet phldrT="[Text]"/>
      <dgm:spPr/>
      <dgm:t>
        <a:bodyPr/>
        <a:lstStyle/>
        <a:p>
          <a:r>
            <a:rPr lang="en-IN"/>
            <a:t>Individual Mobility and successfulness</a:t>
          </a:r>
        </a:p>
      </dgm:t>
    </dgm:pt>
    <dgm:pt modelId="{9B9285C0-7E6F-4D1C-8BE4-6F1F9AF25947}" type="sibTrans" cxnId="{2F4DAC78-7B81-43BD-B213-03D51C927F5A}">
      <dgm:prSet/>
      <dgm:spPr/>
      <dgm:t>
        <a:bodyPr/>
        <a:lstStyle/>
        <a:p>
          <a:endParaRPr lang="en-IN"/>
        </a:p>
      </dgm:t>
    </dgm:pt>
    <dgm:pt modelId="{97AAC893-5A39-4000-ACC8-00E03A82F713}" type="parTrans" cxnId="{2F4DAC78-7B81-43BD-B213-03D51C927F5A}">
      <dgm:prSet/>
      <dgm:spPr/>
      <dgm:t>
        <a:bodyPr/>
        <a:lstStyle/>
        <a:p>
          <a:endParaRPr lang="en-IN"/>
        </a:p>
      </dgm:t>
    </dgm:pt>
    <dgm:pt modelId="{A107739D-1C67-4600-B60E-5458B5EC336A}" type="pres">
      <dgm:prSet presAssocID="{7F0B8B95-E38D-40D4-B84F-B4A45F73DB0A}" presName="Name0" presStyleCnt="0">
        <dgm:presLayoutVars>
          <dgm:chMax val="4"/>
          <dgm:resizeHandles val="exact"/>
        </dgm:presLayoutVars>
      </dgm:prSet>
      <dgm:spPr/>
    </dgm:pt>
    <dgm:pt modelId="{C9B0D0F0-DF2E-488F-9109-BC7DC81CDDC5}" type="pres">
      <dgm:prSet presAssocID="{7F0B8B95-E38D-40D4-B84F-B4A45F73DB0A}" presName="ellipse" presStyleLbl="trBgShp" presStyleIdx="0" presStyleCnt="1"/>
      <dgm:spPr/>
    </dgm:pt>
    <dgm:pt modelId="{09435B1B-4CCD-43B9-99E8-D257DB4F23C8}" type="pres">
      <dgm:prSet presAssocID="{7F0B8B95-E38D-40D4-B84F-B4A45F73DB0A}" presName="arrow1" presStyleLbl="fgShp" presStyleIdx="0" presStyleCnt="1"/>
      <dgm:spPr/>
    </dgm:pt>
    <dgm:pt modelId="{F702D310-B3C2-4F39-8770-AE5D9E45ECA8}" type="pres">
      <dgm:prSet presAssocID="{7F0B8B95-E38D-40D4-B84F-B4A45F73DB0A}" presName="rectangle" presStyleLbl="revTx" presStyleIdx="0" presStyleCnt="1">
        <dgm:presLayoutVars>
          <dgm:bulletEnabled val="1"/>
        </dgm:presLayoutVars>
      </dgm:prSet>
      <dgm:spPr/>
    </dgm:pt>
    <dgm:pt modelId="{B4F21DE7-D3CB-477E-8201-C4A0496594BF}" type="pres">
      <dgm:prSet presAssocID="{2326B44A-883F-438C-A1E5-78B05042CE57}" presName="item1" presStyleLbl="node1" presStyleIdx="0" presStyleCnt="3">
        <dgm:presLayoutVars>
          <dgm:bulletEnabled val="1"/>
        </dgm:presLayoutVars>
      </dgm:prSet>
      <dgm:spPr/>
    </dgm:pt>
    <dgm:pt modelId="{689BBFF3-86E3-4FA7-927C-9154152426B7}" type="pres">
      <dgm:prSet presAssocID="{32EC1F63-C30E-4E9A-BF96-B31041CD42B9}" presName="item2" presStyleLbl="node1" presStyleIdx="1" presStyleCnt="3">
        <dgm:presLayoutVars>
          <dgm:bulletEnabled val="1"/>
        </dgm:presLayoutVars>
      </dgm:prSet>
      <dgm:spPr/>
    </dgm:pt>
    <dgm:pt modelId="{87BC2AA4-EF0D-465B-91EC-DB3BB52EB5CD}" type="pres">
      <dgm:prSet presAssocID="{CFB575F0-D896-4624-AE21-2B16F93C9F63}" presName="item3" presStyleLbl="node1" presStyleIdx="2" presStyleCnt="3">
        <dgm:presLayoutVars>
          <dgm:bulletEnabled val="1"/>
        </dgm:presLayoutVars>
      </dgm:prSet>
      <dgm:spPr/>
    </dgm:pt>
    <dgm:pt modelId="{933B3AC3-181C-4C60-BB6C-6B347E4FADA0}" type="pres">
      <dgm:prSet presAssocID="{7F0B8B95-E38D-40D4-B84F-B4A45F73DB0A}" presName="funnel" presStyleLbl="trAlignAcc1" presStyleIdx="0" presStyleCnt="1"/>
      <dgm:spPr/>
    </dgm:pt>
  </dgm:ptLst>
  <dgm:cxnLst>
    <dgm:cxn modelId="{C3633333-BB68-4AC3-B68B-367CB9AF6A30}" srcId="{7F0B8B95-E38D-40D4-B84F-B4A45F73DB0A}" destId="{32EC1F63-C30E-4E9A-BF96-B31041CD42B9}" srcOrd="2" destOrd="0" parTransId="{D73CB1A0-0F85-422B-8F97-CF328F71C82B}" sibTransId="{5EDC8A4D-8C34-41FF-A0C3-B8BDCBF02791}"/>
    <dgm:cxn modelId="{2F4DAC78-7B81-43BD-B213-03D51C927F5A}" srcId="{7F0B8B95-E38D-40D4-B84F-B4A45F73DB0A}" destId="{CFB575F0-D896-4624-AE21-2B16F93C9F63}" srcOrd="3" destOrd="0" parTransId="{97AAC893-5A39-4000-ACC8-00E03A82F713}" sibTransId="{9B9285C0-7E6F-4D1C-8BE4-6F1F9AF25947}"/>
    <dgm:cxn modelId="{9CB17B8A-2B32-494B-AA50-FE70CB18842E}" srcId="{7F0B8B95-E38D-40D4-B84F-B4A45F73DB0A}" destId="{2326B44A-883F-438C-A1E5-78B05042CE57}" srcOrd="1" destOrd="0" parTransId="{DCF7A841-21D9-4A91-980B-E0952CE7C673}" sibTransId="{F6BA8CB4-3146-4114-96CB-E0F9AE47F148}"/>
    <dgm:cxn modelId="{FE6AE297-5431-4D71-B5E8-801806F51859}" type="presOf" srcId="{CFB575F0-D896-4624-AE21-2B16F93C9F63}" destId="{F702D310-B3C2-4F39-8770-AE5D9E45ECA8}" srcOrd="0" destOrd="0" presId="urn:microsoft.com/office/officeart/2005/8/layout/funnel1"/>
    <dgm:cxn modelId="{DF9B78AD-874E-44A5-B1D8-E8330DAE8F38}" type="presOf" srcId="{32EC1F63-C30E-4E9A-BF96-B31041CD42B9}" destId="{B4F21DE7-D3CB-477E-8201-C4A0496594BF}" srcOrd="0" destOrd="0" presId="urn:microsoft.com/office/officeart/2005/8/layout/funnel1"/>
    <dgm:cxn modelId="{9182AABA-81CF-46F0-BB3B-527A2226D7B7}" type="presOf" srcId="{7F0B8B95-E38D-40D4-B84F-B4A45F73DB0A}" destId="{A107739D-1C67-4600-B60E-5458B5EC336A}" srcOrd="0" destOrd="0" presId="urn:microsoft.com/office/officeart/2005/8/layout/funnel1"/>
    <dgm:cxn modelId="{CECA82C5-70F5-4A02-889D-3FC5D6DF01CE}" srcId="{7F0B8B95-E38D-40D4-B84F-B4A45F73DB0A}" destId="{435BEC4C-6A90-449F-9638-29CB4D6E7F7E}" srcOrd="0" destOrd="0" parTransId="{2E8D0DAE-423E-4C99-8496-9622B35BCF42}" sibTransId="{EFF9AFF3-2BF3-44A8-BE4F-DFB9E0056DC3}"/>
    <dgm:cxn modelId="{075F50E2-5F9F-4172-9DE9-628933F64040}" type="presOf" srcId="{2326B44A-883F-438C-A1E5-78B05042CE57}" destId="{689BBFF3-86E3-4FA7-927C-9154152426B7}" srcOrd="0" destOrd="0" presId="urn:microsoft.com/office/officeart/2005/8/layout/funnel1"/>
    <dgm:cxn modelId="{E2937DF6-031A-49DA-A66E-DFF2342C56A7}" type="presOf" srcId="{435BEC4C-6A90-449F-9638-29CB4D6E7F7E}" destId="{87BC2AA4-EF0D-465B-91EC-DB3BB52EB5CD}" srcOrd="0" destOrd="0" presId="urn:microsoft.com/office/officeart/2005/8/layout/funnel1"/>
    <dgm:cxn modelId="{A2B38152-9E77-4FA5-8E92-BEF50E5EA826}" type="presParOf" srcId="{A107739D-1C67-4600-B60E-5458B5EC336A}" destId="{C9B0D0F0-DF2E-488F-9109-BC7DC81CDDC5}" srcOrd="0" destOrd="0" presId="urn:microsoft.com/office/officeart/2005/8/layout/funnel1"/>
    <dgm:cxn modelId="{32F1DA36-1E9A-4DCD-BC42-72D7A066CFAA}" type="presParOf" srcId="{A107739D-1C67-4600-B60E-5458B5EC336A}" destId="{09435B1B-4CCD-43B9-99E8-D257DB4F23C8}" srcOrd="1" destOrd="0" presId="urn:microsoft.com/office/officeart/2005/8/layout/funnel1"/>
    <dgm:cxn modelId="{E46D3800-899D-41A7-A8AC-DFFAF96CB574}" type="presParOf" srcId="{A107739D-1C67-4600-B60E-5458B5EC336A}" destId="{F702D310-B3C2-4F39-8770-AE5D9E45ECA8}" srcOrd="2" destOrd="0" presId="urn:microsoft.com/office/officeart/2005/8/layout/funnel1"/>
    <dgm:cxn modelId="{85CD8846-C979-4366-BC26-997ADCE6DA3D}" type="presParOf" srcId="{A107739D-1C67-4600-B60E-5458B5EC336A}" destId="{B4F21DE7-D3CB-477E-8201-C4A0496594BF}" srcOrd="3" destOrd="0" presId="urn:microsoft.com/office/officeart/2005/8/layout/funnel1"/>
    <dgm:cxn modelId="{AA1F64D2-7E39-4F7C-9B3F-C6E7F7252CE2}" type="presParOf" srcId="{A107739D-1C67-4600-B60E-5458B5EC336A}" destId="{689BBFF3-86E3-4FA7-927C-9154152426B7}" srcOrd="4" destOrd="0" presId="urn:microsoft.com/office/officeart/2005/8/layout/funnel1"/>
    <dgm:cxn modelId="{216DDDF6-5CBF-4BC7-B7F8-90DF67F90C1E}" type="presParOf" srcId="{A107739D-1C67-4600-B60E-5458B5EC336A}" destId="{87BC2AA4-EF0D-465B-91EC-DB3BB52EB5CD}" srcOrd="5" destOrd="0" presId="urn:microsoft.com/office/officeart/2005/8/layout/funnel1"/>
    <dgm:cxn modelId="{ABE4ADBD-657F-4531-872D-D4BDDD7464F6}" type="presParOf" srcId="{A107739D-1C67-4600-B60E-5458B5EC336A}" destId="{933B3AC3-181C-4C60-BB6C-6B347E4FADA0}"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0B8B95-E38D-40D4-B84F-B4A45F73DB0A}" type="doc">
      <dgm:prSet loTypeId="urn:microsoft.com/office/officeart/2005/8/layout/funnel1" loCatId="relationship" qsTypeId="urn:microsoft.com/office/officeart/2005/8/quickstyle/simple3" qsCatId="simple" csTypeId="urn:microsoft.com/office/officeart/2005/8/colors/colorful5" csCatId="colorful" phldr="1"/>
      <dgm:spPr/>
      <dgm:t>
        <a:bodyPr/>
        <a:lstStyle/>
        <a:p>
          <a:endParaRPr lang="en-IN"/>
        </a:p>
      </dgm:t>
    </dgm:pt>
    <dgm:pt modelId="{435BEC4C-6A90-449F-9638-29CB4D6E7F7E}">
      <dgm:prSet phldrT="[Text]" custT="1"/>
      <dgm:spPr/>
      <dgm:t>
        <a:bodyPr/>
        <a:lstStyle/>
        <a:p>
          <a:r>
            <a:rPr lang="en-IN" sz="700"/>
            <a:t>Functional Level</a:t>
          </a:r>
        </a:p>
      </dgm:t>
    </dgm:pt>
    <dgm:pt modelId="{2E8D0DAE-423E-4C99-8496-9622B35BCF42}" type="parTrans" cxnId="{CECA82C5-70F5-4A02-889D-3FC5D6DF01CE}">
      <dgm:prSet/>
      <dgm:spPr/>
      <dgm:t>
        <a:bodyPr/>
        <a:lstStyle/>
        <a:p>
          <a:endParaRPr lang="en-IN"/>
        </a:p>
      </dgm:t>
    </dgm:pt>
    <dgm:pt modelId="{EFF9AFF3-2BF3-44A8-BE4F-DFB9E0056DC3}" type="sibTrans" cxnId="{CECA82C5-70F5-4A02-889D-3FC5D6DF01CE}">
      <dgm:prSet/>
      <dgm:spPr/>
      <dgm:t>
        <a:bodyPr/>
        <a:lstStyle/>
        <a:p>
          <a:endParaRPr lang="en-IN"/>
        </a:p>
      </dgm:t>
    </dgm:pt>
    <dgm:pt modelId="{2326B44A-883F-438C-A1E5-78B05042CE57}">
      <dgm:prSet phldrT="[Text]" custT="1"/>
      <dgm:spPr/>
      <dgm:t>
        <a:bodyPr/>
        <a:lstStyle/>
        <a:p>
          <a:r>
            <a:rPr lang="en-IN" sz="700"/>
            <a:t>SBU Level</a:t>
          </a:r>
        </a:p>
      </dgm:t>
    </dgm:pt>
    <dgm:pt modelId="{DCF7A841-21D9-4A91-980B-E0952CE7C673}" type="parTrans" cxnId="{9CB17B8A-2B32-494B-AA50-FE70CB18842E}">
      <dgm:prSet/>
      <dgm:spPr/>
      <dgm:t>
        <a:bodyPr/>
        <a:lstStyle/>
        <a:p>
          <a:endParaRPr lang="en-IN"/>
        </a:p>
      </dgm:t>
    </dgm:pt>
    <dgm:pt modelId="{F6BA8CB4-3146-4114-96CB-E0F9AE47F148}" type="sibTrans" cxnId="{9CB17B8A-2B32-494B-AA50-FE70CB18842E}">
      <dgm:prSet/>
      <dgm:spPr/>
      <dgm:t>
        <a:bodyPr/>
        <a:lstStyle/>
        <a:p>
          <a:endParaRPr lang="en-IN"/>
        </a:p>
      </dgm:t>
    </dgm:pt>
    <dgm:pt modelId="{32EC1F63-C30E-4E9A-BF96-B31041CD42B9}">
      <dgm:prSet phldrT="[Text]" custT="1"/>
      <dgm:spPr/>
      <dgm:t>
        <a:bodyPr/>
        <a:lstStyle/>
        <a:p>
          <a:r>
            <a:rPr lang="en-IN" sz="700"/>
            <a:t>Organization Level</a:t>
          </a:r>
        </a:p>
      </dgm:t>
    </dgm:pt>
    <dgm:pt modelId="{D73CB1A0-0F85-422B-8F97-CF328F71C82B}" type="parTrans" cxnId="{C3633333-BB68-4AC3-B68B-367CB9AF6A30}">
      <dgm:prSet/>
      <dgm:spPr/>
      <dgm:t>
        <a:bodyPr/>
        <a:lstStyle/>
        <a:p>
          <a:endParaRPr lang="en-IN"/>
        </a:p>
      </dgm:t>
    </dgm:pt>
    <dgm:pt modelId="{5EDC8A4D-8C34-41FF-A0C3-B8BDCBF02791}" type="sibTrans" cxnId="{C3633333-BB68-4AC3-B68B-367CB9AF6A30}">
      <dgm:prSet/>
      <dgm:spPr/>
      <dgm:t>
        <a:bodyPr/>
        <a:lstStyle/>
        <a:p>
          <a:endParaRPr lang="en-IN"/>
        </a:p>
      </dgm:t>
    </dgm:pt>
    <dgm:pt modelId="{CFB575F0-D896-4624-AE21-2B16F93C9F63}">
      <dgm:prSet phldrT="[Text]"/>
      <dgm:spPr/>
      <dgm:t>
        <a:bodyPr/>
        <a:lstStyle/>
        <a:p>
          <a:r>
            <a:rPr lang="en-IN"/>
            <a:t>Understanding IT by Business</a:t>
          </a:r>
        </a:p>
      </dgm:t>
    </dgm:pt>
    <dgm:pt modelId="{9B9285C0-7E6F-4D1C-8BE4-6F1F9AF25947}" type="sibTrans" cxnId="{2F4DAC78-7B81-43BD-B213-03D51C927F5A}">
      <dgm:prSet/>
      <dgm:spPr/>
      <dgm:t>
        <a:bodyPr/>
        <a:lstStyle/>
        <a:p>
          <a:endParaRPr lang="en-IN"/>
        </a:p>
      </dgm:t>
    </dgm:pt>
    <dgm:pt modelId="{97AAC893-5A39-4000-ACC8-00E03A82F713}" type="parTrans" cxnId="{2F4DAC78-7B81-43BD-B213-03D51C927F5A}">
      <dgm:prSet/>
      <dgm:spPr/>
      <dgm:t>
        <a:bodyPr/>
        <a:lstStyle/>
        <a:p>
          <a:endParaRPr lang="en-IN"/>
        </a:p>
      </dgm:t>
    </dgm:pt>
    <dgm:pt modelId="{A107739D-1C67-4600-B60E-5458B5EC336A}" type="pres">
      <dgm:prSet presAssocID="{7F0B8B95-E38D-40D4-B84F-B4A45F73DB0A}" presName="Name0" presStyleCnt="0">
        <dgm:presLayoutVars>
          <dgm:chMax val="4"/>
          <dgm:resizeHandles val="exact"/>
        </dgm:presLayoutVars>
      </dgm:prSet>
      <dgm:spPr/>
    </dgm:pt>
    <dgm:pt modelId="{C9B0D0F0-DF2E-488F-9109-BC7DC81CDDC5}" type="pres">
      <dgm:prSet presAssocID="{7F0B8B95-E38D-40D4-B84F-B4A45F73DB0A}" presName="ellipse" presStyleLbl="trBgShp" presStyleIdx="0" presStyleCnt="1"/>
      <dgm:spPr/>
    </dgm:pt>
    <dgm:pt modelId="{09435B1B-4CCD-43B9-99E8-D257DB4F23C8}" type="pres">
      <dgm:prSet presAssocID="{7F0B8B95-E38D-40D4-B84F-B4A45F73DB0A}" presName="arrow1" presStyleLbl="fgShp" presStyleIdx="0" presStyleCnt="1"/>
      <dgm:spPr/>
    </dgm:pt>
    <dgm:pt modelId="{F702D310-B3C2-4F39-8770-AE5D9E45ECA8}" type="pres">
      <dgm:prSet presAssocID="{7F0B8B95-E38D-40D4-B84F-B4A45F73DB0A}" presName="rectangle" presStyleLbl="revTx" presStyleIdx="0" presStyleCnt="1">
        <dgm:presLayoutVars>
          <dgm:bulletEnabled val="1"/>
        </dgm:presLayoutVars>
      </dgm:prSet>
      <dgm:spPr/>
    </dgm:pt>
    <dgm:pt modelId="{B4F21DE7-D3CB-477E-8201-C4A0496594BF}" type="pres">
      <dgm:prSet presAssocID="{2326B44A-883F-438C-A1E5-78B05042CE57}" presName="item1" presStyleLbl="node1" presStyleIdx="0" presStyleCnt="3">
        <dgm:presLayoutVars>
          <dgm:bulletEnabled val="1"/>
        </dgm:presLayoutVars>
      </dgm:prSet>
      <dgm:spPr/>
    </dgm:pt>
    <dgm:pt modelId="{689BBFF3-86E3-4FA7-927C-9154152426B7}" type="pres">
      <dgm:prSet presAssocID="{32EC1F63-C30E-4E9A-BF96-B31041CD42B9}" presName="item2" presStyleLbl="node1" presStyleIdx="1" presStyleCnt="3">
        <dgm:presLayoutVars>
          <dgm:bulletEnabled val="1"/>
        </dgm:presLayoutVars>
      </dgm:prSet>
      <dgm:spPr/>
    </dgm:pt>
    <dgm:pt modelId="{87BC2AA4-EF0D-465B-91EC-DB3BB52EB5CD}" type="pres">
      <dgm:prSet presAssocID="{CFB575F0-D896-4624-AE21-2B16F93C9F63}" presName="item3" presStyleLbl="node1" presStyleIdx="2" presStyleCnt="3">
        <dgm:presLayoutVars>
          <dgm:bulletEnabled val="1"/>
        </dgm:presLayoutVars>
      </dgm:prSet>
      <dgm:spPr/>
    </dgm:pt>
    <dgm:pt modelId="{933B3AC3-181C-4C60-BB6C-6B347E4FADA0}" type="pres">
      <dgm:prSet presAssocID="{7F0B8B95-E38D-40D4-B84F-B4A45F73DB0A}" presName="funnel" presStyleLbl="trAlignAcc1" presStyleIdx="0" presStyleCnt="1"/>
      <dgm:spPr/>
    </dgm:pt>
  </dgm:ptLst>
  <dgm:cxnLst>
    <dgm:cxn modelId="{C3633333-BB68-4AC3-B68B-367CB9AF6A30}" srcId="{7F0B8B95-E38D-40D4-B84F-B4A45F73DB0A}" destId="{32EC1F63-C30E-4E9A-BF96-B31041CD42B9}" srcOrd="2" destOrd="0" parTransId="{D73CB1A0-0F85-422B-8F97-CF328F71C82B}" sibTransId="{5EDC8A4D-8C34-41FF-A0C3-B8BDCBF02791}"/>
    <dgm:cxn modelId="{2F4DAC78-7B81-43BD-B213-03D51C927F5A}" srcId="{7F0B8B95-E38D-40D4-B84F-B4A45F73DB0A}" destId="{CFB575F0-D896-4624-AE21-2B16F93C9F63}" srcOrd="3" destOrd="0" parTransId="{97AAC893-5A39-4000-ACC8-00E03A82F713}" sibTransId="{9B9285C0-7E6F-4D1C-8BE4-6F1F9AF25947}"/>
    <dgm:cxn modelId="{9CB17B8A-2B32-494B-AA50-FE70CB18842E}" srcId="{7F0B8B95-E38D-40D4-B84F-B4A45F73DB0A}" destId="{2326B44A-883F-438C-A1E5-78B05042CE57}" srcOrd="1" destOrd="0" parTransId="{DCF7A841-21D9-4A91-980B-E0952CE7C673}" sibTransId="{F6BA8CB4-3146-4114-96CB-E0F9AE47F148}"/>
    <dgm:cxn modelId="{FE6AE297-5431-4D71-B5E8-801806F51859}" type="presOf" srcId="{CFB575F0-D896-4624-AE21-2B16F93C9F63}" destId="{F702D310-B3C2-4F39-8770-AE5D9E45ECA8}" srcOrd="0" destOrd="0" presId="urn:microsoft.com/office/officeart/2005/8/layout/funnel1"/>
    <dgm:cxn modelId="{DF9B78AD-874E-44A5-B1D8-E8330DAE8F38}" type="presOf" srcId="{32EC1F63-C30E-4E9A-BF96-B31041CD42B9}" destId="{B4F21DE7-D3CB-477E-8201-C4A0496594BF}" srcOrd="0" destOrd="0" presId="urn:microsoft.com/office/officeart/2005/8/layout/funnel1"/>
    <dgm:cxn modelId="{9182AABA-81CF-46F0-BB3B-527A2226D7B7}" type="presOf" srcId="{7F0B8B95-E38D-40D4-B84F-B4A45F73DB0A}" destId="{A107739D-1C67-4600-B60E-5458B5EC336A}" srcOrd="0" destOrd="0" presId="urn:microsoft.com/office/officeart/2005/8/layout/funnel1"/>
    <dgm:cxn modelId="{CECA82C5-70F5-4A02-889D-3FC5D6DF01CE}" srcId="{7F0B8B95-E38D-40D4-B84F-B4A45F73DB0A}" destId="{435BEC4C-6A90-449F-9638-29CB4D6E7F7E}" srcOrd="0" destOrd="0" parTransId="{2E8D0DAE-423E-4C99-8496-9622B35BCF42}" sibTransId="{EFF9AFF3-2BF3-44A8-BE4F-DFB9E0056DC3}"/>
    <dgm:cxn modelId="{075F50E2-5F9F-4172-9DE9-628933F64040}" type="presOf" srcId="{2326B44A-883F-438C-A1E5-78B05042CE57}" destId="{689BBFF3-86E3-4FA7-927C-9154152426B7}" srcOrd="0" destOrd="0" presId="urn:microsoft.com/office/officeart/2005/8/layout/funnel1"/>
    <dgm:cxn modelId="{E2937DF6-031A-49DA-A66E-DFF2342C56A7}" type="presOf" srcId="{435BEC4C-6A90-449F-9638-29CB4D6E7F7E}" destId="{87BC2AA4-EF0D-465B-91EC-DB3BB52EB5CD}" srcOrd="0" destOrd="0" presId="urn:microsoft.com/office/officeart/2005/8/layout/funnel1"/>
    <dgm:cxn modelId="{A2B38152-9E77-4FA5-8E92-BEF50E5EA826}" type="presParOf" srcId="{A107739D-1C67-4600-B60E-5458B5EC336A}" destId="{C9B0D0F0-DF2E-488F-9109-BC7DC81CDDC5}" srcOrd="0" destOrd="0" presId="urn:microsoft.com/office/officeart/2005/8/layout/funnel1"/>
    <dgm:cxn modelId="{32F1DA36-1E9A-4DCD-BC42-72D7A066CFAA}" type="presParOf" srcId="{A107739D-1C67-4600-B60E-5458B5EC336A}" destId="{09435B1B-4CCD-43B9-99E8-D257DB4F23C8}" srcOrd="1" destOrd="0" presId="urn:microsoft.com/office/officeart/2005/8/layout/funnel1"/>
    <dgm:cxn modelId="{E46D3800-899D-41A7-A8AC-DFFAF96CB574}" type="presParOf" srcId="{A107739D-1C67-4600-B60E-5458B5EC336A}" destId="{F702D310-B3C2-4F39-8770-AE5D9E45ECA8}" srcOrd="2" destOrd="0" presId="urn:microsoft.com/office/officeart/2005/8/layout/funnel1"/>
    <dgm:cxn modelId="{85CD8846-C979-4366-BC26-997ADCE6DA3D}" type="presParOf" srcId="{A107739D-1C67-4600-B60E-5458B5EC336A}" destId="{B4F21DE7-D3CB-477E-8201-C4A0496594BF}" srcOrd="3" destOrd="0" presId="urn:microsoft.com/office/officeart/2005/8/layout/funnel1"/>
    <dgm:cxn modelId="{AA1F64D2-7E39-4F7C-9B3F-C6E7F7252CE2}" type="presParOf" srcId="{A107739D-1C67-4600-B60E-5458B5EC336A}" destId="{689BBFF3-86E3-4FA7-927C-9154152426B7}" srcOrd="4" destOrd="0" presId="urn:microsoft.com/office/officeart/2005/8/layout/funnel1"/>
    <dgm:cxn modelId="{216DDDF6-5CBF-4BC7-B7F8-90DF67F90C1E}" type="presParOf" srcId="{A107739D-1C67-4600-B60E-5458B5EC336A}" destId="{87BC2AA4-EF0D-465B-91EC-DB3BB52EB5CD}" srcOrd="5" destOrd="0" presId="urn:microsoft.com/office/officeart/2005/8/layout/funnel1"/>
    <dgm:cxn modelId="{ABE4ADBD-657F-4531-872D-D4BDDD7464F6}" type="presParOf" srcId="{A107739D-1C67-4600-B60E-5458B5EC336A}" destId="{933B3AC3-181C-4C60-BB6C-6B347E4FADA0}"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A2DA69B-C825-44DF-AD82-E699A29E5E7A}" type="doc">
      <dgm:prSet loTypeId="urn:microsoft.com/office/officeart/2005/8/layout/cycle4" loCatId="cycle" qsTypeId="urn:microsoft.com/office/officeart/2005/8/quickstyle/simple1" qsCatId="simple" csTypeId="urn:microsoft.com/office/officeart/2005/8/colors/colorful5" csCatId="colorful" phldr="1"/>
      <dgm:spPr/>
      <dgm:t>
        <a:bodyPr/>
        <a:lstStyle/>
        <a:p>
          <a:endParaRPr lang="en-IN"/>
        </a:p>
      </dgm:t>
    </dgm:pt>
    <dgm:pt modelId="{035A642F-798A-4671-A941-89D6944BAB6B}">
      <dgm:prSet phldrT="[Text]" custT="1"/>
      <dgm:spPr/>
      <dgm:t>
        <a:bodyPr/>
        <a:lstStyle/>
        <a:p>
          <a:r>
            <a:rPr lang="en-IN" sz="3600"/>
            <a:t>Plan</a:t>
          </a:r>
        </a:p>
      </dgm:t>
    </dgm:pt>
    <dgm:pt modelId="{4050E197-415F-42B5-8EB1-D3D15F3EF088}" type="parTrans" cxnId="{46FB7FC1-0F96-4553-B8C5-026D8C133F3F}">
      <dgm:prSet/>
      <dgm:spPr/>
      <dgm:t>
        <a:bodyPr/>
        <a:lstStyle/>
        <a:p>
          <a:endParaRPr lang="en-IN"/>
        </a:p>
      </dgm:t>
    </dgm:pt>
    <dgm:pt modelId="{2D726EFA-0839-40E0-B88A-75A41E2E1E64}" type="sibTrans" cxnId="{46FB7FC1-0F96-4553-B8C5-026D8C133F3F}">
      <dgm:prSet/>
      <dgm:spPr/>
      <dgm:t>
        <a:bodyPr/>
        <a:lstStyle/>
        <a:p>
          <a:endParaRPr lang="en-IN"/>
        </a:p>
      </dgm:t>
    </dgm:pt>
    <dgm:pt modelId="{B8E58F0D-F7B6-43E5-80DC-FD8D7F8868FC}">
      <dgm:prSet phldrT="[Text]" custT="1"/>
      <dgm:spPr/>
      <dgm:t>
        <a:bodyPr/>
        <a:lstStyle/>
        <a:p>
          <a:r>
            <a:rPr lang="en-IN" sz="900"/>
            <a:t>Identify current issues and problems</a:t>
          </a:r>
        </a:p>
      </dgm:t>
    </dgm:pt>
    <dgm:pt modelId="{C2FE19A7-47D4-4981-9945-0D81A77E9E55}" type="parTrans" cxnId="{641124CF-7173-4B70-9200-426B16BA7DC8}">
      <dgm:prSet/>
      <dgm:spPr/>
      <dgm:t>
        <a:bodyPr/>
        <a:lstStyle/>
        <a:p>
          <a:endParaRPr lang="en-IN"/>
        </a:p>
      </dgm:t>
    </dgm:pt>
    <dgm:pt modelId="{8BD09973-E12D-416D-93D6-49F5923F8ED4}" type="sibTrans" cxnId="{641124CF-7173-4B70-9200-426B16BA7DC8}">
      <dgm:prSet/>
      <dgm:spPr/>
      <dgm:t>
        <a:bodyPr/>
        <a:lstStyle/>
        <a:p>
          <a:endParaRPr lang="en-IN"/>
        </a:p>
      </dgm:t>
    </dgm:pt>
    <dgm:pt modelId="{03F32BED-7241-489B-A14F-DFAA8E7C4C1E}">
      <dgm:prSet phldrT="[Text]" custT="1"/>
      <dgm:spPr/>
      <dgm:t>
        <a:bodyPr/>
        <a:lstStyle/>
        <a:p>
          <a:r>
            <a:rPr lang="en-IN" sz="3600"/>
            <a:t>Do</a:t>
          </a:r>
        </a:p>
      </dgm:t>
    </dgm:pt>
    <dgm:pt modelId="{63924961-AB8F-455B-861F-0D19390C15C4}" type="parTrans" cxnId="{F6A4AAD4-6D35-47BC-B631-B1DA2D3ED2F7}">
      <dgm:prSet/>
      <dgm:spPr/>
      <dgm:t>
        <a:bodyPr/>
        <a:lstStyle/>
        <a:p>
          <a:endParaRPr lang="en-IN"/>
        </a:p>
      </dgm:t>
    </dgm:pt>
    <dgm:pt modelId="{100CD0C3-6113-420A-B71A-A5260ED61223}" type="sibTrans" cxnId="{F6A4AAD4-6D35-47BC-B631-B1DA2D3ED2F7}">
      <dgm:prSet/>
      <dgm:spPr/>
      <dgm:t>
        <a:bodyPr/>
        <a:lstStyle/>
        <a:p>
          <a:endParaRPr lang="en-IN"/>
        </a:p>
      </dgm:t>
    </dgm:pt>
    <dgm:pt modelId="{37B38E24-A27C-40AE-B174-6A6ED3BAD6FC}">
      <dgm:prSet phldrT="[Text]" custT="1"/>
      <dgm:spPr/>
      <dgm:t>
        <a:bodyPr/>
        <a:lstStyle/>
        <a:p>
          <a:r>
            <a:rPr lang="en-IN" sz="900"/>
            <a:t>Performing departmental wise changes</a:t>
          </a:r>
        </a:p>
      </dgm:t>
    </dgm:pt>
    <dgm:pt modelId="{C3EF040B-3519-4241-8654-AC45513DF65A}" type="parTrans" cxnId="{EF83E71A-B0AC-4D03-B908-25CB7E9530D2}">
      <dgm:prSet/>
      <dgm:spPr/>
      <dgm:t>
        <a:bodyPr/>
        <a:lstStyle/>
        <a:p>
          <a:endParaRPr lang="en-IN"/>
        </a:p>
      </dgm:t>
    </dgm:pt>
    <dgm:pt modelId="{4B57CEBF-E87D-4362-986F-D7E598CD0D48}" type="sibTrans" cxnId="{EF83E71A-B0AC-4D03-B908-25CB7E9530D2}">
      <dgm:prSet/>
      <dgm:spPr/>
      <dgm:t>
        <a:bodyPr/>
        <a:lstStyle/>
        <a:p>
          <a:endParaRPr lang="en-IN"/>
        </a:p>
      </dgm:t>
    </dgm:pt>
    <dgm:pt modelId="{3B8DFE9C-CEE2-4366-B443-34350C403AA4}">
      <dgm:prSet phldrT="[Text]" custT="1"/>
      <dgm:spPr/>
      <dgm:t>
        <a:bodyPr/>
        <a:lstStyle/>
        <a:p>
          <a:r>
            <a:rPr lang="en-IN" sz="3600"/>
            <a:t>Check</a:t>
          </a:r>
        </a:p>
      </dgm:t>
    </dgm:pt>
    <dgm:pt modelId="{CCB70BC1-A7BC-4FA3-89EE-0146D2895A87}" type="parTrans" cxnId="{6C111064-320D-4592-9ED2-79494B0B8140}">
      <dgm:prSet/>
      <dgm:spPr/>
      <dgm:t>
        <a:bodyPr/>
        <a:lstStyle/>
        <a:p>
          <a:endParaRPr lang="en-IN"/>
        </a:p>
      </dgm:t>
    </dgm:pt>
    <dgm:pt modelId="{A48B2ECB-E79D-491D-B191-FC8FAA38E055}" type="sibTrans" cxnId="{6C111064-320D-4592-9ED2-79494B0B8140}">
      <dgm:prSet/>
      <dgm:spPr/>
      <dgm:t>
        <a:bodyPr/>
        <a:lstStyle/>
        <a:p>
          <a:endParaRPr lang="en-IN"/>
        </a:p>
      </dgm:t>
    </dgm:pt>
    <dgm:pt modelId="{5B6281CA-8AD7-419A-BB81-C53821424B5C}">
      <dgm:prSet phldrT="[Text]" custT="1"/>
      <dgm:spPr/>
      <dgm:t>
        <a:bodyPr/>
        <a:lstStyle/>
        <a:p>
          <a:r>
            <a:rPr lang="en-IN" sz="900"/>
            <a:t>Collecting data on a regular basis for ensuring that the change processes stay within the control limit</a:t>
          </a:r>
        </a:p>
      </dgm:t>
    </dgm:pt>
    <dgm:pt modelId="{7DEBDCE9-1109-439C-987F-8846CABBAC50}" type="parTrans" cxnId="{0F4FFBA9-A281-4B54-BA4E-B7897C476C18}">
      <dgm:prSet/>
      <dgm:spPr/>
      <dgm:t>
        <a:bodyPr/>
        <a:lstStyle/>
        <a:p>
          <a:endParaRPr lang="en-IN"/>
        </a:p>
      </dgm:t>
    </dgm:pt>
    <dgm:pt modelId="{BC2AFB32-7C0F-47FD-A5F2-04685BE4D606}" type="sibTrans" cxnId="{0F4FFBA9-A281-4B54-BA4E-B7897C476C18}">
      <dgm:prSet/>
      <dgm:spPr/>
      <dgm:t>
        <a:bodyPr/>
        <a:lstStyle/>
        <a:p>
          <a:endParaRPr lang="en-IN"/>
        </a:p>
      </dgm:t>
    </dgm:pt>
    <dgm:pt modelId="{E31CC455-2BD5-4F30-9F1A-FB7D7423EE81}">
      <dgm:prSet phldrT="[Text]" custT="1"/>
      <dgm:spPr/>
      <dgm:t>
        <a:bodyPr/>
        <a:lstStyle/>
        <a:p>
          <a:r>
            <a:rPr lang="en-IN" sz="3600"/>
            <a:t>Act</a:t>
          </a:r>
        </a:p>
      </dgm:t>
    </dgm:pt>
    <dgm:pt modelId="{82272CE0-3FC3-40B1-9431-7FC51CAC8AD6}" type="parTrans" cxnId="{4F641085-C5E1-4E16-9365-07A6734D9B4D}">
      <dgm:prSet/>
      <dgm:spPr/>
      <dgm:t>
        <a:bodyPr/>
        <a:lstStyle/>
        <a:p>
          <a:endParaRPr lang="en-IN"/>
        </a:p>
      </dgm:t>
    </dgm:pt>
    <dgm:pt modelId="{783CD543-58FD-4D05-B2B4-41A3582F1018}" type="sibTrans" cxnId="{4F641085-C5E1-4E16-9365-07A6734D9B4D}">
      <dgm:prSet/>
      <dgm:spPr/>
      <dgm:t>
        <a:bodyPr/>
        <a:lstStyle/>
        <a:p>
          <a:endParaRPr lang="en-IN"/>
        </a:p>
      </dgm:t>
    </dgm:pt>
    <dgm:pt modelId="{A0D0AFAD-14F8-406E-994E-F553BEDB5119}">
      <dgm:prSet phldrT="[Text]" custT="1"/>
      <dgm:spPr/>
      <dgm:t>
        <a:bodyPr/>
        <a:lstStyle/>
        <a:p>
          <a:r>
            <a:rPr lang="en-IN" sz="900"/>
            <a:t>Standardize the solution being generated</a:t>
          </a:r>
        </a:p>
      </dgm:t>
    </dgm:pt>
    <dgm:pt modelId="{EEBFAA71-F664-4E58-9EF0-D37BC2DA506E}" type="parTrans" cxnId="{AE1F7C9D-53EE-425E-9341-13FD2AD68914}">
      <dgm:prSet/>
      <dgm:spPr/>
      <dgm:t>
        <a:bodyPr/>
        <a:lstStyle/>
        <a:p>
          <a:endParaRPr lang="en-IN"/>
        </a:p>
      </dgm:t>
    </dgm:pt>
    <dgm:pt modelId="{16C95D9C-244C-43AE-82E7-72A565B1D546}" type="sibTrans" cxnId="{AE1F7C9D-53EE-425E-9341-13FD2AD68914}">
      <dgm:prSet/>
      <dgm:spPr/>
      <dgm:t>
        <a:bodyPr/>
        <a:lstStyle/>
        <a:p>
          <a:endParaRPr lang="en-IN"/>
        </a:p>
      </dgm:t>
    </dgm:pt>
    <dgm:pt modelId="{8BA01482-4C0A-4845-9327-4EDF253C0E49}">
      <dgm:prSet phldrT="[Text]" custT="1"/>
      <dgm:spPr/>
      <dgm:t>
        <a:bodyPr/>
        <a:lstStyle/>
        <a:p>
          <a:r>
            <a:rPr lang="en-IN" sz="900"/>
            <a:t>Identifying the areas where the implementation should begin first</a:t>
          </a:r>
        </a:p>
      </dgm:t>
    </dgm:pt>
    <dgm:pt modelId="{393A748F-1A4B-4C10-B19F-DA0484539E14}" type="parTrans" cxnId="{22E8E145-904C-4139-BA19-F6575246069F}">
      <dgm:prSet/>
      <dgm:spPr/>
      <dgm:t>
        <a:bodyPr/>
        <a:lstStyle/>
        <a:p>
          <a:endParaRPr lang="en-IN"/>
        </a:p>
      </dgm:t>
    </dgm:pt>
    <dgm:pt modelId="{43439CFA-967F-47BA-B5EA-D38BD8D45EFC}" type="sibTrans" cxnId="{22E8E145-904C-4139-BA19-F6575246069F}">
      <dgm:prSet/>
      <dgm:spPr/>
      <dgm:t>
        <a:bodyPr/>
        <a:lstStyle/>
        <a:p>
          <a:endParaRPr lang="en-IN"/>
        </a:p>
      </dgm:t>
    </dgm:pt>
    <dgm:pt modelId="{BEC03E38-7C90-4E6C-9A1C-BBDE62E3D192}">
      <dgm:prSet phldrT="[Text]" custT="1"/>
      <dgm:spPr/>
      <dgm:t>
        <a:bodyPr/>
        <a:lstStyle/>
        <a:p>
          <a:r>
            <a:rPr lang="en-IN" sz="900"/>
            <a:t>Considering the implications on connected departments</a:t>
          </a:r>
        </a:p>
      </dgm:t>
    </dgm:pt>
    <dgm:pt modelId="{25A1B568-9FFD-4A21-8A9B-51BE429B0EFF}" type="parTrans" cxnId="{50C76C4D-47DF-46B9-923C-C20BC280DC58}">
      <dgm:prSet/>
      <dgm:spPr/>
      <dgm:t>
        <a:bodyPr/>
        <a:lstStyle/>
        <a:p>
          <a:endParaRPr lang="en-IN"/>
        </a:p>
      </dgm:t>
    </dgm:pt>
    <dgm:pt modelId="{63C73FB5-1A38-423C-8B05-ABE3D3907171}" type="sibTrans" cxnId="{50C76C4D-47DF-46B9-923C-C20BC280DC58}">
      <dgm:prSet/>
      <dgm:spPr/>
      <dgm:t>
        <a:bodyPr/>
        <a:lstStyle/>
        <a:p>
          <a:endParaRPr lang="en-IN"/>
        </a:p>
      </dgm:t>
    </dgm:pt>
    <dgm:pt modelId="{52A48101-B8F7-409C-927D-8DDC361BE140}">
      <dgm:prSet phldrT="[Text]" custT="1"/>
      <dgm:spPr/>
      <dgm:t>
        <a:bodyPr/>
        <a:lstStyle/>
        <a:p>
          <a:r>
            <a:rPr lang="en-IN" sz="900"/>
            <a:t>Assigning roles and responsibilities and ensuring organization is aware about the changing process</a:t>
          </a:r>
        </a:p>
      </dgm:t>
    </dgm:pt>
    <dgm:pt modelId="{36DC7AAE-0F08-40ED-A13F-D18157D0B460}" type="parTrans" cxnId="{AA16A27B-AEF9-4DA9-81D0-30AD782CA6B0}">
      <dgm:prSet/>
      <dgm:spPr/>
      <dgm:t>
        <a:bodyPr/>
        <a:lstStyle/>
        <a:p>
          <a:endParaRPr lang="en-IN"/>
        </a:p>
      </dgm:t>
    </dgm:pt>
    <dgm:pt modelId="{08DADE66-E36D-448B-9B20-D2A1562FCE05}" type="sibTrans" cxnId="{AA16A27B-AEF9-4DA9-81D0-30AD782CA6B0}">
      <dgm:prSet/>
      <dgm:spPr/>
      <dgm:t>
        <a:bodyPr/>
        <a:lstStyle/>
        <a:p>
          <a:endParaRPr lang="en-IN"/>
        </a:p>
      </dgm:t>
    </dgm:pt>
    <dgm:pt modelId="{F3294B93-B640-4C9C-BA81-FCCA9FB0F717}">
      <dgm:prSet phldrT="[Text]" custT="1"/>
      <dgm:spPr/>
      <dgm:t>
        <a:bodyPr/>
        <a:lstStyle/>
        <a:p>
          <a:r>
            <a:rPr lang="en-IN" sz="900"/>
            <a:t>Maintaining a regular supply regarding the technological support which is being outsourced</a:t>
          </a:r>
        </a:p>
      </dgm:t>
    </dgm:pt>
    <dgm:pt modelId="{36ECDA90-308B-49B8-9C26-F76ED289444D}" type="parTrans" cxnId="{81774C20-0412-457D-B732-B36BC9F3BD91}">
      <dgm:prSet/>
      <dgm:spPr/>
      <dgm:t>
        <a:bodyPr/>
        <a:lstStyle/>
        <a:p>
          <a:endParaRPr lang="en-IN"/>
        </a:p>
      </dgm:t>
    </dgm:pt>
    <dgm:pt modelId="{1773C4A6-A8BF-42C0-8BC2-BB23C2F04EE5}" type="sibTrans" cxnId="{81774C20-0412-457D-B732-B36BC9F3BD91}">
      <dgm:prSet/>
      <dgm:spPr/>
      <dgm:t>
        <a:bodyPr/>
        <a:lstStyle/>
        <a:p>
          <a:endParaRPr lang="en-IN"/>
        </a:p>
      </dgm:t>
    </dgm:pt>
    <dgm:pt modelId="{9ED5ABBE-E890-4DC5-A4A0-5D12CCC13BD0}">
      <dgm:prSet phldrT="[Text]" custT="1"/>
      <dgm:spPr/>
      <dgm:t>
        <a:bodyPr/>
        <a:lstStyle/>
        <a:p>
          <a:r>
            <a:rPr lang="en-IN" sz="900"/>
            <a:t>Providing regular training to the employees</a:t>
          </a:r>
        </a:p>
      </dgm:t>
    </dgm:pt>
    <dgm:pt modelId="{B7F91460-8B32-4246-8208-328EDF5B476B}" type="parTrans" cxnId="{439336C1-A37C-4406-9AA8-F2B0C6496197}">
      <dgm:prSet/>
      <dgm:spPr/>
      <dgm:t>
        <a:bodyPr/>
        <a:lstStyle/>
        <a:p>
          <a:endParaRPr lang="en-IN"/>
        </a:p>
      </dgm:t>
    </dgm:pt>
    <dgm:pt modelId="{A151A9BE-D65A-411B-A34B-F5D327C4A5D7}" type="sibTrans" cxnId="{439336C1-A37C-4406-9AA8-F2B0C6496197}">
      <dgm:prSet/>
      <dgm:spPr/>
      <dgm:t>
        <a:bodyPr/>
        <a:lstStyle/>
        <a:p>
          <a:endParaRPr lang="en-IN"/>
        </a:p>
      </dgm:t>
    </dgm:pt>
    <dgm:pt modelId="{96D3D12E-11B8-4208-9530-BC83B66758DF}">
      <dgm:prSet phldrT="[Text]" custT="1"/>
      <dgm:spPr/>
      <dgm:t>
        <a:bodyPr/>
        <a:lstStyle/>
        <a:p>
          <a:r>
            <a:rPr lang="en-IN" sz="900"/>
            <a:t>Performing iterative testing processes with different scenarios</a:t>
          </a:r>
        </a:p>
      </dgm:t>
    </dgm:pt>
    <dgm:pt modelId="{8802FCC6-7F95-49A6-94A2-BFF686C9ADB9}" type="parTrans" cxnId="{46AC9375-A0E8-4319-A56B-F45FBBE918CB}">
      <dgm:prSet/>
      <dgm:spPr/>
      <dgm:t>
        <a:bodyPr/>
        <a:lstStyle/>
        <a:p>
          <a:endParaRPr lang="en-IN"/>
        </a:p>
      </dgm:t>
    </dgm:pt>
    <dgm:pt modelId="{23ACA01A-B7AC-4F29-B249-129CBA2896B6}" type="sibTrans" cxnId="{46AC9375-A0E8-4319-A56B-F45FBBE918CB}">
      <dgm:prSet/>
      <dgm:spPr/>
      <dgm:t>
        <a:bodyPr/>
        <a:lstStyle/>
        <a:p>
          <a:endParaRPr lang="en-IN"/>
        </a:p>
      </dgm:t>
    </dgm:pt>
    <dgm:pt modelId="{BCF175DB-7C43-40F5-9551-BED75D053BE6}">
      <dgm:prSet phldrT="[Text]" custT="1"/>
      <dgm:spPr/>
      <dgm:t>
        <a:bodyPr/>
        <a:lstStyle/>
        <a:p>
          <a:r>
            <a:rPr lang="en-IN" sz="900"/>
            <a:t>Ensuring customer satisfaction by performing beta testing </a:t>
          </a:r>
        </a:p>
      </dgm:t>
    </dgm:pt>
    <dgm:pt modelId="{7A69D8D9-4864-47B6-A451-99586E05B704}" type="parTrans" cxnId="{092B7626-4723-4B0D-961F-108357AB9CEF}">
      <dgm:prSet/>
      <dgm:spPr/>
      <dgm:t>
        <a:bodyPr/>
        <a:lstStyle/>
        <a:p>
          <a:endParaRPr lang="en-IN"/>
        </a:p>
      </dgm:t>
    </dgm:pt>
    <dgm:pt modelId="{9421DB14-B3EB-4AB5-A2D4-F7A736452238}" type="sibTrans" cxnId="{092B7626-4723-4B0D-961F-108357AB9CEF}">
      <dgm:prSet/>
      <dgm:spPr/>
      <dgm:t>
        <a:bodyPr/>
        <a:lstStyle/>
        <a:p>
          <a:endParaRPr lang="en-IN"/>
        </a:p>
      </dgm:t>
    </dgm:pt>
    <dgm:pt modelId="{798764C5-CCC8-44E9-AF42-B80981E8323F}">
      <dgm:prSet phldrT="[Text]" custT="1"/>
      <dgm:spPr/>
      <dgm:t>
        <a:bodyPr/>
        <a:lstStyle/>
        <a:p>
          <a:r>
            <a:rPr lang="en-IN" sz="900"/>
            <a:t>Developing policies for successful implementation of technology within the departments and with customers</a:t>
          </a:r>
        </a:p>
      </dgm:t>
    </dgm:pt>
    <dgm:pt modelId="{CA3D0E45-5F83-4961-BE51-C6E9C5F4A157}" type="parTrans" cxnId="{018228C1-D81A-4EFE-AE3F-BFB404755383}">
      <dgm:prSet/>
      <dgm:spPr/>
      <dgm:t>
        <a:bodyPr/>
        <a:lstStyle/>
        <a:p>
          <a:endParaRPr lang="en-IN"/>
        </a:p>
      </dgm:t>
    </dgm:pt>
    <dgm:pt modelId="{1C1989D9-6BB9-4BE8-8FA5-5BB24B62BCF3}" type="sibTrans" cxnId="{018228C1-D81A-4EFE-AE3F-BFB404755383}">
      <dgm:prSet/>
      <dgm:spPr/>
      <dgm:t>
        <a:bodyPr/>
        <a:lstStyle/>
        <a:p>
          <a:endParaRPr lang="en-IN"/>
        </a:p>
      </dgm:t>
    </dgm:pt>
    <dgm:pt modelId="{8938983F-82C3-4530-BE9A-5BE84280C6ED}">
      <dgm:prSet phldrT="[Text]" custT="1"/>
      <dgm:spPr/>
      <dgm:t>
        <a:bodyPr/>
        <a:lstStyle/>
        <a:p>
          <a:r>
            <a:rPr lang="en-IN" sz="900"/>
            <a:t>Continuous monitoring the process and updating AI</a:t>
          </a:r>
        </a:p>
      </dgm:t>
    </dgm:pt>
    <dgm:pt modelId="{A22524F7-634D-4C4E-B5E1-13ACCEB7C71B}" type="parTrans" cxnId="{995FAD46-2A30-41E9-9893-AD64C0BD87E7}">
      <dgm:prSet/>
      <dgm:spPr/>
      <dgm:t>
        <a:bodyPr/>
        <a:lstStyle/>
        <a:p>
          <a:endParaRPr lang="en-IN"/>
        </a:p>
      </dgm:t>
    </dgm:pt>
    <dgm:pt modelId="{5FA30C21-DF52-42E4-8A00-756424908F03}" type="sibTrans" cxnId="{995FAD46-2A30-41E9-9893-AD64C0BD87E7}">
      <dgm:prSet/>
      <dgm:spPr/>
      <dgm:t>
        <a:bodyPr/>
        <a:lstStyle/>
        <a:p>
          <a:endParaRPr lang="en-IN"/>
        </a:p>
      </dgm:t>
    </dgm:pt>
    <dgm:pt modelId="{8E69555E-C39C-4859-9868-B12AA17C0DAE}" type="pres">
      <dgm:prSet presAssocID="{3A2DA69B-C825-44DF-AD82-E699A29E5E7A}" presName="cycleMatrixDiagram" presStyleCnt="0">
        <dgm:presLayoutVars>
          <dgm:chMax val="1"/>
          <dgm:dir/>
          <dgm:animLvl val="lvl"/>
          <dgm:resizeHandles val="exact"/>
        </dgm:presLayoutVars>
      </dgm:prSet>
      <dgm:spPr/>
    </dgm:pt>
    <dgm:pt modelId="{077BFC6C-58FE-4139-81E0-FDC1017345FE}" type="pres">
      <dgm:prSet presAssocID="{3A2DA69B-C825-44DF-AD82-E699A29E5E7A}" presName="children" presStyleCnt="0"/>
      <dgm:spPr/>
    </dgm:pt>
    <dgm:pt modelId="{F4744EEA-4354-4649-B622-26CF54194B2F}" type="pres">
      <dgm:prSet presAssocID="{3A2DA69B-C825-44DF-AD82-E699A29E5E7A}" presName="child1group" presStyleCnt="0"/>
      <dgm:spPr/>
    </dgm:pt>
    <dgm:pt modelId="{D0278E02-9956-4098-AD0A-0E0202619BC9}" type="pres">
      <dgm:prSet presAssocID="{3A2DA69B-C825-44DF-AD82-E699A29E5E7A}" presName="child1" presStyleLbl="bgAcc1" presStyleIdx="0" presStyleCnt="4"/>
      <dgm:spPr/>
    </dgm:pt>
    <dgm:pt modelId="{14AD306F-BE50-4336-9147-2F7E553A36EC}" type="pres">
      <dgm:prSet presAssocID="{3A2DA69B-C825-44DF-AD82-E699A29E5E7A}" presName="child1Text" presStyleLbl="bgAcc1" presStyleIdx="0" presStyleCnt="4">
        <dgm:presLayoutVars>
          <dgm:bulletEnabled val="1"/>
        </dgm:presLayoutVars>
      </dgm:prSet>
      <dgm:spPr/>
    </dgm:pt>
    <dgm:pt modelId="{3A08F2AD-E5ED-461A-AB89-AC15DFE8C595}" type="pres">
      <dgm:prSet presAssocID="{3A2DA69B-C825-44DF-AD82-E699A29E5E7A}" presName="child2group" presStyleCnt="0"/>
      <dgm:spPr/>
    </dgm:pt>
    <dgm:pt modelId="{60C9CFDC-F124-480F-9883-56B3107602B7}" type="pres">
      <dgm:prSet presAssocID="{3A2DA69B-C825-44DF-AD82-E699A29E5E7A}" presName="child2" presStyleLbl="bgAcc1" presStyleIdx="1" presStyleCnt="4" custLinFactNeighborX="-76" custLinFactNeighborY="-17416"/>
      <dgm:spPr/>
    </dgm:pt>
    <dgm:pt modelId="{1B8F783B-D3B1-452E-B202-F9D8A5A1CAB3}" type="pres">
      <dgm:prSet presAssocID="{3A2DA69B-C825-44DF-AD82-E699A29E5E7A}" presName="child2Text" presStyleLbl="bgAcc1" presStyleIdx="1" presStyleCnt="4">
        <dgm:presLayoutVars>
          <dgm:bulletEnabled val="1"/>
        </dgm:presLayoutVars>
      </dgm:prSet>
      <dgm:spPr/>
    </dgm:pt>
    <dgm:pt modelId="{150107F8-FF03-4291-BBE1-CD4A98FF7109}" type="pres">
      <dgm:prSet presAssocID="{3A2DA69B-C825-44DF-AD82-E699A29E5E7A}" presName="child3group" presStyleCnt="0"/>
      <dgm:spPr/>
    </dgm:pt>
    <dgm:pt modelId="{056E4F92-6CCC-4F29-A643-9ED3ED55ADD5}" type="pres">
      <dgm:prSet presAssocID="{3A2DA69B-C825-44DF-AD82-E699A29E5E7A}" presName="child3" presStyleLbl="bgAcc1" presStyleIdx="2" presStyleCnt="4"/>
      <dgm:spPr/>
    </dgm:pt>
    <dgm:pt modelId="{10901F0F-3577-4F6E-A596-1F5F130D04AD}" type="pres">
      <dgm:prSet presAssocID="{3A2DA69B-C825-44DF-AD82-E699A29E5E7A}" presName="child3Text" presStyleLbl="bgAcc1" presStyleIdx="2" presStyleCnt="4">
        <dgm:presLayoutVars>
          <dgm:bulletEnabled val="1"/>
        </dgm:presLayoutVars>
      </dgm:prSet>
      <dgm:spPr/>
    </dgm:pt>
    <dgm:pt modelId="{4D55CCA4-7909-420A-AE2D-86A3A2A60DA0}" type="pres">
      <dgm:prSet presAssocID="{3A2DA69B-C825-44DF-AD82-E699A29E5E7A}" presName="child4group" presStyleCnt="0"/>
      <dgm:spPr/>
    </dgm:pt>
    <dgm:pt modelId="{5CFCFF44-CED9-4FD9-AA3A-FB96E8955093}" type="pres">
      <dgm:prSet presAssocID="{3A2DA69B-C825-44DF-AD82-E699A29E5E7A}" presName="child4" presStyleLbl="bgAcc1" presStyleIdx="3" presStyleCnt="4"/>
      <dgm:spPr/>
    </dgm:pt>
    <dgm:pt modelId="{6513A2FC-661B-44B6-9167-A13FB9CE6F31}" type="pres">
      <dgm:prSet presAssocID="{3A2DA69B-C825-44DF-AD82-E699A29E5E7A}" presName="child4Text" presStyleLbl="bgAcc1" presStyleIdx="3" presStyleCnt="4">
        <dgm:presLayoutVars>
          <dgm:bulletEnabled val="1"/>
        </dgm:presLayoutVars>
      </dgm:prSet>
      <dgm:spPr/>
    </dgm:pt>
    <dgm:pt modelId="{26367771-84B2-4523-88A0-2BAB90CD73DB}" type="pres">
      <dgm:prSet presAssocID="{3A2DA69B-C825-44DF-AD82-E699A29E5E7A}" presName="childPlaceholder" presStyleCnt="0"/>
      <dgm:spPr/>
    </dgm:pt>
    <dgm:pt modelId="{02D3AE29-0C5D-460F-84D5-D1B5794CAB2D}" type="pres">
      <dgm:prSet presAssocID="{3A2DA69B-C825-44DF-AD82-E699A29E5E7A}" presName="circle" presStyleCnt="0"/>
      <dgm:spPr/>
    </dgm:pt>
    <dgm:pt modelId="{492100E6-C617-4DC7-B151-5FA09A88AE59}" type="pres">
      <dgm:prSet presAssocID="{3A2DA69B-C825-44DF-AD82-E699A29E5E7A}" presName="quadrant1" presStyleLbl="node1" presStyleIdx="0" presStyleCnt="4">
        <dgm:presLayoutVars>
          <dgm:chMax val="1"/>
          <dgm:bulletEnabled val="1"/>
        </dgm:presLayoutVars>
      </dgm:prSet>
      <dgm:spPr/>
    </dgm:pt>
    <dgm:pt modelId="{0A31BCB8-639D-4495-8A16-1A62DA1EBDB5}" type="pres">
      <dgm:prSet presAssocID="{3A2DA69B-C825-44DF-AD82-E699A29E5E7A}" presName="quadrant2" presStyleLbl="node1" presStyleIdx="1" presStyleCnt="4">
        <dgm:presLayoutVars>
          <dgm:chMax val="1"/>
          <dgm:bulletEnabled val="1"/>
        </dgm:presLayoutVars>
      </dgm:prSet>
      <dgm:spPr/>
    </dgm:pt>
    <dgm:pt modelId="{D4A711CD-7E9E-47CB-A5B9-6C29E8FD79A4}" type="pres">
      <dgm:prSet presAssocID="{3A2DA69B-C825-44DF-AD82-E699A29E5E7A}" presName="quadrant3" presStyleLbl="node1" presStyleIdx="2" presStyleCnt="4">
        <dgm:presLayoutVars>
          <dgm:chMax val="1"/>
          <dgm:bulletEnabled val="1"/>
        </dgm:presLayoutVars>
      </dgm:prSet>
      <dgm:spPr/>
    </dgm:pt>
    <dgm:pt modelId="{D3A50185-FDCE-40A0-ACF6-5A2F0591ED6B}" type="pres">
      <dgm:prSet presAssocID="{3A2DA69B-C825-44DF-AD82-E699A29E5E7A}" presName="quadrant4" presStyleLbl="node1" presStyleIdx="3" presStyleCnt="4">
        <dgm:presLayoutVars>
          <dgm:chMax val="1"/>
          <dgm:bulletEnabled val="1"/>
        </dgm:presLayoutVars>
      </dgm:prSet>
      <dgm:spPr/>
    </dgm:pt>
    <dgm:pt modelId="{474B73C1-0765-441E-8BC9-D56859EA8A3A}" type="pres">
      <dgm:prSet presAssocID="{3A2DA69B-C825-44DF-AD82-E699A29E5E7A}" presName="quadrantPlaceholder" presStyleCnt="0"/>
      <dgm:spPr/>
    </dgm:pt>
    <dgm:pt modelId="{E8B6B162-2BC2-439E-ABC0-69349E25D4A3}" type="pres">
      <dgm:prSet presAssocID="{3A2DA69B-C825-44DF-AD82-E699A29E5E7A}" presName="center1" presStyleLbl="fgShp" presStyleIdx="0" presStyleCnt="2"/>
      <dgm:spPr/>
    </dgm:pt>
    <dgm:pt modelId="{88AB20CE-C72E-4CF6-8144-4EFE6F8B7655}" type="pres">
      <dgm:prSet presAssocID="{3A2DA69B-C825-44DF-AD82-E699A29E5E7A}" presName="center2" presStyleLbl="fgShp" presStyleIdx="1" presStyleCnt="2"/>
      <dgm:spPr/>
    </dgm:pt>
  </dgm:ptLst>
  <dgm:cxnLst>
    <dgm:cxn modelId="{EF83E71A-B0AC-4D03-B908-25CB7E9530D2}" srcId="{03F32BED-7241-489B-A14F-DFAA8E7C4C1E}" destId="{37B38E24-A27C-40AE-B174-6A6ED3BAD6FC}" srcOrd="0" destOrd="0" parTransId="{C3EF040B-3519-4241-8654-AC45513DF65A}" sibTransId="{4B57CEBF-E87D-4362-986F-D7E598CD0D48}"/>
    <dgm:cxn modelId="{6992DA1C-4982-439F-AE69-DE5DC7644141}" type="presOf" srcId="{96D3D12E-11B8-4208-9530-BC83B66758DF}" destId="{056E4F92-6CCC-4F29-A643-9ED3ED55ADD5}" srcOrd="0" destOrd="1" presId="urn:microsoft.com/office/officeart/2005/8/layout/cycle4"/>
    <dgm:cxn modelId="{81774C20-0412-457D-B732-B36BC9F3BD91}" srcId="{03F32BED-7241-489B-A14F-DFAA8E7C4C1E}" destId="{F3294B93-B640-4C9C-BA81-FCCA9FB0F717}" srcOrd="1" destOrd="0" parTransId="{36ECDA90-308B-49B8-9C26-F76ED289444D}" sibTransId="{1773C4A6-A8BF-42C0-8BC2-BB23C2F04EE5}"/>
    <dgm:cxn modelId="{092B7626-4723-4B0D-961F-108357AB9CEF}" srcId="{3B8DFE9C-CEE2-4366-B443-34350C403AA4}" destId="{BCF175DB-7C43-40F5-9551-BED75D053BE6}" srcOrd="2" destOrd="0" parTransId="{7A69D8D9-4864-47B6-A451-99586E05B704}" sibTransId="{9421DB14-B3EB-4AB5-A2D4-F7A736452238}"/>
    <dgm:cxn modelId="{1FBCE02B-8E50-402F-A23D-0527EA96FF18}" type="presOf" srcId="{3A2DA69B-C825-44DF-AD82-E699A29E5E7A}" destId="{8E69555E-C39C-4859-9868-B12AA17C0DAE}" srcOrd="0" destOrd="0" presId="urn:microsoft.com/office/officeart/2005/8/layout/cycle4"/>
    <dgm:cxn modelId="{35E07E33-BCA5-4E9D-8391-07A285BE56BF}" type="presOf" srcId="{8BA01482-4C0A-4845-9327-4EDF253C0E49}" destId="{14AD306F-BE50-4336-9147-2F7E553A36EC}" srcOrd="1" destOrd="1" presId="urn:microsoft.com/office/officeart/2005/8/layout/cycle4"/>
    <dgm:cxn modelId="{4A8D6F34-9D0F-45FE-A5CE-FDC36330DD6C}" type="presOf" srcId="{BCF175DB-7C43-40F5-9551-BED75D053BE6}" destId="{10901F0F-3577-4F6E-A596-1F5F130D04AD}" srcOrd="1" destOrd="2" presId="urn:microsoft.com/office/officeart/2005/8/layout/cycle4"/>
    <dgm:cxn modelId="{93780837-2ED7-4C46-B442-312803B29C90}" type="presOf" srcId="{96D3D12E-11B8-4208-9530-BC83B66758DF}" destId="{10901F0F-3577-4F6E-A596-1F5F130D04AD}" srcOrd="1" destOrd="1" presId="urn:microsoft.com/office/officeart/2005/8/layout/cycle4"/>
    <dgm:cxn modelId="{1AC10B38-6B3E-4FBB-A413-AF97F021F79F}" type="presOf" srcId="{37B38E24-A27C-40AE-B174-6A6ED3BAD6FC}" destId="{1B8F783B-D3B1-452E-B202-F9D8A5A1CAB3}" srcOrd="1" destOrd="0" presId="urn:microsoft.com/office/officeart/2005/8/layout/cycle4"/>
    <dgm:cxn modelId="{E1A01362-7B2A-4D69-AB9E-07F7C6298B49}" type="presOf" srcId="{8938983F-82C3-4530-BE9A-5BE84280C6ED}" destId="{5CFCFF44-CED9-4FD9-AA3A-FB96E8955093}" srcOrd="0" destOrd="2" presId="urn:microsoft.com/office/officeart/2005/8/layout/cycle4"/>
    <dgm:cxn modelId="{6C111064-320D-4592-9ED2-79494B0B8140}" srcId="{3A2DA69B-C825-44DF-AD82-E699A29E5E7A}" destId="{3B8DFE9C-CEE2-4366-B443-34350C403AA4}" srcOrd="2" destOrd="0" parTransId="{CCB70BC1-A7BC-4FA3-89EE-0146D2895A87}" sibTransId="{A48B2ECB-E79D-491D-B191-FC8FAA38E055}"/>
    <dgm:cxn modelId="{22E8E145-904C-4139-BA19-F6575246069F}" srcId="{035A642F-798A-4671-A941-89D6944BAB6B}" destId="{8BA01482-4C0A-4845-9327-4EDF253C0E49}" srcOrd="1" destOrd="0" parTransId="{393A748F-1A4B-4C10-B19F-DA0484539E14}" sibTransId="{43439CFA-967F-47BA-B5EA-D38BD8D45EFC}"/>
    <dgm:cxn modelId="{995FAD46-2A30-41E9-9893-AD64C0BD87E7}" srcId="{E31CC455-2BD5-4F30-9F1A-FB7D7423EE81}" destId="{8938983F-82C3-4530-BE9A-5BE84280C6ED}" srcOrd="2" destOrd="0" parTransId="{A22524F7-634D-4C4E-B5E1-13ACCEB7C71B}" sibTransId="{5FA30C21-DF52-42E4-8A00-756424908F03}"/>
    <dgm:cxn modelId="{50C76C4D-47DF-46B9-923C-C20BC280DC58}" srcId="{035A642F-798A-4671-A941-89D6944BAB6B}" destId="{BEC03E38-7C90-4E6C-9A1C-BBDE62E3D192}" srcOrd="2" destOrd="0" parTransId="{25A1B568-9FFD-4A21-8A9B-51BE429B0EFF}" sibTransId="{63C73FB5-1A38-423C-8B05-ABE3D3907171}"/>
    <dgm:cxn modelId="{974E9970-D392-46A0-84E1-A40AF7382366}" type="presOf" srcId="{E31CC455-2BD5-4F30-9F1A-FB7D7423EE81}" destId="{D3A50185-FDCE-40A0-ACF6-5A2F0591ED6B}" srcOrd="0" destOrd="0" presId="urn:microsoft.com/office/officeart/2005/8/layout/cycle4"/>
    <dgm:cxn modelId="{FC7B8C54-BA87-49CD-B363-88D722D6BCB1}" type="presOf" srcId="{035A642F-798A-4671-A941-89D6944BAB6B}" destId="{492100E6-C617-4DC7-B151-5FA09A88AE59}" srcOrd="0" destOrd="0" presId="urn:microsoft.com/office/officeart/2005/8/layout/cycle4"/>
    <dgm:cxn modelId="{46AC9375-A0E8-4319-A56B-F45FBBE918CB}" srcId="{3B8DFE9C-CEE2-4366-B443-34350C403AA4}" destId="{96D3D12E-11B8-4208-9530-BC83B66758DF}" srcOrd="1" destOrd="0" parTransId="{8802FCC6-7F95-49A6-94A2-BFF686C9ADB9}" sibTransId="{23ACA01A-B7AC-4F29-B249-129CBA2896B6}"/>
    <dgm:cxn modelId="{6926F377-B7BD-482E-A3A2-86B4CE91F601}" type="presOf" srcId="{37B38E24-A27C-40AE-B174-6A6ED3BAD6FC}" destId="{60C9CFDC-F124-480F-9883-56B3107602B7}" srcOrd="0" destOrd="0" presId="urn:microsoft.com/office/officeart/2005/8/layout/cycle4"/>
    <dgm:cxn modelId="{AA16A27B-AEF9-4DA9-81D0-30AD782CA6B0}" srcId="{035A642F-798A-4671-A941-89D6944BAB6B}" destId="{52A48101-B8F7-409C-927D-8DDC361BE140}" srcOrd="3" destOrd="0" parTransId="{36DC7AAE-0F08-40ED-A13F-D18157D0B460}" sibTransId="{08DADE66-E36D-448B-9B20-D2A1562FCE05}"/>
    <dgm:cxn modelId="{4F641085-C5E1-4E16-9365-07A6734D9B4D}" srcId="{3A2DA69B-C825-44DF-AD82-E699A29E5E7A}" destId="{E31CC455-2BD5-4F30-9F1A-FB7D7423EE81}" srcOrd="3" destOrd="0" parTransId="{82272CE0-3FC3-40B1-9431-7FC51CAC8AD6}" sibTransId="{783CD543-58FD-4D05-B2B4-41A3582F1018}"/>
    <dgm:cxn modelId="{AB4FAD8A-CA71-4BCC-B852-2A54757FFF31}" type="presOf" srcId="{798764C5-CCC8-44E9-AF42-B80981E8323F}" destId="{5CFCFF44-CED9-4FD9-AA3A-FB96E8955093}" srcOrd="0" destOrd="1" presId="urn:microsoft.com/office/officeart/2005/8/layout/cycle4"/>
    <dgm:cxn modelId="{AE1F7C9D-53EE-425E-9341-13FD2AD68914}" srcId="{E31CC455-2BD5-4F30-9F1A-FB7D7423EE81}" destId="{A0D0AFAD-14F8-406E-994E-F553BEDB5119}" srcOrd="0" destOrd="0" parTransId="{EEBFAA71-F664-4E58-9EF0-D37BC2DA506E}" sibTransId="{16C95D9C-244C-43AE-82E7-72A565B1D546}"/>
    <dgm:cxn modelId="{3852DBA3-F593-4930-B74F-B92E7D30DEA5}" type="presOf" srcId="{B8E58F0D-F7B6-43E5-80DC-FD8D7F8868FC}" destId="{D0278E02-9956-4098-AD0A-0E0202619BC9}" srcOrd="0" destOrd="0" presId="urn:microsoft.com/office/officeart/2005/8/layout/cycle4"/>
    <dgm:cxn modelId="{76C76EA4-4936-420B-8B58-1AFEDE86581C}" type="presOf" srcId="{52A48101-B8F7-409C-927D-8DDC361BE140}" destId="{D0278E02-9956-4098-AD0A-0E0202619BC9}" srcOrd="0" destOrd="3" presId="urn:microsoft.com/office/officeart/2005/8/layout/cycle4"/>
    <dgm:cxn modelId="{0F80BDA5-F1CE-4E51-BA3C-E440828328A3}" type="presOf" srcId="{5B6281CA-8AD7-419A-BB81-C53821424B5C}" destId="{10901F0F-3577-4F6E-A596-1F5F130D04AD}" srcOrd="1" destOrd="0" presId="urn:microsoft.com/office/officeart/2005/8/layout/cycle4"/>
    <dgm:cxn modelId="{0F4FFBA9-A281-4B54-BA4E-B7897C476C18}" srcId="{3B8DFE9C-CEE2-4366-B443-34350C403AA4}" destId="{5B6281CA-8AD7-419A-BB81-C53821424B5C}" srcOrd="0" destOrd="0" parTransId="{7DEBDCE9-1109-439C-987F-8846CABBAC50}" sibTransId="{BC2AFB32-7C0F-47FD-A5F2-04685BE4D606}"/>
    <dgm:cxn modelId="{9F164DAD-B9F0-4717-A39F-9E73E0387535}" type="presOf" srcId="{798764C5-CCC8-44E9-AF42-B80981E8323F}" destId="{6513A2FC-661B-44B6-9167-A13FB9CE6F31}" srcOrd="1" destOrd="1" presId="urn:microsoft.com/office/officeart/2005/8/layout/cycle4"/>
    <dgm:cxn modelId="{CDBF3AB2-0F79-4E4A-A1AE-62608B432F5C}" type="presOf" srcId="{A0D0AFAD-14F8-406E-994E-F553BEDB5119}" destId="{6513A2FC-661B-44B6-9167-A13FB9CE6F31}" srcOrd="1" destOrd="0" presId="urn:microsoft.com/office/officeart/2005/8/layout/cycle4"/>
    <dgm:cxn modelId="{A69D63B7-0BBC-4874-86C3-71B130B2B05A}" type="presOf" srcId="{03F32BED-7241-489B-A14F-DFAA8E7C4C1E}" destId="{0A31BCB8-639D-4495-8A16-1A62DA1EBDB5}" srcOrd="0" destOrd="0" presId="urn:microsoft.com/office/officeart/2005/8/layout/cycle4"/>
    <dgm:cxn modelId="{70C98EBC-EFE3-4287-83BA-5669E5F65E10}" type="presOf" srcId="{9ED5ABBE-E890-4DC5-A4A0-5D12CCC13BD0}" destId="{60C9CFDC-F124-480F-9883-56B3107602B7}" srcOrd="0" destOrd="2" presId="urn:microsoft.com/office/officeart/2005/8/layout/cycle4"/>
    <dgm:cxn modelId="{52FEB3BD-675F-4F5D-8CC6-5C4AD3EF1415}" type="presOf" srcId="{F3294B93-B640-4C9C-BA81-FCCA9FB0F717}" destId="{60C9CFDC-F124-480F-9883-56B3107602B7}" srcOrd="0" destOrd="1" presId="urn:microsoft.com/office/officeart/2005/8/layout/cycle4"/>
    <dgm:cxn modelId="{018228C1-D81A-4EFE-AE3F-BFB404755383}" srcId="{E31CC455-2BD5-4F30-9F1A-FB7D7423EE81}" destId="{798764C5-CCC8-44E9-AF42-B80981E8323F}" srcOrd="1" destOrd="0" parTransId="{CA3D0E45-5F83-4961-BE51-C6E9C5F4A157}" sibTransId="{1C1989D9-6BB9-4BE8-8FA5-5BB24B62BCF3}"/>
    <dgm:cxn modelId="{439336C1-A37C-4406-9AA8-F2B0C6496197}" srcId="{03F32BED-7241-489B-A14F-DFAA8E7C4C1E}" destId="{9ED5ABBE-E890-4DC5-A4A0-5D12CCC13BD0}" srcOrd="2" destOrd="0" parTransId="{B7F91460-8B32-4246-8208-328EDF5B476B}" sibTransId="{A151A9BE-D65A-411B-A34B-F5D327C4A5D7}"/>
    <dgm:cxn modelId="{75A05EC1-3941-4286-9908-5DB2A046F62F}" type="presOf" srcId="{3B8DFE9C-CEE2-4366-B443-34350C403AA4}" destId="{D4A711CD-7E9E-47CB-A5B9-6C29E8FD79A4}" srcOrd="0" destOrd="0" presId="urn:microsoft.com/office/officeart/2005/8/layout/cycle4"/>
    <dgm:cxn modelId="{46FB7FC1-0F96-4553-B8C5-026D8C133F3F}" srcId="{3A2DA69B-C825-44DF-AD82-E699A29E5E7A}" destId="{035A642F-798A-4671-A941-89D6944BAB6B}" srcOrd="0" destOrd="0" parTransId="{4050E197-415F-42B5-8EB1-D3D15F3EF088}" sibTransId="{2D726EFA-0839-40E0-B88A-75A41E2E1E64}"/>
    <dgm:cxn modelId="{6C8DC7C1-EAF2-4A44-9577-13FFBEEAF2C7}" type="presOf" srcId="{BCF175DB-7C43-40F5-9551-BED75D053BE6}" destId="{056E4F92-6CCC-4F29-A643-9ED3ED55ADD5}" srcOrd="0" destOrd="2" presId="urn:microsoft.com/office/officeart/2005/8/layout/cycle4"/>
    <dgm:cxn modelId="{3E67F9C1-65C0-4D2C-830A-EF222076BB16}" type="presOf" srcId="{A0D0AFAD-14F8-406E-994E-F553BEDB5119}" destId="{5CFCFF44-CED9-4FD9-AA3A-FB96E8955093}" srcOrd="0" destOrd="0" presId="urn:microsoft.com/office/officeart/2005/8/layout/cycle4"/>
    <dgm:cxn modelId="{641124CF-7173-4B70-9200-426B16BA7DC8}" srcId="{035A642F-798A-4671-A941-89D6944BAB6B}" destId="{B8E58F0D-F7B6-43E5-80DC-FD8D7F8868FC}" srcOrd="0" destOrd="0" parTransId="{C2FE19A7-47D4-4981-9945-0D81A77E9E55}" sibTransId="{8BD09973-E12D-416D-93D6-49F5923F8ED4}"/>
    <dgm:cxn modelId="{C51024D0-AAD6-4EEA-BD7D-AC064CB4843F}" type="presOf" srcId="{8938983F-82C3-4530-BE9A-5BE84280C6ED}" destId="{6513A2FC-661B-44B6-9167-A13FB9CE6F31}" srcOrd="1" destOrd="2" presId="urn:microsoft.com/office/officeart/2005/8/layout/cycle4"/>
    <dgm:cxn modelId="{269AF6D0-A4C3-442F-B601-19E809AF3D6D}" type="presOf" srcId="{BEC03E38-7C90-4E6C-9A1C-BBDE62E3D192}" destId="{14AD306F-BE50-4336-9147-2F7E553A36EC}" srcOrd="1" destOrd="2" presId="urn:microsoft.com/office/officeart/2005/8/layout/cycle4"/>
    <dgm:cxn modelId="{7AC85AD1-BCC9-4EC3-8D7E-8A3E1CB729FF}" type="presOf" srcId="{5B6281CA-8AD7-419A-BB81-C53821424B5C}" destId="{056E4F92-6CCC-4F29-A643-9ED3ED55ADD5}" srcOrd="0" destOrd="0" presId="urn:microsoft.com/office/officeart/2005/8/layout/cycle4"/>
    <dgm:cxn modelId="{AE8284D4-5C5F-4150-AD32-B4245A70D08A}" type="presOf" srcId="{BEC03E38-7C90-4E6C-9A1C-BBDE62E3D192}" destId="{D0278E02-9956-4098-AD0A-0E0202619BC9}" srcOrd="0" destOrd="2" presId="urn:microsoft.com/office/officeart/2005/8/layout/cycle4"/>
    <dgm:cxn modelId="{F6A4AAD4-6D35-47BC-B631-B1DA2D3ED2F7}" srcId="{3A2DA69B-C825-44DF-AD82-E699A29E5E7A}" destId="{03F32BED-7241-489B-A14F-DFAA8E7C4C1E}" srcOrd="1" destOrd="0" parTransId="{63924961-AB8F-455B-861F-0D19390C15C4}" sibTransId="{100CD0C3-6113-420A-B71A-A5260ED61223}"/>
    <dgm:cxn modelId="{111C61E7-91D7-4030-8056-24275CA33959}" type="presOf" srcId="{9ED5ABBE-E890-4DC5-A4A0-5D12CCC13BD0}" destId="{1B8F783B-D3B1-452E-B202-F9D8A5A1CAB3}" srcOrd="1" destOrd="2" presId="urn:microsoft.com/office/officeart/2005/8/layout/cycle4"/>
    <dgm:cxn modelId="{279A22EB-6DB6-4B3F-9879-764AD55875DE}" type="presOf" srcId="{52A48101-B8F7-409C-927D-8DDC361BE140}" destId="{14AD306F-BE50-4336-9147-2F7E553A36EC}" srcOrd="1" destOrd="3" presId="urn:microsoft.com/office/officeart/2005/8/layout/cycle4"/>
    <dgm:cxn modelId="{5DC1B1ED-1C5B-41AA-93CD-E9FFD6A61F13}" type="presOf" srcId="{B8E58F0D-F7B6-43E5-80DC-FD8D7F8868FC}" destId="{14AD306F-BE50-4336-9147-2F7E553A36EC}" srcOrd="1" destOrd="0" presId="urn:microsoft.com/office/officeart/2005/8/layout/cycle4"/>
    <dgm:cxn modelId="{64311CF1-7FFD-458F-BF0C-23BDF940439F}" type="presOf" srcId="{8BA01482-4C0A-4845-9327-4EDF253C0E49}" destId="{D0278E02-9956-4098-AD0A-0E0202619BC9}" srcOrd="0" destOrd="1" presId="urn:microsoft.com/office/officeart/2005/8/layout/cycle4"/>
    <dgm:cxn modelId="{69A65EF5-A4FA-404D-A870-0B7BA3E224B4}" type="presOf" srcId="{F3294B93-B640-4C9C-BA81-FCCA9FB0F717}" destId="{1B8F783B-D3B1-452E-B202-F9D8A5A1CAB3}" srcOrd="1" destOrd="1" presId="urn:microsoft.com/office/officeart/2005/8/layout/cycle4"/>
    <dgm:cxn modelId="{4A24CFD6-58AF-451D-8904-9B44A0540F07}" type="presParOf" srcId="{8E69555E-C39C-4859-9868-B12AA17C0DAE}" destId="{077BFC6C-58FE-4139-81E0-FDC1017345FE}" srcOrd="0" destOrd="0" presId="urn:microsoft.com/office/officeart/2005/8/layout/cycle4"/>
    <dgm:cxn modelId="{0C35A569-81C2-472E-A61A-FAE667947859}" type="presParOf" srcId="{077BFC6C-58FE-4139-81E0-FDC1017345FE}" destId="{F4744EEA-4354-4649-B622-26CF54194B2F}" srcOrd="0" destOrd="0" presId="urn:microsoft.com/office/officeart/2005/8/layout/cycle4"/>
    <dgm:cxn modelId="{85D8C3EC-9A90-4AFD-BF49-7796E2DE31ED}" type="presParOf" srcId="{F4744EEA-4354-4649-B622-26CF54194B2F}" destId="{D0278E02-9956-4098-AD0A-0E0202619BC9}" srcOrd="0" destOrd="0" presId="urn:microsoft.com/office/officeart/2005/8/layout/cycle4"/>
    <dgm:cxn modelId="{7B6699EB-0B5C-437C-B7AE-F062FB9D2F86}" type="presParOf" srcId="{F4744EEA-4354-4649-B622-26CF54194B2F}" destId="{14AD306F-BE50-4336-9147-2F7E553A36EC}" srcOrd="1" destOrd="0" presId="urn:microsoft.com/office/officeart/2005/8/layout/cycle4"/>
    <dgm:cxn modelId="{0D26476D-27B3-41BD-88A6-2508F3BB1D5D}" type="presParOf" srcId="{077BFC6C-58FE-4139-81E0-FDC1017345FE}" destId="{3A08F2AD-E5ED-461A-AB89-AC15DFE8C595}" srcOrd="1" destOrd="0" presId="urn:microsoft.com/office/officeart/2005/8/layout/cycle4"/>
    <dgm:cxn modelId="{F0B9E295-2CF3-498E-BD39-9C36C7EFD019}" type="presParOf" srcId="{3A08F2AD-E5ED-461A-AB89-AC15DFE8C595}" destId="{60C9CFDC-F124-480F-9883-56B3107602B7}" srcOrd="0" destOrd="0" presId="urn:microsoft.com/office/officeart/2005/8/layout/cycle4"/>
    <dgm:cxn modelId="{82047A2B-451C-4BF9-A398-EDE997D7B371}" type="presParOf" srcId="{3A08F2AD-E5ED-461A-AB89-AC15DFE8C595}" destId="{1B8F783B-D3B1-452E-B202-F9D8A5A1CAB3}" srcOrd="1" destOrd="0" presId="urn:microsoft.com/office/officeart/2005/8/layout/cycle4"/>
    <dgm:cxn modelId="{26DC854C-2F55-48D6-8710-865CCCAAA4F1}" type="presParOf" srcId="{077BFC6C-58FE-4139-81E0-FDC1017345FE}" destId="{150107F8-FF03-4291-BBE1-CD4A98FF7109}" srcOrd="2" destOrd="0" presId="urn:microsoft.com/office/officeart/2005/8/layout/cycle4"/>
    <dgm:cxn modelId="{A7EB071E-67CD-46A2-B5D6-2C96D597CCCD}" type="presParOf" srcId="{150107F8-FF03-4291-BBE1-CD4A98FF7109}" destId="{056E4F92-6CCC-4F29-A643-9ED3ED55ADD5}" srcOrd="0" destOrd="0" presId="urn:microsoft.com/office/officeart/2005/8/layout/cycle4"/>
    <dgm:cxn modelId="{C2452D0E-3270-4CA9-A56A-F6AB1675E8E3}" type="presParOf" srcId="{150107F8-FF03-4291-BBE1-CD4A98FF7109}" destId="{10901F0F-3577-4F6E-A596-1F5F130D04AD}" srcOrd="1" destOrd="0" presId="urn:microsoft.com/office/officeart/2005/8/layout/cycle4"/>
    <dgm:cxn modelId="{437ECB8C-279A-46A8-8FD2-5F6D2D0E8AFB}" type="presParOf" srcId="{077BFC6C-58FE-4139-81E0-FDC1017345FE}" destId="{4D55CCA4-7909-420A-AE2D-86A3A2A60DA0}" srcOrd="3" destOrd="0" presId="urn:microsoft.com/office/officeart/2005/8/layout/cycle4"/>
    <dgm:cxn modelId="{2F3FCE40-C0E7-4FF1-A686-4F62FC4EA6D9}" type="presParOf" srcId="{4D55CCA4-7909-420A-AE2D-86A3A2A60DA0}" destId="{5CFCFF44-CED9-4FD9-AA3A-FB96E8955093}" srcOrd="0" destOrd="0" presId="urn:microsoft.com/office/officeart/2005/8/layout/cycle4"/>
    <dgm:cxn modelId="{FEE70762-D87D-4716-8180-6331D36C60B6}" type="presParOf" srcId="{4D55CCA4-7909-420A-AE2D-86A3A2A60DA0}" destId="{6513A2FC-661B-44B6-9167-A13FB9CE6F31}" srcOrd="1" destOrd="0" presId="urn:microsoft.com/office/officeart/2005/8/layout/cycle4"/>
    <dgm:cxn modelId="{489C8DB8-9B8D-4447-9B52-013DFD582F2A}" type="presParOf" srcId="{077BFC6C-58FE-4139-81E0-FDC1017345FE}" destId="{26367771-84B2-4523-88A0-2BAB90CD73DB}" srcOrd="4" destOrd="0" presId="urn:microsoft.com/office/officeart/2005/8/layout/cycle4"/>
    <dgm:cxn modelId="{CD545806-9647-4F15-8515-F5EFC1A3DC1B}" type="presParOf" srcId="{8E69555E-C39C-4859-9868-B12AA17C0DAE}" destId="{02D3AE29-0C5D-460F-84D5-D1B5794CAB2D}" srcOrd="1" destOrd="0" presId="urn:microsoft.com/office/officeart/2005/8/layout/cycle4"/>
    <dgm:cxn modelId="{80F56F17-AEC9-4AFF-9834-8320AAA48884}" type="presParOf" srcId="{02D3AE29-0C5D-460F-84D5-D1B5794CAB2D}" destId="{492100E6-C617-4DC7-B151-5FA09A88AE59}" srcOrd="0" destOrd="0" presId="urn:microsoft.com/office/officeart/2005/8/layout/cycle4"/>
    <dgm:cxn modelId="{B092539F-AA28-492E-86F3-4757492E93B6}" type="presParOf" srcId="{02D3AE29-0C5D-460F-84D5-D1B5794CAB2D}" destId="{0A31BCB8-639D-4495-8A16-1A62DA1EBDB5}" srcOrd="1" destOrd="0" presId="urn:microsoft.com/office/officeart/2005/8/layout/cycle4"/>
    <dgm:cxn modelId="{D040D904-E0AC-42E1-A68B-9A062C8AEC38}" type="presParOf" srcId="{02D3AE29-0C5D-460F-84D5-D1B5794CAB2D}" destId="{D4A711CD-7E9E-47CB-A5B9-6C29E8FD79A4}" srcOrd="2" destOrd="0" presId="urn:microsoft.com/office/officeart/2005/8/layout/cycle4"/>
    <dgm:cxn modelId="{E5065882-CEEB-4491-A387-25B0C64F5CE2}" type="presParOf" srcId="{02D3AE29-0C5D-460F-84D5-D1B5794CAB2D}" destId="{D3A50185-FDCE-40A0-ACF6-5A2F0591ED6B}" srcOrd="3" destOrd="0" presId="urn:microsoft.com/office/officeart/2005/8/layout/cycle4"/>
    <dgm:cxn modelId="{A78054F4-AA79-4AD9-8B36-7290CA33EFC8}" type="presParOf" srcId="{02D3AE29-0C5D-460F-84D5-D1B5794CAB2D}" destId="{474B73C1-0765-441E-8BC9-D56859EA8A3A}" srcOrd="4" destOrd="0" presId="urn:microsoft.com/office/officeart/2005/8/layout/cycle4"/>
    <dgm:cxn modelId="{2F7536CF-68EF-4802-A204-FA5620E7B9A0}" type="presParOf" srcId="{8E69555E-C39C-4859-9868-B12AA17C0DAE}" destId="{E8B6B162-2BC2-439E-ABC0-69349E25D4A3}" srcOrd="2" destOrd="0" presId="urn:microsoft.com/office/officeart/2005/8/layout/cycle4"/>
    <dgm:cxn modelId="{320BE053-5D77-4BA5-B241-C7A02288E6E1}" type="presParOf" srcId="{8E69555E-C39C-4859-9868-B12AA17C0DAE}" destId="{88AB20CE-C72E-4CF6-8144-4EFE6F8B7655}"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EC97396-6FD2-4689-A10B-F50025083BFA}" type="doc">
      <dgm:prSet loTypeId="urn:microsoft.com/office/officeart/2005/8/layout/matrix1" loCatId="matrix" qsTypeId="urn:microsoft.com/office/officeart/2005/8/quickstyle/simple2" qsCatId="simple" csTypeId="urn:microsoft.com/office/officeart/2005/8/colors/accent5_1" csCatId="accent5" phldr="1"/>
      <dgm:spPr/>
      <dgm:t>
        <a:bodyPr/>
        <a:lstStyle/>
        <a:p>
          <a:endParaRPr lang="en-IN"/>
        </a:p>
      </dgm:t>
    </dgm:pt>
    <dgm:pt modelId="{DC3448E9-ED1E-43D3-A245-E9A718854923}">
      <dgm:prSet phldrT="[Text]"/>
      <dgm:spPr/>
      <dgm:t>
        <a:bodyPr/>
        <a:lstStyle/>
        <a:p>
          <a:r>
            <a:rPr lang="en-IN"/>
            <a:t>Alignment</a:t>
          </a:r>
        </a:p>
      </dgm:t>
    </dgm:pt>
    <dgm:pt modelId="{85D00054-82D7-4920-BEC0-2294ABCFAE0D}" type="parTrans" cxnId="{77D838B8-EAD0-4F17-941A-41C0CC1B3FFC}">
      <dgm:prSet/>
      <dgm:spPr/>
      <dgm:t>
        <a:bodyPr/>
        <a:lstStyle/>
        <a:p>
          <a:endParaRPr lang="en-IN"/>
        </a:p>
      </dgm:t>
    </dgm:pt>
    <dgm:pt modelId="{79982C36-8106-46FA-9BBF-DEF2E68E1F16}" type="sibTrans" cxnId="{77D838B8-EAD0-4F17-941A-41C0CC1B3FFC}">
      <dgm:prSet/>
      <dgm:spPr/>
      <dgm:t>
        <a:bodyPr/>
        <a:lstStyle/>
        <a:p>
          <a:endParaRPr lang="en-IN"/>
        </a:p>
      </dgm:t>
    </dgm:pt>
    <dgm:pt modelId="{DCB1337A-6585-4DB3-A382-431DEBDED12F}">
      <dgm:prSet phldrT="[Text]"/>
      <dgm:spPr/>
      <dgm:t>
        <a:bodyPr/>
        <a:lstStyle/>
        <a:p>
          <a:r>
            <a:rPr lang="en-IN"/>
            <a:t>Portfolio Matrix</a:t>
          </a:r>
        </a:p>
      </dgm:t>
    </dgm:pt>
    <dgm:pt modelId="{51F5865A-4FA6-45A4-95FA-CA1452774837}" type="parTrans" cxnId="{7C68D761-1DC1-41D9-9EF5-EDCD3128FF99}">
      <dgm:prSet/>
      <dgm:spPr/>
      <dgm:t>
        <a:bodyPr/>
        <a:lstStyle/>
        <a:p>
          <a:endParaRPr lang="en-IN"/>
        </a:p>
      </dgm:t>
    </dgm:pt>
    <dgm:pt modelId="{6D5489B4-6550-4B8C-8516-7C6DFFFD33D3}" type="sibTrans" cxnId="{7C68D761-1DC1-41D9-9EF5-EDCD3128FF99}">
      <dgm:prSet/>
      <dgm:spPr/>
      <dgm:t>
        <a:bodyPr/>
        <a:lstStyle/>
        <a:p>
          <a:endParaRPr lang="en-IN"/>
        </a:p>
      </dgm:t>
    </dgm:pt>
    <dgm:pt modelId="{012A81A1-27CE-4FD6-A996-71E2BFFE1BB0}">
      <dgm:prSet/>
      <dgm:spPr/>
      <dgm:t>
        <a:bodyPr/>
        <a:lstStyle/>
        <a:p>
          <a:r>
            <a:rPr lang="en-IN"/>
            <a:t>Super SWOT</a:t>
          </a:r>
        </a:p>
      </dgm:t>
    </dgm:pt>
    <dgm:pt modelId="{D46425A9-B41B-400C-B857-1B11FCB20332}" type="parTrans" cxnId="{FDC9F14F-BD08-434D-8938-1C24C77901ED}">
      <dgm:prSet/>
      <dgm:spPr/>
      <dgm:t>
        <a:bodyPr/>
        <a:lstStyle/>
        <a:p>
          <a:endParaRPr lang="en-IN"/>
        </a:p>
      </dgm:t>
    </dgm:pt>
    <dgm:pt modelId="{33329286-551F-498E-9A8A-FEE44FD5784C}" type="sibTrans" cxnId="{FDC9F14F-BD08-434D-8938-1C24C77901ED}">
      <dgm:prSet/>
      <dgm:spPr/>
      <dgm:t>
        <a:bodyPr/>
        <a:lstStyle/>
        <a:p>
          <a:endParaRPr lang="en-IN"/>
        </a:p>
      </dgm:t>
    </dgm:pt>
    <dgm:pt modelId="{2A09F044-52F5-4FE0-B640-382C338AA23B}">
      <dgm:prSet/>
      <dgm:spPr/>
      <dgm:t>
        <a:bodyPr/>
        <a:lstStyle/>
        <a:p>
          <a:r>
            <a:rPr lang="en-IN"/>
            <a:t>Product </a:t>
          </a:r>
          <a:r>
            <a:rPr lang="en-IN" err="1"/>
            <a:t>Differentiaiton</a:t>
          </a:r>
          <a:endParaRPr lang="en-IN"/>
        </a:p>
      </dgm:t>
    </dgm:pt>
    <dgm:pt modelId="{72CD442C-8787-4C13-9A0B-113EF80A8BA0}" type="parTrans" cxnId="{75B5B66F-4004-434C-B3A0-6907CE8B028C}">
      <dgm:prSet/>
      <dgm:spPr/>
      <dgm:t>
        <a:bodyPr/>
        <a:lstStyle/>
        <a:p>
          <a:endParaRPr lang="en-IN"/>
        </a:p>
      </dgm:t>
    </dgm:pt>
    <dgm:pt modelId="{5D6D3353-572C-41B8-AAF0-5EF84C325DD9}" type="sibTrans" cxnId="{75B5B66F-4004-434C-B3A0-6907CE8B028C}">
      <dgm:prSet/>
      <dgm:spPr/>
      <dgm:t>
        <a:bodyPr/>
        <a:lstStyle/>
        <a:p>
          <a:endParaRPr lang="en-IN"/>
        </a:p>
      </dgm:t>
    </dgm:pt>
    <dgm:pt modelId="{B578B23D-875B-48C8-9CFD-9BE98FDF448A}">
      <dgm:prSet/>
      <dgm:spPr/>
      <dgm:t>
        <a:bodyPr/>
        <a:lstStyle/>
        <a:p>
          <a:r>
            <a:rPr lang="en-IN"/>
            <a:t>Scenario Planning</a:t>
          </a:r>
        </a:p>
      </dgm:t>
    </dgm:pt>
    <dgm:pt modelId="{1371E01C-46E8-434B-91FD-226C924A421C}" type="parTrans" cxnId="{1F36574F-3DE9-46D5-958E-CF7AF19F47E1}">
      <dgm:prSet/>
      <dgm:spPr/>
      <dgm:t>
        <a:bodyPr/>
        <a:lstStyle/>
        <a:p>
          <a:endParaRPr lang="en-IN"/>
        </a:p>
      </dgm:t>
    </dgm:pt>
    <dgm:pt modelId="{33DDD571-16CE-461B-BB84-48354CED63FC}" type="sibTrans" cxnId="{1F36574F-3DE9-46D5-958E-CF7AF19F47E1}">
      <dgm:prSet/>
      <dgm:spPr/>
      <dgm:t>
        <a:bodyPr/>
        <a:lstStyle/>
        <a:p>
          <a:endParaRPr lang="en-IN"/>
        </a:p>
      </dgm:t>
    </dgm:pt>
    <dgm:pt modelId="{1E0AFF15-F17D-4116-A98F-3F60056C2ACE}" type="pres">
      <dgm:prSet presAssocID="{4EC97396-6FD2-4689-A10B-F50025083BFA}" presName="diagram" presStyleCnt="0">
        <dgm:presLayoutVars>
          <dgm:chMax val="1"/>
          <dgm:dir/>
          <dgm:animLvl val="ctr"/>
          <dgm:resizeHandles val="exact"/>
        </dgm:presLayoutVars>
      </dgm:prSet>
      <dgm:spPr/>
    </dgm:pt>
    <dgm:pt modelId="{789FC822-C086-4942-9817-DEB10B40F7B8}" type="pres">
      <dgm:prSet presAssocID="{4EC97396-6FD2-4689-A10B-F50025083BFA}" presName="matrix" presStyleCnt="0"/>
      <dgm:spPr/>
    </dgm:pt>
    <dgm:pt modelId="{2BE95D2D-219D-478E-ADCB-96D56624CB8A}" type="pres">
      <dgm:prSet presAssocID="{4EC97396-6FD2-4689-A10B-F50025083BFA}" presName="tile1" presStyleLbl="node1" presStyleIdx="0" presStyleCnt="4"/>
      <dgm:spPr/>
    </dgm:pt>
    <dgm:pt modelId="{25E5EE96-C1C3-4ADE-888F-D955BD6DA2E9}" type="pres">
      <dgm:prSet presAssocID="{4EC97396-6FD2-4689-A10B-F50025083BFA}" presName="tile1text" presStyleLbl="node1" presStyleIdx="0" presStyleCnt="4">
        <dgm:presLayoutVars>
          <dgm:chMax val="0"/>
          <dgm:chPref val="0"/>
          <dgm:bulletEnabled val="1"/>
        </dgm:presLayoutVars>
      </dgm:prSet>
      <dgm:spPr/>
    </dgm:pt>
    <dgm:pt modelId="{D5E346EC-4CAA-484D-BDAC-66D9C95EE5D8}" type="pres">
      <dgm:prSet presAssocID="{4EC97396-6FD2-4689-A10B-F50025083BFA}" presName="tile2" presStyleLbl="node1" presStyleIdx="1" presStyleCnt="4" custLinFactNeighborX="9692" custLinFactNeighborY="-8639"/>
      <dgm:spPr/>
    </dgm:pt>
    <dgm:pt modelId="{5D710D89-2D46-4110-B67A-7AFD620C8F51}" type="pres">
      <dgm:prSet presAssocID="{4EC97396-6FD2-4689-A10B-F50025083BFA}" presName="tile2text" presStyleLbl="node1" presStyleIdx="1" presStyleCnt="4">
        <dgm:presLayoutVars>
          <dgm:chMax val="0"/>
          <dgm:chPref val="0"/>
          <dgm:bulletEnabled val="1"/>
        </dgm:presLayoutVars>
      </dgm:prSet>
      <dgm:spPr/>
    </dgm:pt>
    <dgm:pt modelId="{6654F82C-310D-4573-9CB4-EBDE15AB19EB}" type="pres">
      <dgm:prSet presAssocID="{4EC97396-6FD2-4689-A10B-F50025083BFA}" presName="tile3" presStyleLbl="node1" presStyleIdx="2" presStyleCnt="4"/>
      <dgm:spPr/>
    </dgm:pt>
    <dgm:pt modelId="{4DAEC432-542C-4F64-B869-BA5CE9C400F4}" type="pres">
      <dgm:prSet presAssocID="{4EC97396-6FD2-4689-A10B-F50025083BFA}" presName="tile3text" presStyleLbl="node1" presStyleIdx="2" presStyleCnt="4">
        <dgm:presLayoutVars>
          <dgm:chMax val="0"/>
          <dgm:chPref val="0"/>
          <dgm:bulletEnabled val="1"/>
        </dgm:presLayoutVars>
      </dgm:prSet>
      <dgm:spPr/>
    </dgm:pt>
    <dgm:pt modelId="{D55EAE1F-4D28-44DD-995B-A50F2FD46939}" type="pres">
      <dgm:prSet presAssocID="{4EC97396-6FD2-4689-A10B-F50025083BFA}" presName="tile4" presStyleLbl="node1" presStyleIdx="3" presStyleCnt="4"/>
      <dgm:spPr/>
    </dgm:pt>
    <dgm:pt modelId="{B6A3E9F2-FA20-4A19-AB6F-F03FA0F4CFBE}" type="pres">
      <dgm:prSet presAssocID="{4EC97396-6FD2-4689-A10B-F50025083BFA}" presName="tile4text" presStyleLbl="node1" presStyleIdx="3" presStyleCnt="4">
        <dgm:presLayoutVars>
          <dgm:chMax val="0"/>
          <dgm:chPref val="0"/>
          <dgm:bulletEnabled val="1"/>
        </dgm:presLayoutVars>
      </dgm:prSet>
      <dgm:spPr/>
    </dgm:pt>
    <dgm:pt modelId="{EC79F4FD-0525-4AB2-8944-D4DB454B62EA}" type="pres">
      <dgm:prSet presAssocID="{4EC97396-6FD2-4689-A10B-F50025083BFA}" presName="centerTile" presStyleLbl="fgShp" presStyleIdx="0" presStyleCnt="1">
        <dgm:presLayoutVars>
          <dgm:chMax val="0"/>
          <dgm:chPref val="0"/>
        </dgm:presLayoutVars>
      </dgm:prSet>
      <dgm:spPr/>
    </dgm:pt>
  </dgm:ptLst>
  <dgm:cxnLst>
    <dgm:cxn modelId="{AB5C3718-64E8-46CD-BDAB-FC971AE2A2B1}" type="presOf" srcId="{4EC97396-6FD2-4689-A10B-F50025083BFA}" destId="{1E0AFF15-F17D-4116-A98F-3F60056C2ACE}" srcOrd="0" destOrd="0" presId="urn:microsoft.com/office/officeart/2005/8/layout/matrix1"/>
    <dgm:cxn modelId="{959D4225-EBC9-4B5C-A412-309769E9419B}" type="presOf" srcId="{DCB1337A-6585-4DB3-A382-431DEBDED12F}" destId="{25E5EE96-C1C3-4ADE-888F-D955BD6DA2E9}" srcOrd="1" destOrd="0" presId="urn:microsoft.com/office/officeart/2005/8/layout/matrix1"/>
    <dgm:cxn modelId="{7C68D761-1DC1-41D9-9EF5-EDCD3128FF99}" srcId="{DC3448E9-ED1E-43D3-A245-E9A718854923}" destId="{DCB1337A-6585-4DB3-A382-431DEBDED12F}" srcOrd="0" destOrd="0" parTransId="{51F5865A-4FA6-45A4-95FA-CA1452774837}" sibTransId="{6D5489B4-6550-4B8C-8516-7C6DFFFD33D3}"/>
    <dgm:cxn modelId="{339EF948-A2FB-4768-9D57-368F8413D9C1}" type="presOf" srcId="{DC3448E9-ED1E-43D3-A245-E9A718854923}" destId="{EC79F4FD-0525-4AB2-8944-D4DB454B62EA}" srcOrd="0" destOrd="0" presId="urn:microsoft.com/office/officeart/2005/8/layout/matrix1"/>
    <dgm:cxn modelId="{1F36574F-3DE9-46D5-958E-CF7AF19F47E1}" srcId="{DC3448E9-ED1E-43D3-A245-E9A718854923}" destId="{B578B23D-875B-48C8-9CFD-9BE98FDF448A}" srcOrd="3" destOrd="0" parTransId="{1371E01C-46E8-434B-91FD-226C924A421C}" sibTransId="{33DDD571-16CE-461B-BB84-48354CED63FC}"/>
    <dgm:cxn modelId="{75B5B66F-4004-434C-B3A0-6907CE8B028C}" srcId="{DC3448E9-ED1E-43D3-A245-E9A718854923}" destId="{2A09F044-52F5-4FE0-B640-382C338AA23B}" srcOrd="2" destOrd="0" parTransId="{72CD442C-8787-4C13-9A0B-113EF80A8BA0}" sibTransId="{5D6D3353-572C-41B8-AAF0-5EF84C325DD9}"/>
    <dgm:cxn modelId="{FDC9F14F-BD08-434D-8938-1C24C77901ED}" srcId="{DC3448E9-ED1E-43D3-A245-E9A718854923}" destId="{012A81A1-27CE-4FD6-A996-71E2BFFE1BB0}" srcOrd="1" destOrd="0" parTransId="{D46425A9-B41B-400C-B857-1B11FCB20332}" sibTransId="{33329286-551F-498E-9A8A-FEE44FD5784C}"/>
    <dgm:cxn modelId="{ABFF4978-2839-4D65-B127-47C9FAEAA361}" type="presOf" srcId="{012A81A1-27CE-4FD6-A996-71E2BFFE1BB0}" destId="{D5E346EC-4CAA-484D-BDAC-66D9C95EE5D8}" srcOrd="0" destOrd="0" presId="urn:microsoft.com/office/officeart/2005/8/layout/matrix1"/>
    <dgm:cxn modelId="{65181A82-E0EF-43DB-9F64-4F50AC08A924}" type="presOf" srcId="{B578B23D-875B-48C8-9CFD-9BE98FDF448A}" destId="{B6A3E9F2-FA20-4A19-AB6F-F03FA0F4CFBE}" srcOrd="1" destOrd="0" presId="urn:microsoft.com/office/officeart/2005/8/layout/matrix1"/>
    <dgm:cxn modelId="{3C7E3986-657B-49A4-ABED-982CCE63EB1D}" type="presOf" srcId="{012A81A1-27CE-4FD6-A996-71E2BFFE1BB0}" destId="{5D710D89-2D46-4110-B67A-7AFD620C8F51}" srcOrd="1" destOrd="0" presId="urn:microsoft.com/office/officeart/2005/8/layout/matrix1"/>
    <dgm:cxn modelId="{3B30459D-7424-4E9E-9CDA-69A117CD3B9A}" type="presOf" srcId="{B578B23D-875B-48C8-9CFD-9BE98FDF448A}" destId="{D55EAE1F-4D28-44DD-995B-A50F2FD46939}" srcOrd="0" destOrd="0" presId="urn:microsoft.com/office/officeart/2005/8/layout/matrix1"/>
    <dgm:cxn modelId="{47E7DFA5-7B1A-4DFA-8EB7-A05A93D5B9D3}" type="presOf" srcId="{DCB1337A-6585-4DB3-A382-431DEBDED12F}" destId="{2BE95D2D-219D-478E-ADCB-96D56624CB8A}" srcOrd="0" destOrd="0" presId="urn:microsoft.com/office/officeart/2005/8/layout/matrix1"/>
    <dgm:cxn modelId="{9D1AC3B2-748F-4A0A-99E5-D54491927D58}" type="presOf" srcId="{2A09F044-52F5-4FE0-B640-382C338AA23B}" destId="{6654F82C-310D-4573-9CB4-EBDE15AB19EB}" srcOrd="0" destOrd="0" presId="urn:microsoft.com/office/officeart/2005/8/layout/matrix1"/>
    <dgm:cxn modelId="{77D838B8-EAD0-4F17-941A-41C0CC1B3FFC}" srcId="{4EC97396-6FD2-4689-A10B-F50025083BFA}" destId="{DC3448E9-ED1E-43D3-A245-E9A718854923}" srcOrd="0" destOrd="0" parTransId="{85D00054-82D7-4920-BEC0-2294ABCFAE0D}" sibTransId="{79982C36-8106-46FA-9BBF-DEF2E68E1F16}"/>
    <dgm:cxn modelId="{66EE6FCD-58B1-47B8-8425-DBA0C432E2AA}" type="presOf" srcId="{2A09F044-52F5-4FE0-B640-382C338AA23B}" destId="{4DAEC432-542C-4F64-B869-BA5CE9C400F4}" srcOrd="1" destOrd="0" presId="urn:microsoft.com/office/officeart/2005/8/layout/matrix1"/>
    <dgm:cxn modelId="{9CBC9F9B-87B5-46CA-BA62-2DEA99E41D24}" type="presParOf" srcId="{1E0AFF15-F17D-4116-A98F-3F60056C2ACE}" destId="{789FC822-C086-4942-9817-DEB10B40F7B8}" srcOrd="0" destOrd="0" presId="urn:microsoft.com/office/officeart/2005/8/layout/matrix1"/>
    <dgm:cxn modelId="{4F83A217-A694-45AB-A368-FBEBB93E3866}" type="presParOf" srcId="{789FC822-C086-4942-9817-DEB10B40F7B8}" destId="{2BE95D2D-219D-478E-ADCB-96D56624CB8A}" srcOrd="0" destOrd="0" presId="urn:microsoft.com/office/officeart/2005/8/layout/matrix1"/>
    <dgm:cxn modelId="{05A12037-1BAE-4358-AD65-3E02A91B61F9}" type="presParOf" srcId="{789FC822-C086-4942-9817-DEB10B40F7B8}" destId="{25E5EE96-C1C3-4ADE-888F-D955BD6DA2E9}" srcOrd="1" destOrd="0" presId="urn:microsoft.com/office/officeart/2005/8/layout/matrix1"/>
    <dgm:cxn modelId="{48A3324E-B905-40E4-A37A-6A4E3E77AB84}" type="presParOf" srcId="{789FC822-C086-4942-9817-DEB10B40F7B8}" destId="{D5E346EC-4CAA-484D-BDAC-66D9C95EE5D8}" srcOrd="2" destOrd="0" presId="urn:microsoft.com/office/officeart/2005/8/layout/matrix1"/>
    <dgm:cxn modelId="{B24E1CF7-436D-430B-ACA8-FD25D96DFF08}" type="presParOf" srcId="{789FC822-C086-4942-9817-DEB10B40F7B8}" destId="{5D710D89-2D46-4110-B67A-7AFD620C8F51}" srcOrd="3" destOrd="0" presId="urn:microsoft.com/office/officeart/2005/8/layout/matrix1"/>
    <dgm:cxn modelId="{09D5E967-1B7C-420E-AA9C-850A93443EF6}" type="presParOf" srcId="{789FC822-C086-4942-9817-DEB10B40F7B8}" destId="{6654F82C-310D-4573-9CB4-EBDE15AB19EB}" srcOrd="4" destOrd="0" presId="urn:microsoft.com/office/officeart/2005/8/layout/matrix1"/>
    <dgm:cxn modelId="{3F78C80F-D57E-4CEA-A4D8-9AB4A76C439A}" type="presParOf" srcId="{789FC822-C086-4942-9817-DEB10B40F7B8}" destId="{4DAEC432-542C-4F64-B869-BA5CE9C400F4}" srcOrd="5" destOrd="0" presId="urn:microsoft.com/office/officeart/2005/8/layout/matrix1"/>
    <dgm:cxn modelId="{BCC1C154-B6D0-4B8B-B889-420F5489D4BC}" type="presParOf" srcId="{789FC822-C086-4942-9817-DEB10B40F7B8}" destId="{D55EAE1F-4D28-44DD-995B-A50F2FD46939}" srcOrd="6" destOrd="0" presId="urn:microsoft.com/office/officeart/2005/8/layout/matrix1"/>
    <dgm:cxn modelId="{2270319D-8B4C-40B5-8D96-D58A5DDD7F39}" type="presParOf" srcId="{789FC822-C086-4942-9817-DEB10B40F7B8}" destId="{B6A3E9F2-FA20-4A19-AB6F-F03FA0F4CFBE}" srcOrd="7" destOrd="0" presId="urn:microsoft.com/office/officeart/2005/8/layout/matrix1"/>
    <dgm:cxn modelId="{2780E1A4-1DF2-446A-BF18-99FE02010C44}" type="presParOf" srcId="{1E0AFF15-F17D-4116-A98F-3F60056C2ACE}" destId="{EC79F4FD-0525-4AB2-8944-D4DB454B62EA}"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A437E4-AA1A-4CC7-8360-5C3778024B9F}" type="doc">
      <dgm:prSet loTypeId="urn:microsoft.com/office/officeart/2005/8/layout/hList6" loCatId="list" qsTypeId="urn:microsoft.com/office/officeart/2005/8/quickstyle/simple2" qsCatId="simple" csTypeId="urn:microsoft.com/office/officeart/2005/8/colors/accent0_1" csCatId="mainScheme" phldr="1"/>
      <dgm:spPr/>
      <dgm:t>
        <a:bodyPr/>
        <a:lstStyle/>
        <a:p>
          <a:endParaRPr lang="en-IN"/>
        </a:p>
      </dgm:t>
    </dgm:pt>
    <dgm:pt modelId="{F0446548-D2B2-465F-B9A1-8D3CAB9C8E17}">
      <dgm:prSet phldrT="[Text]"/>
      <dgm:spPr/>
      <dgm:t>
        <a:bodyPr/>
        <a:lstStyle/>
        <a:p>
          <a:r>
            <a:rPr lang="en-IN" b="1"/>
            <a:t>Portfolio Management Processes</a:t>
          </a:r>
        </a:p>
      </dgm:t>
    </dgm:pt>
    <dgm:pt modelId="{7AEE5DDD-D896-4CEB-AEC2-42B8A8A95DB9}" type="parTrans" cxnId="{7851293D-DA5A-49DD-9CEF-5D8669C5BA86}">
      <dgm:prSet/>
      <dgm:spPr/>
      <dgm:t>
        <a:bodyPr/>
        <a:lstStyle/>
        <a:p>
          <a:endParaRPr lang="en-IN"/>
        </a:p>
      </dgm:t>
    </dgm:pt>
    <dgm:pt modelId="{2F036544-44F9-45DD-9327-A99C9B7A4A9A}" type="sibTrans" cxnId="{7851293D-DA5A-49DD-9CEF-5D8669C5BA86}">
      <dgm:prSet/>
      <dgm:spPr/>
      <dgm:t>
        <a:bodyPr/>
        <a:lstStyle/>
        <a:p>
          <a:endParaRPr lang="en-IN"/>
        </a:p>
      </dgm:t>
    </dgm:pt>
    <dgm:pt modelId="{C7C29C04-2157-431F-A3CB-8B5F9F35E565}">
      <dgm:prSet phldrT="[Text]"/>
      <dgm:spPr/>
      <dgm:t>
        <a:bodyPr/>
        <a:lstStyle/>
        <a:p>
          <a:pPr rtl="0"/>
          <a:r>
            <a:rPr lang="en-IN"/>
            <a:t>Keep a track of progress of Project AI</a:t>
          </a:r>
          <a:r>
            <a:rPr lang="en-IN">
              <a:latin typeface="Calibri"/>
            </a:rPr>
            <a:t> </a:t>
          </a:r>
          <a:endParaRPr lang="en-IN"/>
        </a:p>
      </dgm:t>
    </dgm:pt>
    <dgm:pt modelId="{D71E6AF5-08B9-4EBB-B46D-D553752D6464}" type="parTrans" cxnId="{10B0D678-2A5D-426A-8F9B-080A6086791A}">
      <dgm:prSet/>
      <dgm:spPr/>
      <dgm:t>
        <a:bodyPr/>
        <a:lstStyle/>
        <a:p>
          <a:endParaRPr lang="en-IN"/>
        </a:p>
      </dgm:t>
    </dgm:pt>
    <dgm:pt modelId="{004D5107-825B-41B0-A60C-19B5E8447774}" type="sibTrans" cxnId="{10B0D678-2A5D-426A-8F9B-080A6086791A}">
      <dgm:prSet/>
      <dgm:spPr/>
      <dgm:t>
        <a:bodyPr/>
        <a:lstStyle/>
        <a:p>
          <a:endParaRPr lang="en-IN"/>
        </a:p>
      </dgm:t>
    </dgm:pt>
    <dgm:pt modelId="{BA250F8D-68EA-48CC-961A-F13C4A668B10}">
      <dgm:prSet phldrT="[Text]"/>
      <dgm:spPr/>
      <dgm:t>
        <a:bodyPr/>
        <a:lstStyle/>
        <a:p>
          <a:r>
            <a:rPr lang="en-IN"/>
            <a:t>Revisit the process if some changes are required considering the changes in the external environment</a:t>
          </a:r>
        </a:p>
      </dgm:t>
    </dgm:pt>
    <dgm:pt modelId="{9193A5D4-E0D0-4E24-B832-EFC737DCD765}" type="parTrans" cxnId="{53428F16-958C-4FE9-B08C-5840DC88B3A3}">
      <dgm:prSet/>
      <dgm:spPr/>
      <dgm:t>
        <a:bodyPr/>
        <a:lstStyle/>
        <a:p>
          <a:endParaRPr lang="en-IN"/>
        </a:p>
      </dgm:t>
    </dgm:pt>
    <dgm:pt modelId="{220A35FF-FB32-4647-BCF5-8C341785A055}" type="sibTrans" cxnId="{53428F16-958C-4FE9-B08C-5840DC88B3A3}">
      <dgm:prSet/>
      <dgm:spPr/>
      <dgm:t>
        <a:bodyPr/>
        <a:lstStyle/>
        <a:p>
          <a:endParaRPr lang="en-IN"/>
        </a:p>
      </dgm:t>
    </dgm:pt>
    <dgm:pt modelId="{F85EE5E1-A041-4AFA-A45D-F8BC2CD3DA18}">
      <dgm:prSet phldrT="[Text]"/>
      <dgm:spPr/>
      <dgm:t>
        <a:bodyPr/>
        <a:lstStyle/>
        <a:p>
          <a:r>
            <a:rPr lang="en-IN" b="1"/>
            <a:t>Chunks of Value</a:t>
          </a:r>
        </a:p>
      </dgm:t>
    </dgm:pt>
    <dgm:pt modelId="{00EEF4FA-5B36-4D3D-A4FE-6ECF85F6CD8B}" type="parTrans" cxnId="{426DDBA4-0731-43BF-94BA-35A8B18D0E74}">
      <dgm:prSet/>
      <dgm:spPr/>
      <dgm:t>
        <a:bodyPr/>
        <a:lstStyle/>
        <a:p>
          <a:endParaRPr lang="en-IN"/>
        </a:p>
      </dgm:t>
    </dgm:pt>
    <dgm:pt modelId="{BD2D9AB3-36D8-45E9-B747-B7C1C764B351}" type="sibTrans" cxnId="{426DDBA4-0731-43BF-94BA-35A8B18D0E74}">
      <dgm:prSet/>
      <dgm:spPr/>
      <dgm:t>
        <a:bodyPr/>
        <a:lstStyle/>
        <a:p>
          <a:endParaRPr lang="en-IN"/>
        </a:p>
      </dgm:t>
    </dgm:pt>
    <dgm:pt modelId="{8C8D534A-29C0-47E7-82AF-82435A126FD7}">
      <dgm:prSet phldrT="[Text]"/>
      <dgm:spPr/>
      <dgm:t>
        <a:bodyPr/>
        <a:lstStyle/>
        <a:p>
          <a:r>
            <a:rPr lang="en-IN"/>
            <a:t>Keep a track of status of integration of AI with the process and eliminating bottlenecks</a:t>
          </a:r>
        </a:p>
      </dgm:t>
    </dgm:pt>
    <dgm:pt modelId="{D55C45BC-0CD2-4E1D-80D8-0C4D3E668ED6}" type="parTrans" cxnId="{A8010626-E8FF-4103-B7DB-931C557DE479}">
      <dgm:prSet/>
      <dgm:spPr/>
      <dgm:t>
        <a:bodyPr/>
        <a:lstStyle/>
        <a:p>
          <a:endParaRPr lang="en-IN"/>
        </a:p>
      </dgm:t>
    </dgm:pt>
    <dgm:pt modelId="{89AE8C14-C14F-4F70-893A-1F71ECCBF7ED}" type="sibTrans" cxnId="{A8010626-E8FF-4103-B7DB-931C557DE479}">
      <dgm:prSet/>
      <dgm:spPr/>
      <dgm:t>
        <a:bodyPr/>
        <a:lstStyle/>
        <a:p>
          <a:endParaRPr lang="en-IN"/>
        </a:p>
      </dgm:t>
    </dgm:pt>
    <dgm:pt modelId="{A4F5EFF2-A377-4EFE-8192-BCABD5189610}">
      <dgm:prSet phldrT="[Text]"/>
      <dgm:spPr/>
      <dgm:t>
        <a:bodyPr/>
        <a:lstStyle/>
        <a:p>
          <a:r>
            <a:rPr lang="en-IN"/>
            <a:t>Keeping customers informed about the major change occurring and providing them with short term benefits being implemented in the product</a:t>
          </a:r>
        </a:p>
      </dgm:t>
    </dgm:pt>
    <dgm:pt modelId="{FBC675C2-D378-43B2-909F-690B78B79F31}" type="parTrans" cxnId="{57C880D2-B176-4A8E-8388-EC309C1AC730}">
      <dgm:prSet/>
      <dgm:spPr/>
      <dgm:t>
        <a:bodyPr/>
        <a:lstStyle/>
        <a:p>
          <a:endParaRPr lang="en-IN"/>
        </a:p>
      </dgm:t>
    </dgm:pt>
    <dgm:pt modelId="{1F3F1BAA-7717-4A09-9A24-05EEA946F76B}" type="sibTrans" cxnId="{57C880D2-B176-4A8E-8388-EC309C1AC730}">
      <dgm:prSet/>
      <dgm:spPr/>
      <dgm:t>
        <a:bodyPr/>
        <a:lstStyle/>
        <a:p>
          <a:endParaRPr lang="en-IN"/>
        </a:p>
      </dgm:t>
    </dgm:pt>
    <dgm:pt modelId="{CE330711-06BE-451F-A549-FDC4A6F70BD9}">
      <dgm:prSet phldrT="[Text]"/>
      <dgm:spPr/>
      <dgm:t>
        <a:bodyPr/>
        <a:lstStyle/>
        <a:p>
          <a:r>
            <a:rPr lang="en-IN" b="1"/>
            <a:t>Holistic Orientation of Technology Value</a:t>
          </a:r>
        </a:p>
      </dgm:t>
    </dgm:pt>
    <dgm:pt modelId="{E65A0C35-806C-430C-A1A2-E451CDC5706F}" type="parTrans" cxnId="{67E1F0A7-BAC6-44B5-9B48-3C848FDAB6B6}">
      <dgm:prSet/>
      <dgm:spPr/>
      <dgm:t>
        <a:bodyPr/>
        <a:lstStyle/>
        <a:p>
          <a:endParaRPr lang="en-IN"/>
        </a:p>
      </dgm:t>
    </dgm:pt>
    <dgm:pt modelId="{6CDA6407-6306-4E9F-A6FE-C47452D17DEF}" type="sibTrans" cxnId="{67E1F0A7-BAC6-44B5-9B48-3C848FDAB6B6}">
      <dgm:prSet/>
      <dgm:spPr/>
      <dgm:t>
        <a:bodyPr/>
        <a:lstStyle/>
        <a:p>
          <a:endParaRPr lang="en-IN"/>
        </a:p>
      </dgm:t>
    </dgm:pt>
    <dgm:pt modelId="{FC551793-452F-4022-B275-1760F1A092BE}">
      <dgm:prSet phldrT="[Text]"/>
      <dgm:spPr/>
      <dgm:t>
        <a:bodyPr/>
        <a:lstStyle/>
        <a:p>
          <a:r>
            <a:rPr lang="en-IN"/>
            <a:t>Train employees and make them prepared with the changes occurring in the processes</a:t>
          </a:r>
        </a:p>
      </dgm:t>
    </dgm:pt>
    <dgm:pt modelId="{EDACA105-AEF0-4CD9-90F0-6AE8821A5B09}" type="parTrans" cxnId="{5C113E02-C449-4255-9231-4338AE95E510}">
      <dgm:prSet/>
      <dgm:spPr/>
      <dgm:t>
        <a:bodyPr/>
        <a:lstStyle/>
        <a:p>
          <a:endParaRPr lang="en-IN"/>
        </a:p>
      </dgm:t>
    </dgm:pt>
    <dgm:pt modelId="{F64EC2E5-04AD-4342-94BF-80CD800E041D}" type="sibTrans" cxnId="{5C113E02-C449-4255-9231-4338AE95E510}">
      <dgm:prSet/>
      <dgm:spPr/>
      <dgm:t>
        <a:bodyPr/>
        <a:lstStyle/>
        <a:p>
          <a:endParaRPr lang="en-IN"/>
        </a:p>
      </dgm:t>
    </dgm:pt>
    <dgm:pt modelId="{633A9B0B-DE02-4949-8F7B-9AD3B1E23E85}">
      <dgm:prSet phldrT="[Text]"/>
      <dgm:spPr/>
      <dgm:t>
        <a:bodyPr/>
        <a:lstStyle/>
        <a:p>
          <a:r>
            <a:rPr lang="en-IN"/>
            <a:t>Start running trails of the features being installed in the products</a:t>
          </a:r>
        </a:p>
      </dgm:t>
    </dgm:pt>
    <dgm:pt modelId="{B6BA99FD-BA44-4D9D-A609-DF8EC57F2358}" type="parTrans" cxnId="{93C1EC81-ED91-42FA-B719-D19B1C13B8C0}">
      <dgm:prSet/>
      <dgm:spPr/>
      <dgm:t>
        <a:bodyPr/>
        <a:lstStyle/>
        <a:p>
          <a:endParaRPr lang="en-IN"/>
        </a:p>
      </dgm:t>
    </dgm:pt>
    <dgm:pt modelId="{900103CC-D087-4D44-B5CA-FE7D23ADD914}" type="sibTrans" cxnId="{93C1EC81-ED91-42FA-B719-D19B1C13B8C0}">
      <dgm:prSet/>
      <dgm:spPr/>
      <dgm:t>
        <a:bodyPr/>
        <a:lstStyle/>
        <a:p>
          <a:endParaRPr lang="en-IN"/>
        </a:p>
      </dgm:t>
    </dgm:pt>
    <dgm:pt modelId="{F5AAF4FA-1074-4B69-8532-31B0B77A5A09}">
      <dgm:prSet phldrT="[Text]"/>
      <dgm:spPr/>
      <dgm:t>
        <a:bodyPr/>
        <a:lstStyle/>
        <a:p>
          <a:r>
            <a:rPr lang="en-IN"/>
            <a:t>Equal participation of CIO and CEO and preventing any conflict to arise</a:t>
          </a:r>
        </a:p>
      </dgm:t>
    </dgm:pt>
    <dgm:pt modelId="{FD73F443-D80E-4A4F-AC07-15ED912AC377}" type="parTrans" cxnId="{67B3528D-F6CD-497C-8FCA-EABCA1315504}">
      <dgm:prSet/>
      <dgm:spPr/>
      <dgm:t>
        <a:bodyPr/>
        <a:lstStyle/>
        <a:p>
          <a:endParaRPr lang="en-IN"/>
        </a:p>
      </dgm:t>
    </dgm:pt>
    <dgm:pt modelId="{F833B2D6-D7BC-4B2D-BD1F-59B6B30AF542}" type="sibTrans" cxnId="{67B3528D-F6CD-497C-8FCA-EABCA1315504}">
      <dgm:prSet/>
      <dgm:spPr/>
      <dgm:t>
        <a:bodyPr/>
        <a:lstStyle/>
        <a:p>
          <a:endParaRPr lang="en-IN"/>
        </a:p>
      </dgm:t>
    </dgm:pt>
    <dgm:pt modelId="{542F162A-9788-4FAB-81F3-BB6F52EEC48C}">
      <dgm:prSet phldrT="[Text]"/>
      <dgm:spPr/>
      <dgm:t>
        <a:bodyPr/>
        <a:lstStyle/>
        <a:p>
          <a:r>
            <a:rPr lang="en-IN" b="1"/>
            <a:t>Joint Ownership of Technology Initiatives</a:t>
          </a:r>
        </a:p>
      </dgm:t>
    </dgm:pt>
    <dgm:pt modelId="{F28F46B9-068B-45CF-8AB4-0BB29CDF4EC3}" type="parTrans" cxnId="{C12EC44C-B4CA-4387-8FFE-FD45DCA24F10}">
      <dgm:prSet/>
      <dgm:spPr/>
      <dgm:t>
        <a:bodyPr/>
        <a:lstStyle/>
        <a:p>
          <a:endParaRPr lang="en-IN"/>
        </a:p>
      </dgm:t>
    </dgm:pt>
    <dgm:pt modelId="{28A5A2E2-B921-474B-B46A-6EF623CFCB0C}" type="sibTrans" cxnId="{C12EC44C-B4CA-4387-8FFE-FD45DCA24F10}">
      <dgm:prSet/>
      <dgm:spPr/>
      <dgm:t>
        <a:bodyPr/>
        <a:lstStyle/>
        <a:p>
          <a:endParaRPr lang="en-IN"/>
        </a:p>
      </dgm:t>
    </dgm:pt>
    <dgm:pt modelId="{78A0371C-7CD0-45D2-BB2E-C695DA1FA36A}">
      <dgm:prSet phldrT="[Text]"/>
      <dgm:spPr/>
      <dgm:t>
        <a:bodyPr/>
        <a:lstStyle/>
        <a:p>
          <a:r>
            <a:rPr lang="en-IN"/>
            <a:t>Keeping all the stakeholders informed about the progress of the project and the issues which might be occurring</a:t>
          </a:r>
        </a:p>
      </dgm:t>
    </dgm:pt>
    <dgm:pt modelId="{155C57BD-58E5-4584-9097-BCD636EDF40C}" type="parTrans" cxnId="{9EE9C37A-7C7F-4978-868E-F637281B04CF}">
      <dgm:prSet/>
      <dgm:spPr/>
      <dgm:t>
        <a:bodyPr/>
        <a:lstStyle/>
        <a:p>
          <a:endParaRPr lang="en-IN"/>
        </a:p>
      </dgm:t>
    </dgm:pt>
    <dgm:pt modelId="{EC569E13-5158-490F-800E-635EE23A579F}" type="sibTrans" cxnId="{9EE9C37A-7C7F-4978-868E-F637281B04CF}">
      <dgm:prSet/>
      <dgm:spPr/>
      <dgm:t>
        <a:bodyPr/>
        <a:lstStyle/>
        <a:p>
          <a:endParaRPr lang="en-IN"/>
        </a:p>
      </dgm:t>
    </dgm:pt>
    <dgm:pt modelId="{EAFB71D8-D3A3-4712-AB76-96E7B113DA2F}">
      <dgm:prSet phldrT="[Text]"/>
      <dgm:spPr/>
      <dgm:t>
        <a:bodyPr/>
        <a:lstStyle/>
        <a:p>
          <a:r>
            <a:rPr lang="en-IN" b="1"/>
            <a:t>Experiment More Often</a:t>
          </a:r>
        </a:p>
      </dgm:t>
    </dgm:pt>
    <dgm:pt modelId="{3700E827-81F8-4887-A03D-05FA522F48DA}" type="parTrans" cxnId="{54FE9E83-8A2F-478B-952E-E3DE5E0398F1}">
      <dgm:prSet/>
      <dgm:spPr/>
      <dgm:t>
        <a:bodyPr/>
        <a:lstStyle/>
        <a:p>
          <a:endParaRPr lang="en-IN"/>
        </a:p>
      </dgm:t>
    </dgm:pt>
    <dgm:pt modelId="{7F16AAE8-55AC-4016-85DF-D69D6DB750F2}" type="sibTrans" cxnId="{54FE9E83-8A2F-478B-952E-E3DE5E0398F1}">
      <dgm:prSet/>
      <dgm:spPr/>
      <dgm:t>
        <a:bodyPr/>
        <a:lstStyle/>
        <a:p>
          <a:endParaRPr lang="en-IN"/>
        </a:p>
      </dgm:t>
    </dgm:pt>
    <dgm:pt modelId="{8D7B9880-D00E-4CB2-9BB8-52CE4B75005E}">
      <dgm:prSet phldrT="[Text]"/>
      <dgm:spPr/>
      <dgm:t>
        <a:bodyPr/>
        <a:lstStyle/>
        <a:p>
          <a:r>
            <a:rPr lang="en-IN"/>
            <a:t>Proper testing being done and keeping the employees informed about the results of the test</a:t>
          </a:r>
        </a:p>
      </dgm:t>
    </dgm:pt>
    <dgm:pt modelId="{941397DA-8A26-4661-AF6F-F2AB4D1F4300}" type="parTrans" cxnId="{0ABBC1E2-26E7-4578-B6F4-86C350CE0C7C}">
      <dgm:prSet/>
      <dgm:spPr/>
      <dgm:t>
        <a:bodyPr/>
        <a:lstStyle/>
        <a:p>
          <a:endParaRPr lang="en-IN"/>
        </a:p>
      </dgm:t>
    </dgm:pt>
    <dgm:pt modelId="{C8C15414-0CA3-4086-B565-453155D22CD0}" type="sibTrans" cxnId="{0ABBC1E2-26E7-4578-B6F4-86C350CE0C7C}">
      <dgm:prSet/>
      <dgm:spPr/>
      <dgm:t>
        <a:bodyPr/>
        <a:lstStyle/>
        <a:p>
          <a:endParaRPr lang="en-IN"/>
        </a:p>
      </dgm:t>
    </dgm:pt>
    <dgm:pt modelId="{CE4B8E87-95E1-4153-9587-FFEA5E881760}">
      <dgm:prSet phldrT="[Text]"/>
      <dgm:spPr/>
      <dgm:t>
        <a:bodyPr/>
        <a:lstStyle/>
        <a:p>
          <a:r>
            <a:rPr lang="en-IN"/>
            <a:t>Keep reminding the employees about strategic objectives and value to be delivered</a:t>
          </a:r>
        </a:p>
      </dgm:t>
    </dgm:pt>
    <dgm:pt modelId="{366FC829-CEF6-459F-8573-D20A0EA97D27}" type="parTrans" cxnId="{895800B3-D2A2-49E2-A971-67A22586EB50}">
      <dgm:prSet/>
      <dgm:spPr/>
      <dgm:t>
        <a:bodyPr/>
        <a:lstStyle/>
        <a:p>
          <a:endParaRPr lang="en-IN"/>
        </a:p>
      </dgm:t>
    </dgm:pt>
    <dgm:pt modelId="{A6FA70DF-6086-4C0E-9AC6-D4C41652A0AE}" type="sibTrans" cxnId="{895800B3-D2A2-49E2-A971-67A22586EB50}">
      <dgm:prSet/>
      <dgm:spPr/>
      <dgm:t>
        <a:bodyPr/>
        <a:lstStyle/>
        <a:p>
          <a:endParaRPr lang="en-IN"/>
        </a:p>
      </dgm:t>
    </dgm:pt>
    <dgm:pt modelId="{1B25C1EC-B847-4E2F-B12E-082D2B3F1C29}">
      <dgm:prSet phldrT="[Text]"/>
      <dgm:spPr/>
      <dgm:t>
        <a:bodyPr/>
        <a:lstStyle/>
        <a:p>
          <a:r>
            <a:rPr lang="en-IN"/>
            <a:t>Maintain relationship with the suppliers and distributors and working closely with them at a pace which could enable transformation</a:t>
          </a:r>
        </a:p>
      </dgm:t>
    </dgm:pt>
    <dgm:pt modelId="{85AD16C6-9A5B-420E-AC6B-B7A8C485CDED}" type="parTrans" cxnId="{EC93B897-A7C0-4A41-8A8C-E6BAB2034A40}">
      <dgm:prSet/>
      <dgm:spPr/>
      <dgm:t>
        <a:bodyPr/>
        <a:lstStyle/>
        <a:p>
          <a:endParaRPr lang="en-IN"/>
        </a:p>
      </dgm:t>
    </dgm:pt>
    <dgm:pt modelId="{035E7304-914B-4BAD-88F7-6035E2D87380}" type="sibTrans" cxnId="{EC93B897-A7C0-4A41-8A8C-E6BAB2034A40}">
      <dgm:prSet/>
      <dgm:spPr/>
      <dgm:t>
        <a:bodyPr/>
        <a:lstStyle/>
        <a:p>
          <a:endParaRPr lang="en-IN"/>
        </a:p>
      </dgm:t>
    </dgm:pt>
    <dgm:pt modelId="{B3601432-C3CD-4B62-AEB8-827758E0D6D6}">
      <dgm:prSet phldrT="[Text]"/>
      <dgm:spPr/>
      <dgm:t>
        <a:bodyPr/>
        <a:lstStyle/>
        <a:p>
          <a:r>
            <a:rPr lang="en-IN"/>
            <a:t>Keep a track of measures of the changes occurring due to implementation of AI and using DSS wherever required to enable faster decision making</a:t>
          </a:r>
        </a:p>
      </dgm:t>
    </dgm:pt>
    <dgm:pt modelId="{8D622D2E-A22F-434B-B2F5-BE1A137337B6}" type="parTrans" cxnId="{BDF03D1C-10A2-4EC2-BA6F-540800BC6D9F}">
      <dgm:prSet/>
      <dgm:spPr/>
      <dgm:t>
        <a:bodyPr/>
        <a:lstStyle/>
        <a:p>
          <a:endParaRPr lang="en-IN"/>
        </a:p>
      </dgm:t>
    </dgm:pt>
    <dgm:pt modelId="{8F06B364-0B8C-44E6-97C1-FB1AADFDCD1E}" type="sibTrans" cxnId="{BDF03D1C-10A2-4EC2-BA6F-540800BC6D9F}">
      <dgm:prSet/>
      <dgm:spPr/>
      <dgm:t>
        <a:bodyPr/>
        <a:lstStyle/>
        <a:p>
          <a:endParaRPr lang="en-IN"/>
        </a:p>
      </dgm:t>
    </dgm:pt>
    <dgm:pt modelId="{2F8BEA6E-79C2-4123-87C1-67F612E998C8}">
      <dgm:prSet phldrT="[Text]"/>
      <dgm:spPr/>
      <dgm:t>
        <a:bodyPr/>
        <a:lstStyle/>
        <a:p>
          <a:r>
            <a:rPr lang="en-IN"/>
            <a:t>Conducting Beta testing and keeping a track of customer satisfaction</a:t>
          </a:r>
        </a:p>
      </dgm:t>
    </dgm:pt>
    <dgm:pt modelId="{699D3DFE-1254-4CE1-A8CF-9B0420FD839A}" type="parTrans" cxnId="{7DF319D6-F19B-4AA0-81E6-809387D7804B}">
      <dgm:prSet/>
      <dgm:spPr/>
      <dgm:t>
        <a:bodyPr/>
        <a:lstStyle/>
        <a:p>
          <a:endParaRPr lang="en-IN"/>
        </a:p>
      </dgm:t>
    </dgm:pt>
    <dgm:pt modelId="{F30B9905-26A3-401D-8AD0-811D73D6985A}" type="sibTrans" cxnId="{7DF319D6-F19B-4AA0-81E6-809387D7804B}">
      <dgm:prSet/>
      <dgm:spPr/>
      <dgm:t>
        <a:bodyPr/>
        <a:lstStyle/>
        <a:p>
          <a:endParaRPr lang="en-IN"/>
        </a:p>
      </dgm:t>
    </dgm:pt>
    <dgm:pt modelId="{A8FCCB2A-413C-4A1B-BB24-B2D2D33CB551}" type="pres">
      <dgm:prSet presAssocID="{C0A437E4-AA1A-4CC7-8360-5C3778024B9F}" presName="Name0" presStyleCnt="0">
        <dgm:presLayoutVars>
          <dgm:dir/>
          <dgm:resizeHandles val="exact"/>
        </dgm:presLayoutVars>
      </dgm:prSet>
      <dgm:spPr/>
    </dgm:pt>
    <dgm:pt modelId="{E5C40EA6-5B96-4B9B-86EF-18429DA91ADD}" type="pres">
      <dgm:prSet presAssocID="{F0446548-D2B2-465F-B9A1-8D3CAB9C8E17}" presName="node" presStyleLbl="node1" presStyleIdx="0" presStyleCnt="5">
        <dgm:presLayoutVars>
          <dgm:bulletEnabled val="1"/>
        </dgm:presLayoutVars>
      </dgm:prSet>
      <dgm:spPr/>
    </dgm:pt>
    <dgm:pt modelId="{4DE6B9B4-0DDE-4FE7-AC6B-8B971E17DBA9}" type="pres">
      <dgm:prSet presAssocID="{2F036544-44F9-45DD-9327-A99C9B7A4A9A}" presName="sibTrans" presStyleCnt="0"/>
      <dgm:spPr/>
    </dgm:pt>
    <dgm:pt modelId="{7B536B5C-50E2-4EBB-939F-36B353938E84}" type="pres">
      <dgm:prSet presAssocID="{F85EE5E1-A041-4AFA-A45D-F8BC2CD3DA18}" presName="node" presStyleLbl="node1" presStyleIdx="1" presStyleCnt="5">
        <dgm:presLayoutVars>
          <dgm:bulletEnabled val="1"/>
        </dgm:presLayoutVars>
      </dgm:prSet>
      <dgm:spPr/>
    </dgm:pt>
    <dgm:pt modelId="{64DB5259-9BA2-45D8-8A51-DDD9DA30696A}" type="pres">
      <dgm:prSet presAssocID="{BD2D9AB3-36D8-45E9-B747-B7C1C764B351}" presName="sibTrans" presStyleCnt="0"/>
      <dgm:spPr/>
    </dgm:pt>
    <dgm:pt modelId="{D8592216-DD8F-477E-B66B-07B455184D40}" type="pres">
      <dgm:prSet presAssocID="{CE330711-06BE-451F-A549-FDC4A6F70BD9}" presName="node" presStyleLbl="node1" presStyleIdx="2" presStyleCnt="5">
        <dgm:presLayoutVars>
          <dgm:bulletEnabled val="1"/>
        </dgm:presLayoutVars>
      </dgm:prSet>
      <dgm:spPr/>
    </dgm:pt>
    <dgm:pt modelId="{E5DCE061-9FBA-4AD5-B44F-5C34D72F7232}" type="pres">
      <dgm:prSet presAssocID="{6CDA6407-6306-4E9F-A6FE-C47452D17DEF}" presName="sibTrans" presStyleCnt="0"/>
      <dgm:spPr/>
    </dgm:pt>
    <dgm:pt modelId="{B0F26031-89ED-4408-BB8F-817D9086CD1D}" type="pres">
      <dgm:prSet presAssocID="{542F162A-9788-4FAB-81F3-BB6F52EEC48C}" presName="node" presStyleLbl="node1" presStyleIdx="3" presStyleCnt="5">
        <dgm:presLayoutVars>
          <dgm:bulletEnabled val="1"/>
        </dgm:presLayoutVars>
      </dgm:prSet>
      <dgm:spPr/>
    </dgm:pt>
    <dgm:pt modelId="{580406FB-F84C-47A1-B271-93EB48971D87}" type="pres">
      <dgm:prSet presAssocID="{28A5A2E2-B921-474B-B46A-6EF623CFCB0C}" presName="sibTrans" presStyleCnt="0"/>
      <dgm:spPr/>
    </dgm:pt>
    <dgm:pt modelId="{A15A8FE4-4E31-4793-A30A-EB02BC487820}" type="pres">
      <dgm:prSet presAssocID="{EAFB71D8-D3A3-4712-AB76-96E7B113DA2F}" presName="node" presStyleLbl="node1" presStyleIdx="4" presStyleCnt="5">
        <dgm:presLayoutVars>
          <dgm:bulletEnabled val="1"/>
        </dgm:presLayoutVars>
      </dgm:prSet>
      <dgm:spPr/>
    </dgm:pt>
  </dgm:ptLst>
  <dgm:cxnLst>
    <dgm:cxn modelId="{EBB41F02-5A23-4DF0-9AF8-783DF6991ECD}" type="presOf" srcId="{EAFB71D8-D3A3-4712-AB76-96E7B113DA2F}" destId="{A15A8FE4-4E31-4793-A30A-EB02BC487820}" srcOrd="0" destOrd="0" presId="urn:microsoft.com/office/officeart/2005/8/layout/hList6"/>
    <dgm:cxn modelId="{5C113E02-C449-4255-9231-4338AE95E510}" srcId="{CE330711-06BE-451F-A549-FDC4A6F70BD9}" destId="{FC551793-452F-4022-B275-1760F1A092BE}" srcOrd="0" destOrd="0" parTransId="{EDACA105-AEF0-4CD9-90F0-6AE8821A5B09}" sibTransId="{F64EC2E5-04AD-4342-94BF-80CD800E041D}"/>
    <dgm:cxn modelId="{53428F16-958C-4FE9-B08C-5840DC88B3A3}" srcId="{F0446548-D2B2-465F-B9A1-8D3CAB9C8E17}" destId="{BA250F8D-68EA-48CC-961A-F13C4A668B10}" srcOrd="1" destOrd="0" parTransId="{9193A5D4-E0D0-4E24-B832-EFC737DCD765}" sibTransId="{220A35FF-FB32-4647-BCF5-8C341785A055}"/>
    <dgm:cxn modelId="{BDF03D1C-10A2-4EC2-BA6F-540800BC6D9F}" srcId="{CE330711-06BE-451F-A549-FDC4A6F70BD9}" destId="{B3601432-C3CD-4B62-AEB8-827758E0D6D6}" srcOrd="1" destOrd="0" parTransId="{8D622D2E-A22F-434B-B2F5-BE1A137337B6}" sibTransId="{8F06B364-0B8C-44E6-97C1-FB1AADFDCD1E}"/>
    <dgm:cxn modelId="{EA7DC11F-FDEF-48C1-88CD-2F5F02FA75A1}" type="presOf" srcId="{78A0371C-7CD0-45D2-BB2E-C695DA1FA36A}" destId="{B0F26031-89ED-4408-BB8F-817D9086CD1D}" srcOrd="0" destOrd="1" presId="urn:microsoft.com/office/officeart/2005/8/layout/hList6"/>
    <dgm:cxn modelId="{A8010626-E8FF-4103-B7DB-931C557DE479}" srcId="{F85EE5E1-A041-4AFA-A45D-F8BC2CD3DA18}" destId="{8C8D534A-29C0-47E7-82AF-82435A126FD7}" srcOrd="0" destOrd="0" parTransId="{D55C45BC-0CD2-4E1D-80D8-0C4D3E668ED6}" sibTransId="{89AE8C14-C14F-4F70-893A-1F71ECCBF7ED}"/>
    <dgm:cxn modelId="{92A2782F-0A6C-410F-825B-672C68D7563A}" type="presOf" srcId="{F85EE5E1-A041-4AFA-A45D-F8BC2CD3DA18}" destId="{7B536B5C-50E2-4EBB-939F-36B353938E84}" srcOrd="0" destOrd="0" presId="urn:microsoft.com/office/officeart/2005/8/layout/hList6"/>
    <dgm:cxn modelId="{7851293D-DA5A-49DD-9CEF-5D8669C5BA86}" srcId="{C0A437E4-AA1A-4CC7-8360-5C3778024B9F}" destId="{F0446548-D2B2-465F-B9A1-8D3CAB9C8E17}" srcOrd="0" destOrd="0" parTransId="{7AEE5DDD-D896-4CEB-AEC2-42B8A8A95DB9}" sibTransId="{2F036544-44F9-45DD-9327-A99C9B7A4A9A}"/>
    <dgm:cxn modelId="{1A476D62-397A-4D8A-B3B6-E72849706C84}" type="presOf" srcId="{FC551793-452F-4022-B275-1760F1A092BE}" destId="{D8592216-DD8F-477E-B66B-07B455184D40}" srcOrd="0" destOrd="1" presId="urn:microsoft.com/office/officeart/2005/8/layout/hList6"/>
    <dgm:cxn modelId="{FBA4D363-F4D7-4D20-BB57-03AE6E2B9CAB}" type="presOf" srcId="{CE4B8E87-95E1-4153-9587-FFEA5E881760}" destId="{E5C40EA6-5B96-4B9B-86EF-18429DA91ADD}" srcOrd="0" destOrd="3" presId="urn:microsoft.com/office/officeart/2005/8/layout/hList6"/>
    <dgm:cxn modelId="{4524FF44-FCE9-451C-88C5-B0ECD5427E97}" type="presOf" srcId="{8D7B9880-D00E-4CB2-9BB8-52CE4B75005E}" destId="{A15A8FE4-4E31-4793-A30A-EB02BC487820}" srcOrd="0" destOrd="1" presId="urn:microsoft.com/office/officeart/2005/8/layout/hList6"/>
    <dgm:cxn modelId="{8C4C8C47-EFCF-4083-92CA-4F09C61C557B}" type="presOf" srcId="{A4F5EFF2-A377-4EFE-8192-BCABD5189610}" destId="{7B536B5C-50E2-4EBB-939F-36B353938E84}" srcOrd="0" destOrd="2" presId="urn:microsoft.com/office/officeart/2005/8/layout/hList6"/>
    <dgm:cxn modelId="{C12EC44C-B4CA-4387-8FFE-FD45DCA24F10}" srcId="{C0A437E4-AA1A-4CC7-8360-5C3778024B9F}" destId="{542F162A-9788-4FAB-81F3-BB6F52EEC48C}" srcOrd="3" destOrd="0" parTransId="{F28F46B9-068B-45CF-8AB4-0BB29CDF4EC3}" sibTransId="{28A5A2E2-B921-474B-B46A-6EF623CFCB0C}"/>
    <dgm:cxn modelId="{5E9D4970-2F15-4E22-8BA2-33BA8B07E4B1}" type="presOf" srcId="{633A9B0B-DE02-4949-8F7B-9AD3B1E23E85}" destId="{D8592216-DD8F-477E-B66B-07B455184D40}" srcOrd="0" destOrd="3" presId="urn:microsoft.com/office/officeart/2005/8/layout/hList6"/>
    <dgm:cxn modelId="{10B0D678-2A5D-426A-8F9B-080A6086791A}" srcId="{F0446548-D2B2-465F-B9A1-8D3CAB9C8E17}" destId="{C7C29C04-2157-431F-A3CB-8B5F9F35E565}" srcOrd="0" destOrd="0" parTransId="{D71E6AF5-08B9-4EBB-B46D-D553752D6464}" sibTransId="{004D5107-825B-41B0-A60C-19B5E8447774}"/>
    <dgm:cxn modelId="{9EE9C37A-7C7F-4978-868E-F637281B04CF}" srcId="{542F162A-9788-4FAB-81F3-BB6F52EEC48C}" destId="{78A0371C-7CD0-45D2-BB2E-C695DA1FA36A}" srcOrd="0" destOrd="0" parTransId="{155C57BD-58E5-4584-9097-BCD636EDF40C}" sibTransId="{EC569E13-5158-490F-800E-635EE23A579F}"/>
    <dgm:cxn modelId="{34252E7F-1710-4978-B6EA-718D7D125C0B}" type="presOf" srcId="{1B25C1EC-B847-4E2F-B12E-082D2B3F1C29}" destId="{7B536B5C-50E2-4EBB-939F-36B353938E84}" srcOrd="0" destOrd="3" presId="urn:microsoft.com/office/officeart/2005/8/layout/hList6"/>
    <dgm:cxn modelId="{93C1EC81-ED91-42FA-B719-D19B1C13B8C0}" srcId="{CE330711-06BE-451F-A549-FDC4A6F70BD9}" destId="{633A9B0B-DE02-4949-8F7B-9AD3B1E23E85}" srcOrd="2" destOrd="0" parTransId="{B6BA99FD-BA44-4D9D-A609-DF8EC57F2358}" sibTransId="{900103CC-D087-4D44-B5CA-FE7D23ADD914}"/>
    <dgm:cxn modelId="{54FE9E83-8A2F-478B-952E-E3DE5E0398F1}" srcId="{C0A437E4-AA1A-4CC7-8360-5C3778024B9F}" destId="{EAFB71D8-D3A3-4712-AB76-96E7B113DA2F}" srcOrd="4" destOrd="0" parTransId="{3700E827-81F8-4887-A03D-05FA522F48DA}" sibTransId="{7F16AAE8-55AC-4016-85DF-D69D6DB750F2}"/>
    <dgm:cxn modelId="{237B0885-FBDC-4668-A415-6651151FCCE6}" type="presOf" srcId="{C0A437E4-AA1A-4CC7-8360-5C3778024B9F}" destId="{A8FCCB2A-413C-4A1B-BB24-B2D2D33CB551}" srcOrd="0" destOrd="0" presId="urn:microsoft.com/office/officeart/2005/8/layout/hList6"/>
    <dgm:cxn modelId="{9E1A808B-0106-4203-AD08-5300E01F0A9F}" type="presOf" srcId="{8C8D534A-29C0-47E7-82AF-82435A126FD7}" destId="{7B536B5C-50E2-4EBB-939F-36B353938E84}" srcOrd="0" destOrd="1" presId="urn:microsoft.com/office/officeart/2005/8/layout/hList6"/>
    <dgm:cxn modelId="{67B3528D-F6CD-497C-8FCA-EABCA1315504}" srcId="{542F162A-9788-4FAB-81F3-BB6F52EEC48C}" destId="{F5AAF4FA-1074-4B69-8532-31B0B77A5A09}" srcOrd="1" destOrd="0" parTransId="{FD73F443-D80E-4A4F-AC07-15ED912AC377}" sibTransId="{F833B2D6-D7BC-4B2D-BD1F-59B6B30AF542}"/>
    <dgm:cxn modelId="{EC93B897-A7C0-4A41-8A8C-E6BAB2034A40}" srcId="{F85EE5E1-A041-4AFA-A45D-F8BC2CD3DA18}" destId="{1B25C1EC-B847-4E2F-B12E-082D2B3F1C29}" srcOrd="2" destOrd="0" parTransId="{85AD16C6-9A5B-420E-AC6B-B7A8C485CDED}" sibTransId="{035E7304-914B-4BAD-88F7-6035E2D87380}"/>
    <dgm:cxn modelId="{426DDBA4-0731-43BF-94BA-35A8B18D0E74}" srcId="{C0A437E4-AA1A-4CC7-8360-5C3778024B9F}" destId="{F85EE5E1-A041-4AFA-A45D-F8BC2CD3DA18}" srcOrd="1" destOrd="0" parTransId="{00EEF4FA-5B36-4D3D-A4FE-6ECF85F6CD8B}" sibTransId="{BD2D9AB3-36D8-45E9-B747-B7C1C764B351}"/>
    <dgm:cxn modelId="{0FEFA2A7-D779-457B-9DB9-4152B997148C}" type="presOf" srcId="{542F162A-9788-4FAB-81F3-BB6F52EEC48C}" destId="{B0F26031-89ED-4408-BB8F-817D9086CD1D}" srcOrd="0" destOrd="0" presId="urn:microsoft.com/office/officeart/2005/8/layout/hList6"/>
    <dgm:cxn modelId="{67E1F0A7-BAC6-44B5-9B48-3C848FDAB6B6}" srcId="{C0A437E4-AA1A-4CC7-8360-5C3778024B9F}" destId="{CE330711-06BE-451F-A549-FDC4A6F70BD9}" srcOrd="2" destOrd="0" parTransId="{E65A0C35-806C-430C-A1A2-E451CDC5706F}" sibTransId="{6CDA6407-6306-4E9F-A6FE-C47452D17DEF}"/>
    <dgm:cxn modelId="{C662A7A8-9104-4603-9F06-6C77252EA437}" type="presOf" srcId="{C7C29C04-2157-431F-A3CB-8B5F9F35E565}" destId="{E5C40EA6-5B96-4B9B-86EF-18429DA91ADD}" srcOrd="0" destOrd="1" presId="urn:microsoft.com/office/officeart/2005/8/layout/hList6"/>
    <dgm:cxn modelId="{B4A15FAC-D2D0-44DF-9675-A10FEC4FB897}" type="presOf" srcId="{F5AAF4FA-1074-4B69-8532-31B0B77A5A09}" destId="{B0F26031-89ED-4408-BB8F-817D9086CD1D}" srcOrd="0" destOrd="2" presId="urn:microsoft.com/office/officeart/2005/8/layout/hList6"/>
    <dgm:cxn modelId="{895800B3-D2A2-49E2-A971-67A22586EB50}" srcId="{F0446548-D2B2-465F-B9A1-8D3CAB9C8E17}" destId="{CE4B8E87-95E1-4153-9587-FFEA5E881760}" srcOrd="2" destOrd="0" parTransId="{366FC829-CEF6-459F-8573-D20A0EA97D27}" sibTransId="{A6FA70DF-6086-4C0E-9AC6-D4C41652A0AE}"/>
    <dgm:cxn modelId="{94FA82C6-ACA2-40DD-BC8D-22737537862D}" type="presOf" srcId="{BA250F8D-68EA-48CC-961A-F13C4A668B10}" destId="{E5C40EA6-5B96-4B9B-86EF-18429DA91ADD}" srcOrd="0" destOrd="2" presId="urn:microsoft.com/office/officeart/2005/8/layout/hList6"/>
    <dgm:cxn modelId="{8D8F51CC-9B43-4345-9B43-3C01ADD60F31}" type="presOf" srcId="{2F8BEA6E-79C2-4123-87C1-67F612E998C8}" destId="{A15A8FE4-4E31-4793-A30A-EB02BC487820}" srcOrd="0" destOrd="2" presId="urn:microsoft.com/office/officeart/2005/8/layout/hList6"/>
    <dgm:cxn modelId="{2E8C34CD-7EF5-4F32-82B7-6BB27CFBA5FE}" type="presOf" srcId="{F0446548-D2B2-465F-B9A1-8D3CAB9C8E17}" destId="{E5C40EA6-5B96-4B9B-86EF-18429DA91ADD}" srcOrd="0" destOrd="0" presId="urn:microsoft.com/office/officeart/2005/8/layout/hList6"/>
    <dgm:cxn modelId="{57C880D2-B176-4A8E-8388-EC309C1AC730}" srcId="{F85EE5E1-A041-4AFA-A45D-F8BC2CD3DA18}" destId="{A4F5EFF2-A377-4EFE-8192-BCABD5189610}" srcOrd="1" destOrd="0" parTransId="{FBC675C2-D378-43B2-909F-690B78B79F31}" sibTransId="{1F3F1BAA-7717-4A09-9A24-05EEA946F76B}"/>
    <dgm:cxn modelId="{7DF319D6-F19B-4AA0-81E6-809387D7804B}" srcId="{EAFB71D8-D3A3-4712-AB76-96E7B113DA2F}" destId="{2F8BEA6E-79C2-4123-87C1-67F612E998C8}" srcOrd="1" destOrd="0" parTransId="{699D3DFE-1254-4CE1-A8CF-9B0420FD839A}" sibTransId="{F30B9905-26A3-401D-8AD0-811D73D6985A}"/>
    <dgm:cxn modelId="{C57CA5DF-C05E-426F-B78C-2AE94A366BA8}" type="presOf" srcId="{B3601432-C3CD-4B62-AEB8-827758E0D6D6}" destId="{D8592216-DD8F-477E-B66B-07B455184D40}" srcOrd="0" destOrd="2" presId="urn:microsoft.com/office/officeart/2005/8/layout/hList6"/>
    <dgm:cxn modelId="{0ABBC1E2-26E7-4578-B6F4-86C350CE0C7C}" srcId="{EAFB71D8-D3A3-4712-AB76-96E7B113DA2F}" destId="{8D7B9880-D00E-4CB2-9BB8-52CE4B75005E}" srcOrd="0" destOrd="0" parTransId="{941397DA-8A26-4661-AF6F-F2AB4D1F4300}" sibTransId="{C8C15414-0CA3-4086-B565-453155D22CD0}"/>
    <dgm:cxn modelId="{6D9C4FF9-BC05-475E-8DF9-6ED24C0D6D96}" type="presOf" srcId="{CE330711-06BE-451F-A549-FDC4A6F70BD9}" destId="{D8592216-DD8F-477E-B66B-07B455184D40}" srcOrd="0" destOrd="0" presId="urn:microsoft.com/office/officeart/2005/8/layout/hList6"/>
    <dgm:cxn modelId="{FCDDFD34-7BD6-496E-A797-474694624946}" type="presParOf" srcId="{A8FCCB2A-413C-4A1B-BB24-B2D2D33CB551}" destId="{E5C40EA6-5B96-4B9B-86EF-18429DA91ADD}" srcOrd="0" destOrd="0" presId="urn:microsoft.com/office/officeart/2005/8/layout/hList6"/>
    <dgm:cxn modelId="{94674979-D737-4C12-A41C-643043F00A07}" type="presParOf" srcId="{A8FCCB2A-413C-4A1B-BB24-B2D2D33CB551}" destId="{4DE6B9B4-0DDE-4FE7-AC6B-8B971E17DBA9}" srcOrd="1" destOrd="0" presId="urn:microsoft.com/office/officeart/2005/8/layout/hList6"/>
    <dgm:cxn modelId="{A7A3627B-F3BF-49E2-AF1E-FC11EBE99E4C}" type="presParOf" srcId="{A8FCCB2A-413C-4A1B-BB24-B2D2D33CB551}" destId="{7B536B5C-50E2-4EBB-939F-36B353938E84}" srcOrd="2" destOrd="0" presId="urn:microsoft.com/office/officeart/2005/8/layout/hList6"/>
    <dgm:cxn modelId="{B178F77E-7919-4DF0-BDD1-6E01B7EDE48C}" type="presParOf" srcId="{A8FCCB2A-413C-4A1B-BB24-B2D2D33CB551}" destId="{64DB5259-9BA2-45D8-8A51-DDD9DA30696A}" srcOrd="3" destOrd="0" presId="urn:microsoft.com/office/officeart/2005/8/layout/hList6"/>
    <dgm:cxn modelId="{4B4F207F-0C86-427C-8D56-5B0E79F165D3}" type="presParOf" srcId="{A8FCCB2A-413C-4A1B-BB24-B2D2D33CB551}" destId="{D8592216-DD8F-477E-B66B-07B455184D40}" srcOrd="4" destOrd="0" presId="urn:microsoft.com/office/officeart/2005/8/layout/hList6"/>
    <dgm:cxn modelId="{A9734D6D-EC00-4A04-AFBF-B226C0A8F6F9}" type="presParOf" srcId="{A8FCCB2A-413C-4A1B-BB24-B2D2D33CB551}" destId="{E5DCE061-9FBA-4AD5-B44F-5C34D72F7232}" srcOrd="5" destOrd="0" presId="urn:microsoft.com/office/officeart/2005/8/layout/hList6"/>
    <dgm:cxn modelId="{A788116B-CC5F-4659-A029-252F18054EFB}" type="presParOf" srcId="{A8FCCB2A-413C-4A1B-BB24-B2D2D33CB551}" destId="{B0F26031-89ED-4408-BB8F-817D9086CD1D}" srcOrd="6" destOrd="0" presId="urn:microsoft.com/office/officeart/2005/8/layout/hList6"/>
    <dgm:cxn modelId="{F729DE3C-665E-40CA-995B-F775C58E8DAC}" type="presParOf" srcId="{A8FCCB2A-413C-4A1B-BB24-B2D2D33CB551}" destId="{580406FB-F84C-47A1-B271-93EB48971D87}" srcOrd="7" destOrd="0" presId="urn:microsoft.com/office/officeart/2005/8/layout/hList6"/>
    <dgm:cxn modelId="{AA840E4C-543D-4D2D-BF68-BBDD8106A561}" type="presParOf" srcId="{A8FCCB2A-413C-4A1B-BB24-B2D2D33CB551}" destId="{A15A8FE4-4E31-4793-A30A-EB02BC487820}"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1CCA416-DD14-BE4E-AFBC-25FB2D2B6F2A}" type="doc">
      <dgm:prSet loTypeId="urn:microsoft.com/office/officeart/2005/8/layout/arrow2" loCatId="" qsTypeId="urn:microsoft.com/office/officeart/2005/8/quickstyle/simple1" qsCatId="simple" csTypeId="urn:microsoft.com/office/officeart/2005/8/colors/colorful5" csCatId="colorful" phldr="1"/>
      <dgm:spPr/>
    </dgm:pt>
    <dgm:pt modelId="{C09D529A-D135-0B4F-8D8B-4433824B93F8}">
      <dgm:prSet phldrT="[Text]"/>
      <dgm:spPr/>
      <dgm:t>
        <a:bodyPr/>
        <a:lstStyle/>
        <a:p>
          <a:r>
            <a:rPr lang="en-US" b="1"/>
            <a:t>Assess CSP</a:t>
          </a:r>
        </a:p>
      </dgm:t>
    </dgm:pt>
    <dgm:pt modelId="{184D9796-07C5-B641-A782-F9AAF33001F1}" type="parTrans" cxnId="{2F49EEFE-0A03-1C41-B445-273B75566448}">
      <dgm:prSet/>
      <dgm:spPr/>
      <dgm:t>
        <a:bodyPr/>
        <a:lstStyle/>
        <a:p>
          <a:endParaRPr lang="en-US"/>
        </a:p>
      </dgm:t>
    </dgm:pt>
    <dgm:pt modelId="{6679EFB6-70C5-7C47-8754-E6D3E58E76DA}" type="sibTrans" cxnId="{2F49EEFE-0A03-1C41-B445-273B75566448}">
      <dgm:prSet/>
      <dgm:spPr/>
      <dgm:t>
        <a:bodyPr/>
        <a:lstStyle/>
        <a:p>
          <a:endParaRPr lang="en-US"/>
        </a:p>
      </dgm:t>
    </dgm:pt>
    <dgm:pt modelId="{0428C792-A03B-154E-B756-5BBE5C881B6C}">
      <dgm:prSet phldrT="[Text]"/>
      <dgm:spPr/>
      <dgm:t>
        <a:bodyPr/>
        <a:lstStyle/>
        <a:p>
          <a:r>
            <a:rPr lang="en-US" b="1"/>
            <a:t>Adopt Cloud Platform</a:t>
          </a:r>
        </a:p>
      </dgm:t>
    </dgm:pt>
    <dgm:pt modelId="{6B430284-886E-2145-BF11-19E8FD98FD8C}" type="parTrans" cxnId="{B0E2025B-860C-6742-AD4B-9214742B79C8}">
      <dgm:prSet/>
      <dgm:spPr/>
      <dgm:t>
        <a:bodyPr/>
        <a:lstStyle/>
        <a:p>
          <a:endParaRPr lang="en-US"/>
        </a:p>
      </dgm:t>
    </dgm:pt>
    <dgm:pt modelId="{2142C518-DBED-A941-B5E2-E16833E65D24}" type="sibTrans" cxnId="{B0E2025B-860C-6742-AD4B-9214742B79C8}">
      <dgm:prSet/>
      <dgm:spPr/>
      <dgm:t>
        <a:bodyPr/>
        <a:lstStyle/>
        <a:p>
          <a:endParaRPr lang="en-US"/>
        </a:p>
      </dgm:t>
    </dgm:pt>
    <dgm:pt modelId="{0FAD6A7A-5547-4A40-B24A-2D579C8872D2}">
      <dgm:prSet phldrT="[Text]"/>
      <dgm:spPr/>
      <dgm:t>
        <a:bodyPr/>
        <a:lstStyle/>
        <a:p>
          <a:r>
            <a:rPr lang="en-US" b="1"/>
            <a:t>Process Connectivity</a:t>
          </a:r>
        </a:p>
      </dgm:t>
    </dgm:pt>
    <dgm:pt modelId="{3D747831-A0F3-624E-92EE-78CF8693DCEC}" type="parTrans" cxnId="{0F29127D-A17C-4243-80D0-273407AAC9A3}">
      <dgm:prSet/>
      <dgm:spPr/>
      <dgm:t>
        <a:bodyPr/>
        <a:lstStyle/>
        <a:p>
          <a:endParaRPr lang="en-US"/>
        </a:p>
      </dgm:t>
    </dgm:pt>
    <dgm:pt modelId="{B9B32A2C-0F22-E64A-8283-E23C8876F4D5}" type="sibTrans" cxnId="{0F29127D-A17C-4243-80D0-273407AAC9A3}">
      <dgm:prSet/>
      <dgm:spPr/>
      <dgm:t>
        <a:bodyPr/>
        <a:lstStyle/>
        <a:p>
          <a:endParaRPr lang="en-US"/>
        </a:p>
      </dgm:t>
    </dgm:pt>
    <dgm:pt modelId="{ED170F5B-5614-F64D-BCDF-3D1C758CB0F6}">
      <dgm:prSet/>
      <dgm:spPr/>
      <dgm:t>
        <a:bodyPr/>
        <a:lstStyle/>
        <a:p>
          <a:r>
            <a:rPr lang="en-US" b="1"/>
            <a:t>Customer Integration</a:t>
          </a:r>
        </a:p>
      </dgm:t>
    </dgm:pt>
    <dgm:pt modelId="{A37D32C1-C7D9-A94C-AEF7-62926F58A43F}" type="parTrans" cxnId="{DF99EFBA-66F9-9A43-9E94-224E90F716CD}">
      <dgm:prSet/>
      <dgm:spPr/>
      <dgm:t>
        <a:bodyPr/>
        <a:lstStyle/>
        <a:p>
          <a:endParaRPr lang="en-US"/>
        </a:p>
      </dgm:t>
    </dgm:pt>
    <dgm:pt modelId="{6855D881-8F18-6141-BE3D-3AD2C058F604}" type="sibTrans" cxnId="{DF99EFBA-66F9-9A43-9E94-224E90F716CD}">
      <dgm:prSet/>
      <dgm:spPr/>
      <dgm:t>
        <a:bodyPr/>
        <a:lstStyle/>
        <a:p>
          <a:endParaRPr lang="en-US"/>
        </a:p>
      </dgm:t>
    </dgm:pt>
    <dgm:pt modelId="{ADA7CC9E-93D7-4F4F-9B1C-C679A7680D45}">
      <dgm:prSet/>
      <dgm:spPr/>
      <dgm:t>
        <a:bodyPr/>
        <a:lstStyle/>
        <a:p>
          <a:r>
            <a:rPr lang="en-US"/>
            <a:t>Business Drivers</a:t>
          </a:r>
        </a:p>
      </dgm:t>
    </dgm:pt>
    <dgm:pt modelId="{FED444E4-F6CD-0947-BA2C-F64308614719}" type="parTrans" cxnId="{51EA6FC4-58DF-664C-A1C0-B60A5FAC805B}">
      <dgm:prSet/>
      <dgm:spPr/>
      <dgm:t>
        <a:bodyPr/>
        <a:lstStyle/>
        <a:p>
          <a:endParaRPr lang="en-US"/>
        </a:p>
      </dgm:t>
    </dgm:pt>
    <dgm:pt modelId="{EAA1CE9D-E9DC-7149-AD25-65A0C07A56D9}" type="sibTrans" cxnId="{51EA6FC4-58DF-664C-A1C0-B60A5FAC805B}">
      <dgm:prSet/>
      <dgm:spPr/>
      <dgm:t>
        <a:bodyPr/>
        <a:lstStyle/>
        <a:p>
          <a:endParaRPr lang="en-US"/>
        </a:p>
      </dgm:t>
    </dgm:pt>
    <dgm:pt modelId="{F5073EFF-8B90-2440-AEF9-765FAB9454E8}">
      <dgm:prSet/>
      <dgm:spPr/>
      <dgm:t>
        <a:bodyPr/>
        <a:lstStyle/>
        <a:p>
          <a:r>
            <a:rPr lang="en-US"/>
            <a:t>Portfolio Analysis</a:t>
          </a:r>
        </a:p>
      </dgm:t>
    </dgm:pt>
    <dgm:pt modelId="{5C82B792-9CF3-FE48-8A83-64FD5CDFF848}" type="parTrans" cxnId="{27D1B59F-F4A5-2C4A-8405-70C539C4BCBA}">
      <dgm:prSet/>
      <dgm:spPr/>
      <dgm:t>
        <a:bodyPr/>
        <a:lstStyle/>
        <a:p>
          <a:endParaRPr lang="en-US"/>
        </a:p>
      </dgm:t>
    </dgm:pt>
    <dgm:pt modelId="{E891AFC4-0C1E-7D4D-BDF8-72A4BD02A62E}" type="sibTrans" cxnId="{27D1B59F-F4A5-2C4A-8405-70C539C4BCBA}">
      <dgm:prSet/>
      <dgm:spPr/>
      <dgm:t>
        <a:bodyPr/>
        <a:lstStyle/>
        <a:p>
          <a:endParaRPr lang="en-US"/>
        </a:p>
      </dgm:t>
    </dgm:pt>
    <dgm:pt modelId="{A0FAE5CA-040A-EF40-BC92-846A4B020F9A}">
      <dgm:prSet/>
      <dgm:spPr/>
      <dgm:t>
        <a:bodyPr/>
        <a:lstStyle/>
        <a:p>
          <a:pPr rtl="0"/>
          <a:r>
            <a:rPr lang="en-US"/>
            <a:t>Benefits &amp; Timelines</a:t>
          </a:r>
          <a:r>
            <a:rPr lang="en-US">
              <a:latin typeface="Calibri"/>
            </a:rPr>
            <a:t> </a:t>
          </a:r>
          <a:endParaRPr lang="en-US"/>
        </a:p>
      </dgm:t>
    </dgm:pt>
    <dgm:pt modelId="{179BE8B6-8436-6745-95E7-95DBC7A81849}" type="parTrans" cxnId="{18D648F7-464F-9B40-9B4C-3F66513DAB4F}">
      <dgm:prSet/>
      <dgm:spPr/>
      <dgm:t>
        <a:bodyPr/>
        <a:lstStyle/>
        <a:p>
          <a:endParaRPr lang="en-US"/>
        </a:p>
      </dgm:t>
    </dgm:pt>
    <dgm:pt modelId="{08AA6CB6-CA8B-BE49-9956-A4B8414EA8C9}" type="sibTrans" cxnId="{18D648F7-464F-9B40-9B4C-3F66513DAB4F}">
      <dgm:prSet/>
      <dgm:spPr/>
      <dgm:t>
        <a:bodyPr/>
        <a:lstStyle/>
        <a:p>
          <a:endParaRPr lang="en-US"/>
        </a:p>
      </dgm:t>
    </dgm:pt>
    <dgm:pt modelId="{D3EC7A54-DD7E-BF47-A0DC-021C6A448EE0}">
      <dgm:prSet phldrT="[Text]"/>
      <dgm:spPr/>
      <dgm:t>
        <a:bodyPr/>
        <a:lstStyle/>
        <a:p>
          <a:r>
            <a:rPr lang="en-US"/>
            <a:t>Virtualization</a:t>
          </a:r>
        </a:p>
      </dgm:t>
    </dgm:pt>
    <dgm:pt modelId="{F4167CF3-0432-5549-AFE5-FAB655F7A0EE}" type="parTrans" cxnId="{AE4D05B2-F425-C74B-86F5-4778F1BF9F07}">
      <dgm:prSet/>
      <dgm:spPr/>
      <dgm:t>
        <a:bodyPr/>
        <a:lstStyle/>
        <a:p>
          <a:endParaRPr lang="en-US"/>
        </a:p>
      </dgm:t>
    </dgm:pt>
    <dgm:pt modelId="{DC79B3E1-3619-DA44-A100-F55CD1F42207}" type="sibTrans" cxnId="{AE4D05B2-F425-C74B-86F5-4778F1BF9F07}">
      <dgm:prSet/>
      <dgm:spPr/>
      <dgm:t>
        <a:bodyPr/>
        <a:lstStyle/>
        <a:p>
          <a:endParaRPr lang="en-US"/>
        </a:p>
      </dgm:t>
    </dgm:pt>
    <dgm:pt modelId="{0466F24F-5287-DD43-9361-71F7C467180C}">
      <dgm:prSet phldrT="[Text]"/>
      <dgm:spPr/>
      <dgm:t>
        <a:bodyPr/>
        <a:lstStyle/>
        <a:p>
          <a:r>
            <a:rPr lang="en-US"/>
            <a:t>Customer Resource Management</a:t>
          </a:r>
        </a:p>
      </dgm:t>
    </dgm:pt>
    <dgm:pt modelId="{EAD01ED7-CC60-1B40-B222-B3E852ABCEEE}" type="parTrans" cxnId="{D2EEB450-BDB8-D546-A62E-2AC3500798E7}">
      <dgm:prSet/>
      <dgm:spPr/>
      <dgm:t>
        <a:bodyPr/>
        <a:lstStyle/>
        <a:p>
          <a:endParaRPr lang="en-US"/>
        </a:p>
      </dgm:t>
    </dgm:pt>
    <dgm:pt modelId="{516F44E5-337F-4E4F-815D-92B87750930F}" type="sibTrans" cxnId="{D2EEB450-BDB8-D546-A62E-2AC3500798E7}">
      <dgm:prSet/>
      <dgm:spPr/>
      <dgm:t>
        <a:bodyPr/>
        <a:lstStyle/>
        <a:p>
          <a:endParaRPr lang="en-US"/>
        </a:p>
      </dgm:t>
    </dgm:pt>
    <dgm:pt modelId="{C676FB44-A085-C44B-88C5-B0757DC1DCA6}">
      <dgm:prSet phldrT="[Text]"/>
      <dgm:spPr/>
      <dgm:t>
        <a:bodyPr/>
        <a:lstStyle/>
        <a:p>
          <a:r>
            <a:rPr lang="en-US"/>
            <a:t>Create Hybrid Clouds</a:t>
          </a:r>
        </a:p>
      </dgm:t>
    </dgm:pt>
    <dgm:pt modelId="{AEC21793-3C4B-3143-8DB1-594C195A5658}" type="parTrans" cxnId="{29D679AF-77D5-224F-8DFE-D2DEF2554DED}">
      <dgm:prSet/>
      <dgm:spPr/>
      <dgm:t>
        <a:bodyPr/>
        <a:lstStyle/>
        <a:p>
          <a:endParaRPr lang="en-US"/>
        </a:p>
      </dgm:t>
    </dgm:pt>
    <dgm:pt modelId="{0F273E7C-0FD2-8B4F-8BBB-CB9588813122}" type="sibTrans" cxnId="{29D679AF-77D5-224F-8DFE-D2DEF2554DED}">
      <dgm:prSet/>
      <dgm:spPr/>
      <dgm:t>
        <a:bodyPr/>
        <a:lstStyle/>
        <a:p>
          <a:endParaRPr lang="en-US"/>
        </a:p>
      </dgm:t>
    </dgm:pt>
    <dgm:pt modelId="{6B71A9A1-E792-1244-B304-83CD20CC9097}">
      <dgm:prSet phldrT="[Text]"/>
      <dgm:spPr/>
      <dgm:t>
        <a:bodyPr/>
        <a:lstStyle/>
        <a:p>
          <a:pPr rtl="0"/>
          <a:r>
            <a:rPr lang="en-US"/>
            <a:t>Consumer Saas</a:t>
          </a:r>
          <a:r>
            <a:rPr lang="en-US">
              <a:latin typeface="Calibri"/>
            </a:rPr>
            <a:t> </a:t>
          </a:r>
          <a:endParaRPr lang="en-US"/>
        </a:p>
      </dgm:t>
    </dgm:pt>
    <dgm:pt modelId="{8A0EA499-075C-FC41-B990-F2156C839B9A}" type="parTrans" cxnId="{44F0C18C-8CE0-DE4E-8CCE-4BDEDBC8554B}">
      <dgm:prSet/>
      <dgm:spPr/>
      <dgm:t>
        <a:bodyPr/>
        <a:lstStyle/>
        <a:p>
          <a:endParaRPr lang="en-US"/>
        </a:p>
      </dgm:t>
    </dgm:pt>
    <dgm:pt modelId="{3CB1439A-3EBB-9B44-AE65-96AEA61A7EB7}" type="sibTrans" cxnId="{44F0C18C-8CE0-DE4E-8CCE-4BDEDBC8554B}">
      <dgm:prSet/>
      <dgm:spPr/>
      <dgm:t>
        <a:bodyPr/>
        <a:lstStyle/>
        <a:p>
          <a:endParaRPr lang="en-US"/>
        </a:p>
      </dgm:t>
    </dgm:pt>
    <dgm:pt modelId="{5767F1FB-5828-B14F-B176-1AA4C6E06672}">
      <dgm:prSet/>
      <dgm:spPr/>
      <dgm:t>
        <a:bodyPr/>
        <a:lstStyle/>
        <a:p>
          <a:r>
            <a:rPr lang="en-US"/>
            <a:t>Generation of KPIs according to cloud</a:t>
          </a:r>
        </a:p>
      </dgm:t>
    </dgm:pt>
    <dgm:pt modelId="{AEF982AD-A66C-924F-9484-32F2E7F8C25D}" type="parTrans" cxnId="{FF5C6F7C-92B2-6A41-B666-DFFB2B80A36E}">
      <dgm:prSet/>
      <dgm:spPr/>
      <dgm:t>
        <a:bodyPr/>
        <a:lstStyle/>
        <a:p>
          <a:endParaRPr lang="en-US"/>
        </a:p>
      </dgm:t>
    </dgm:pt>
    <dgm:pt modelId="{6396777B-6F36-1540-991E-D0A931F92A0F}" type="sibTrans" cxnId="{FF5C6F7C-92B2-6A41-B666-DFFB2B80A36E}">
      <dgm:prSet/>
      <dgm:spPr/>
      <dgm:t>
        <a:bodyPr/>
        <a:lstStyle/>
        <a:p>
          <a:endParaRPr lang="en-US"/>
        </a:p>
      </dgm:t>
    </dgm:pt>
    <dgm:pt modelId="{D46E5D6D-DB55-BD46-97AF-EFAAF36DBD7E}">
      <dgm:prSet/>
      <dgm:spPr/>
      <dgm:t>
        <a:bodyPr/>
        <a:lstStyle/>
        <a:p>
          <a:r>
            <a:rPr lang="en-US"/>
            <a:t>Migration of data to cloud</a:t>
          </a:r>
        </a:p>
      </dgm:t>
    </dgm:pt>
    <dgm:pt modelId="{70B6C09D-C4A4-2341-BDED-9B180A99906A}" type="parTrans" cxnId="{8B8D195F-E160-544C-8D7C-8F2DE0EDFF8D}">
      <dgm:prSet/>
      <dgm:spPr/>
      <dgm:t>
        <a:bodyPr/>
        <a:lstStyle/>
        <a:p>
          <a:endParaRPr lang="en-US"/>
        </a:p>
      </dgm:t>
    </dgm:pt>
    <dgm:pt modelId="{11D03185-800E-7346-9C0D-1219DA7DFED9}" type="sibTrans" cxnId="{8B8D195F-E160-544C-8D7C-8F2DE0EDFF8D}">
      <dgm:prSet/>
      <dgm:spPr/>
      <dgm:t>
        <a:bodyPr/>
        <a:lstStyle/>
        <a:p>
          <a:endParaRPr lang="en-US"/>
        </a:p>
      </dgm:t>
    </dgm:pt>
    <dgm:pt modelId="{FC593B88-7689-C747-805E-63E90E4CD3E4}">
      <dgm:prSet/>
      <dgm:spPr/>
      <dgm:t>
        <a:bodyPr/>
        <a:lstStyle/>
        <a:p>
          <a:r>
            <a:rPr lang="en-US"/>
            <a:t>Providing knowledge to the customers regarding cloud</a:t>
          </a:r>
        </a:p>
      </dgm:t>
    </dgm:pt>
    <dgm:pt modelId="{2F38EC18-C4D4-4F49-AC7A-39728F1B8FE2}" type="parTrans" cxnId="{EFA4BB2F-2548-7248-B4C4-A3FBA4030ADB}">
      <dgm:prSet/>
      <dgm:spPr/>
      <dgm:t>
        <a:bodyPr/>
        <a:lstStyle/>
        <a:p>
          <a:endParaRPr lang="en-US"/>
        </a:p>
      </dgm:t>
    </dgm:pt>
    <dgm:pt modelId="{2279DCE7-F94E-7F49-81B4-0CB9A64D1E1C}" type="sibTrans" cxnId="{EFA4BB2F-2548-7248-B4C4-A3FBA4030ADB}">
      <dgm:prSet/>
      <dgm:spPr/>
      <dgm:t>
        <a:bodyPr/>
        <a:lstStyle/>
        <a:p>
          <a:endParaRPr lang="en-US"/>
        </a:p>
      </dgm:t>
    </dgm:pt>
    <dgm:pt modelId="{0AA3A51A-58D4-4972-8B30-E3FAD867B7A8}">
      <dgm:prSet/>
      <dgm:spPr/>
      <dgm:t>
        <a:bodyPr/>
        <a:lstStyle/>
        <a:p>
          <a:pPr rtl="0"/>
          <a:r>
            <a:rPr lang="en-US"/>
            <a:t>Enabling product and features connectivity to the cloud</a:t>
          </a:r>
          <a:r>
            <a:rPr lang="en-US">
              <a:latin typeface="Calibri"/>
            </a:rPr>
            <a:t> </a:t>
          </a:r>
          <a:endParaRPr lang="en-US"/>
        </a:p>
      </dgm:t>
    </dgm:pt>
    <dgm:pt modelId="{B2707166-012C-477A-9085-163310D7D942}" type="parTrans" cxnId="{C536B12F-ECD9-45C1-81F2-3A8A6448B946}">
      <dgm:prSet/>
      <dgm:spPr/>
      <dgm:t>
        <a:bodyPr/>
        <a:lstStyle/>
        <a:p>
          <a:endParaRPr lang="en-IN"/>
        </a:p>
      </dgm:t>
    </dgm:pt>
    <dgm:pt modelId="{50B7FA81-35C0-41B2-B09A-82FF11C3AE6A}" type="sibTrans" cxnId="{C536B12F-ECD9-45C1-81F2-3A8A6448B946}">
      <dgm:prSet/>
      <dgm:spPr/>
      <dgm:t>
        <a:bodyPr/>
        <a:lstStyle/>
        <a:p>
          <a:endParaRPr lang="en-IN"/>
        </a:p>
      </dgm:t>
    </dgm:pt>
    <dgm:pt modelId="{D62943B6-70A3-4531-A31F-D3E7ED04069C}">
      <dgm:prSet/>
      <dgm:spPr/>
      <dgm:t>
        <a:bodyPr/>
        <a:lstStyle/>
        <a:p>
          <a:r>
            <a:rPr lang="en-US"/>
            <a:t>Integrating AI with the cloud for improving decision making</a:t>
          </a:r>
        </a:p>
      </dgm:t>
    </dgm:pt>
    <dgm:pt modelId="{602970CE-7317-49CA-8A59-622B2EC2F21C}" type="parTrans" cxnId="{34127F40-440B-4D54-A0FB-CE624C50F3EC}">
      <dgm:prSet/>
      <dgm:spPr/>
      <dgm:t>
        <a:bodyPr/>
        <a:lstStyle/>
        <a:p>
          <a:endParaRPr lang="en-IN"/>
        </a:p>
      </dgm:t>
    </dgm:pt>
    <dgm:pt modelId="{BB012398-82DC-4B6B-A01A-55034607ECEA}" type="sibTrans" cxnId="{34127F40-440B-4D54-A0FB-CE624C50F3EC}">
      <dgm:prSet/>
      <dgm:spPr/>
      <dgm:t>
        <a:bodyPr/>
        <a:lstStyle/>
        <a:p>
          <a:endParaRPr lang="en-IN"/>
        </a:p>
      </dgm:t>
    </dgm:pt>
    <dgm:pt modelId="{DEAB33F9-8382-584A-A91A-477AC4F9850E}" type="pres">
      <dgm:prSet presAssocID="{71CCA416-DD14-BE4E-AFBC-25FB2D2B6F2A}" presName="arrowDiagram" presStyleCnt="0">
        <dgm:presLayoutVars>
          <dgm:chMax val="5"/>
          <dgm:dir/>
          <dgm:resizeHandles val="exact"/>
        </dgm:presLayoutVars>
      </dgm:prSet>
      <dgm:spPr/>
    </dgm:pt>
    <dgm:pt modelId="{B4BC9B3A-1FD0-4E46-A92E-EAAD64AC7257}" type="pres">
      <dgm:prSet presAssocID="{71CCA416-DD14-BE4E-AFBC-25FB2D2B6F2A}" presName="arrow" presStyleLbl="bgShp" presStyleIdx="0" presStyleCnt="1" custLinFactNeighborX="564"/>
      <dgm:spPr>
        <a:solidFill>
          <a:schemeClr val="accent5">
            <a:lumMod val="40000"/>
            <a:lumOff val="60000"/>
          </a:schemeClr>
        </a:solidFill>
      </dgm:spPr>
    </dgm:pt>
    <dgm:pt modelId="{ECBC41D0-9DF1-B242-BDAA-690042BE1EAA}" type="pres">
      <dgm:prSet presAssocID="{71CCA416-DD14-BE4E-AFBC-25FB2D2B6F2A}" presName="arrowDiagram4" presStyleCnt="0"/>
      <dgm:spPr/>
    </dgm:pt>
    <dgm:pt modelId="{839B503B-7A50-264C-93B8-7FFD0C9ECE55}" type="pres">
      <dgm:prSet presAssocID="{C09D529A-D135-0B4F-8D8B-4433824B93F8}" presName="bullet4a" presStyleLbl="node1" presStyleIdx="0" presStyleCnt="4"/>
      <dgm:spPr/>
    </dgm:pt>
    <dgm:pt modelId="{0FCE4FC7-3C9F-634D-B3BF-4142A72DDDCC}" type="pres">
      <dgm:prSet presAssocID="{C09D529A-D135-0B4F-8D8B-4433824B93F8}" presName="textBox4a" presStyleLbl="revTx" presStyleIdx="0" presStyleCnt="4" custLinFactNeighborX="5311" custLinFactNeighborY="-40509">
        <dgm:presLayoutVars>
          <dgm:bulletEnabled val="1"/>
        </dgm:presLayoutVars>
      </dgm:prSet>
      <dgm:spPr/>
    </dgm:pt>
    <dgm:pt modelId="{AC9E206A-9FCF-AA47-BE29-3057E990541B}" type="pres">
      <dgm:prSet presAssocID="{0428C792-A03B-154E-B756-5BBE5C881B6C}" presName="bullet4b" presStyleLbl="node1" presStyleIdx="1" presStyleCnt="4"/>
      <dgm:spPr/>
    </dgm:pt>
    <dgm:pt modelId="{CF7CF1A5-7C6A-1B4D-8597-14FF8C4968C5}" type="pres">
      <dgm:prSet presAssocID="{0428C792-A03B-154E-B756-5BBE5C881B6C}" presName="textBox4b" presStyleLbl="revTx" presStyleIdx="1" presStyleCnt="4" custLinFactNeighborX="9107" custLinFactNeighborY="-29177">
        <dgm:presLayoutVars>
          <dgm:bulletEnabled val="1"/>
        </dgm:presLayoutVars>
      </dgm:prSet>
      <dgm:spPr/>
    </dgm:pt>
    <dgm:pt modelId="{882DED35-8B15-5E45-BAAF-CD476EDCC67A}" type="pres">
      <dgm:prSet presAssocID="{0FAD6A7A-5547-4A40-B24A-2D579C8872D2}" presName="bullet4c" presStyleLbl="node1" presStyleIdx="2" presStyleCnt="4"/>
      <dgm:spPr/>
    </dgm:pt>
    <dgm:pt modelId="{52EB829C-280D-D04F-BC81-9BC716973DAD}" type="pres">
      <dgm:prSet presAssocID="{0FAD6A7A-5547-4A40-B24A-2D579C8872D2}" presName="textBox4c" presStyleLbl="revTx" presStyleIdx="2" presStyleCnt="4" custLinFactNeighborX="5393" custLinFactNeighborY="-14308">
        <dgm:presLayoutVars>
          <dgm:bulletEnabled val="1"/>
        </dgm:presLayoutVars>
      </dgm:prSet>
      <dgm:spPr/>
    </dgm:pt>
    <dgm:pt modelId="{1036BAF5-A1E8-1D4D-AA70-5D17C8D1CB79}" type="pres">
      <dgm:prSet presAssocID="{ED170F5B-5614-F64D-BCDF-3D1C758CB0F6}" presName="bullet4d" presStyleLbl="node1" presStyleIdx="3" presStyleCnt="4"/>
      <dgm:spPr/>
    </dgm:pt>
    <dgm:pt modelId="{0CDA459C-72A8-9E4C-B674-DEC990DF6F33}" type="pres">
      <dgm:prSet presAssocID="{ED170F5B-5614-F64D-BCDF-3D1C758CB0F6}" presName="textBox4d" presStyleLbl="revTx" presStyleIdx="3" presStyleCnt="4" custLinFactNeighborX="10713" custLinFactNeighborY="-26617">
        <dgm:presLayoutVars>
          <dgm:bulletEnabled val="1"/>
        </dgm:presLayoutVars>
      </dgm:prSet>
      <dgm:spPr/>
    </dgm:pt>
  </dgm:ptLst>
  <dgm:cxnLst>
    <dgm:cxn modelId="{F0ABA511-23C0-9948-91DC-7B4E68814797}" type="presOf" srcId="{0428C792-A03B-154E-B756-5BBE5C881B6C}" destId="{CF7CF1A5-7C6A-1B4D-8597-14FF8C4968C5}" srcOrd="0" destOrd="0" presId="urn:microsoft.com/office/officeart/2005/8/layout/arrow2"/>
    <dgm:cxn modelId="{33104D20-81D3-5649-8BDC-2B13D1AA3499}" type="presOf" srcId="{ADA7CC9E-93D7-4F4F-9B1C-C679A7680D45}" destId="{0FCE4FC7-3C9F-634D-B3BF-4142A72DDDCC}" srcOrd="0" destOrd="1" presId="urn:microsoft.com/office/officeart/2005/8/layout/arrow2"/>
    <dgm:cxn modelId="{B71C8124-FE32-E94B-8933-CBC03F5FB9C1}" type="presOf" srcId="{ED170F5B-5614-F64D-BCDF-3D1C758CB0F6}" destId="{0CDA459C-72A8-9E4C-B674-DEC990DF6F33}" srcOrd="0" destOrd="0" presId="urn:microsoft.com/office/officeart/2005/8/layout/arrow2"/>
    <dgm:cxn modelId="{EBA6F024-EA95-AB44-B415-79FB29AA33B6}" type="presOf" srcId="{5767F1FB-5828-B14F-B176-1AA4C6E06672}" destId="{52EB829C-280D-D04F-BC81-9BC716973DAD}" srcOrd="0" destOrd="1" presId="urn:microsoft.com/office/officeart/2005/8/layout/arrow2"/>
    <dgm:cxn modelId="{AFF80B27-12FA-446D-B7D4-EF274A69C687}" type="presOf" srcId="{D62943B6-70A3-4531-A31F-D3E7ED04069C}" destId="{0CDA459C-72A8-9E4C-B674-DEC990DF6F33}" srcOrd="0" destOrd="3" presId="urn:microsoft.com/office/officeart/2005/8/layout/arrow2"/>
    <dgm:cxn modelId="{F7EA302A-655E-654E-9D7B-8113A90AA8B1}" type="presOf" srcId="{0466F24F-5287-DD43-9361-71F7C467180C}" destId="{CF7CF1A5-7C6A-1B4D-8597-14FF8C4968C5}" srcOrd="0" destOrd="2" presId="urn:microsoft.com/office/officeart/2005/8/layout/arrow2"/>
    <dgm:cxn modelId="{33DFE52C-ADFD-C945-BB4B-56517E71A8BA}" type="presOf" srcId="{FC593B88-7689-C747-805E-63E90E4CD3E4}" destId="{0CDA459C-72A8-9E4C-B674-DEC990DF6F33}" srcOrd="0" destOrd="1" presId="urn:microsoft.com/office/officeart/2005/8/layout/arrow2"/>
    <dgm:cxn modelId="{DEF2FE2D-AD94-2D4E-82C3-D01E22AA701B}" type="presOf" srcId="{0FAD6A7A-5547-4A40-B24A-2D579C8872D2}" destId="{52EB829C-280D-D04F-BC81-9BC716973DAD}" srcOrd="0" destOrd="0" presId="urn:microsoft.com/office/officeart/2005/8/layout/arrow2"/>
    <dgm:cxn modelId="{C536B12F-ECD9-45C1-81F2-3A8A6448B946}" srcId="{ED170F5B-5614-F64D-BCDF-3D1C758CB0F6}" destId="{0AA3A51A-58D4-4972-8B30-E3FAD867B7A8}" srcOrd="1" destOrd="0" parTransId="{B2707166-012C-477A-9085-163310D7D942}" sibTransId="{50B7FA81-35C0-41B2-B09A-82FF11C3AE6A}"/>
    <dgm:cxn modelId="{EFA4BB2F-2548-7248-B4C4-A3FBA4030ADB}" srcId="{ED170F5B-5614-F64D-BCDF-3D1C758CB0F6}" destId="{FC593B88-7689-C747-805E-63E90E4CD3E4}" srcOrd="0" destOrd="0" parTransId="{2F38EC18-C4D4-4F49-AC7A-39728F1B8FE2}" sibTransId="{2279DCE7-F94E-7F49-81B4-0CB9A64D1E1C}"/>
    <dgm:cxn modelId="{E8F8DF32-F16E-4147-AA98-B74B1B8CD328}" type="presOf" srcId="{D3EC7A54-DD7E-BF47-A0DC-021C6A448EE0}" destId="{CF7CF1A5-7C6A-1B4D-8597-14FF8C4968C5}" srcOrd="0" destOrd="1" presId="urn:microsoft.com/office/officeart/2005/8/layout/arrow2"/>
    <dgm:cxn modelId="{99D0C538-B6A5-254C-B94D-689757154842}" type="presOf" srcId="{C676FB44-A085-C44B-88C5-B0757DC1DCA6}" destId="{CF7CF1A5-7C6A-1B4D-8597-14FF8C4968C5}" srcOrd="0" destOrd="3" presId="urn:microsoft.com/office/officeart/2005/8/layout/arrow2"/>
    <dgm:cxn modelId="{34127F40-440B-4D54-A0FB-CE624C50F3EC}" srcId="{ED170F5B-5614-F64D-BCDF-3D1C758CB0F6}" destId="{D62943B6-70A3-4531-A31F-D3E7ED04069C}" srcOrd="2" destOrd="0" parTransId="{602970CE-7317-49CA-8A59-622B2EC2F21C}" sibTransId="{BB012398-82DC-4B6B-A01A-55034607ECEA}"/>
    <dgm:cxn modelId="{B0E2025B-860C-6742-AD4B-9214742B79C8}" srcId="{71CCA416-DD14-BE4E-AFBC-25FB2D2B6F2A}" destId="{0428C792-A03B-154E-B756-5BBE5C881B6C}" srcOrd="1" destOrd="0" parTransId="{6B430284-886E-2145-BF11-19E8FD98FD8C}" sibTransId="{2142C518-DBED-A941-B5E2-E16833E65D24}"/>
    <dgm:cxn modelId="{E62DA05B-E0FF-BC4D-9BD7-AF53D995568E}" type="presOf" srcId="{F5073EFF-8B90-2440-AEF9-765FAB9454E8}" destId="{0FCE4FC7-3C9F-634D-B3BF-4142A72DDDCC}" srcOrd="0" destOrd="2" presId="urn:microsoft.com/office/officeart/2005/8/layout/arrow2"/>
    <dgm:cxn modelId="{3C56665C-A069-1A45-893E-5A4B1C2C3A4F}" type="presOf" srcId="{6B71A9A1-E792-1244-B304-83CD20CC9097}" destId="{CF7CF1A5-7C6A-1B4D-8597-14FF8C4968C5}" srcOrd="0" destOrd="4" presId="urn:microsoft.com/office/officeart/2005/8/layout/arrow2"/>
    <dgm:cxn modelId="{8B8D195F-E160-544C-8D7C-8F2DE0EDFF8D}" srcId="{0FAD6A7A-5547-4A40-B24A-2D579C8872D2}" destId="{D46E5D6D-DB55-BD46-97AF-EFAAF36DBD7E}" srcOrd="1" destOrd="0" parTransId="{70B6C09D-C4A4-2341-BDED-9B180A99906A}" sibTransId="{11D03185-800E-7346-9C0D-1219DA7DFED9}"/>
    <dgm:cxn modelId="{1E925650-A3BA-41B7-B9B1-252D757E1737}" type="presOf" srcId="{0AA3A51A-58D4-4972-8B30-E3FAD867B7A8}" destId="{0CDA459C-72A8-9E4C-B674-DEC990DF6F33}" srcOrd="0" destOrd="2" presId="urn:microsoft.com/office/officeart/2005/8/layout/arrow2"/>
    <dgm:cxn modelId="{D2EEB450-BDB8-D546-A62E-2AC3500798E7}" srcId="{0428C792-A03B-154E-B756-5BBE5C881B6C}" destId="{0466F24F-5287-DD43-9361-71F7C467180C}" srcOrd="1" destOrd="0" parTransId="{EAD01ED7-CC60-1B40-B222-B3E852ABCEEE}" sibTransId="{516F44E5-337F-4E4F-815D-92B87750930F}"/>
    <dgm:cxn modelId="{F4146E51-DEDB-0142-A396-1F1E755FC7DA}" type="presOf" srcId="{C09D529A-D135-0B4F-8D8B-4433824B93F8}" destId="{0FCE4FC7-3C9F-634D-B3BF-4142A72DDDCC}" srcOrd="0" destOrd="0" presId="urn:microsoft.com/office/officeart/2005/8/layout/arrow2"/>
    <dgm:cxn modelId="{FF5C6F7C-92B2-6A41-B666-DFFB2B80A36E}" srcId="{0FAD6A7A-5547-4A40-B24A-2D579C8872D2}" destId="{5767F1FB-5828-B14F-B176-1AA4C6E06672}" srcOrd="0" destOrd="0" parTransId="{AEF982AD-A66C-924F-9484-32F2E7F8C25D}" sibTransId="{6396777B-6F36-1540-991E-D0A931F92A0F}"/>
    <dgm:cxn modelId="{0F29127D-A17C-4243-80D0-273407AAC9A3}" srcId="{71CCA416-DD14-BE4E-AFBC-25FB2D2B6F2A}" destId="{0FAD6A7A-5547-4A40-B24A-2D579C8872D2}" srcOrd="2" destOrd="0" parTransId="{3D747831-A0F3-624E-92EE-78CF8693DCEC}" sibTransId="{B9B32A2C-0F22-E64A-8283-E23C8876F4D5}"/>
    <dgm:cxn modelId="{44F0C18C-8CE0-DE4E-8CCE-4BDEDBC8554B}" srcId="{0428C792-A03B-154E-B756-5BBE5C881B6C}" destId="{6B71A9A1-E792-1244-B304-83CD20CC9097}" srcOrd="3" destOrd="0" parTransId="{8A0EA499-075C-FC41-B990-F2156C839B9A}" sibTransId="{3CB1439A-3EBB-9B44-AE65-96AEA61A7EB7}"/>
    <dgm:cxn modelId="{27D1B59F-F4A5-2C4A-8405-70C539C4BCBA}" srcId="{C09D529A-D135-0B4F-8D8B-4433824B93F8}" destId="{F5073EFF-8B90-2440-AEF9-765FAB9454E8}" srcOrd="1" destOrd="0" parTransId="{5C82B792-9CF3-FE48-8A83-64FD5CDFF848}" sibTransId="{E891AFC4-0C1E-7D4D-BDF8-72A4BD02A62E}"/>
    <dgm:cxn modelId="{E9A093AA-1E49-9A43-B76F-C829A2B3CB5B}" type="presOf" srcId="{71CCA416-DD14-BE4E-AFBC-25FB2D2B6F2A}" destId="{DEAB33F9-8382-584A-A91A-477AC4F9850E}" srcOrd="0" destOrd="0" presId="urn:microsoft.com/office/officeart/2005/8/layout/arrow2"/>
    <dgm:cxn modelId="{29D679AF-77D5-224F-8DFE-D2DEF2554DED}" srcId="{0428C792-A03B-154E-B756-5BBE5C881B6C}" destId="{C676FB44-A085-C44B-88C5-B0757DC1DCA6}" srcOrd="2" destOrd="0" parTransId="{AEC21793-3C4B-3143-8DB1-594C195A5658}" sibTransId="{0F273E7C-0FD2-8B4F-8BBB-CB9588813122}"/>
    <dgm:cxn modelId="{AE4D05B2-F425-C74B-86F5-4778F1BF9F07}" srcId="{0428C792-A03B-154E-B756-5BBE5C881B6C}" destId="{D3EC7A54-DD7E-BF47-A0DC-021C6A448EE0}" srcOrd="0" destOrd="0" parTransId="{F4167CF3-0432-5549-AFE5-FAB655F7A0EE}" sibTransId="{DC79B3E1-3619-DA44-A100-F55CD1F42207}"/>
    <dgm:cxn modelId="{DF99EFBA-66F9-9A43-9E94-224E90F716CD}" srcId="{71CCA416-DD14-BE4E-AFBC-25FB2D2B6F2A}" destId="{ED170F5B-5614-F64D-BCDF-3D1C758CB0F6}" srcOrd="3" destOrd="0" parTransId="{A37D32C1-C7D9-A94C-AEF7-62926F58A43F}" sibTransId="{6855D881-8F18-6141-BE3D-3AD2C058F604}"/>
    <dgm:cxn modelId="{DD6295BD-2AF4-4542-81D8-54B5D9A883F3}" type="presOf" srcId="{D46E5D6D-DB55-BD46-97AF-EFAAF36DBD7E}" destId="{52EB829C-280D-D04F-BC81-9BC716973DAD}" srcOrd="0" destOrd="2" presId="urn:microsoft.com/office/officeart/2005/8/layout/arrow2"/>
    <dgm:cxn modelId="{51EA6FC4-58DF-664C-A1C0-B60A5FAC805B}" srcId="{C09D529A-D135-0B4F-8D8B-4433824B93F8}" destId="{ADA7CC9E-93D7-4F4F-9B1C-C679A7680D45}" srcOrd="0" destOrd="0" parTransId="{FED444E4-F6CD-0947-BA2C-F64308614719}" sibTransId="{EAA1CE9D-E9DC-7149-AD25-65A0C07A56D9}"/>
    <dgm:cxn modelId="{89ACA3F4-21C7-3C4A-8A7A-6CA4514912A5}" type="presOf" srcId="{A0FAE5CA-040A-EF40-BC92-846A4B020F9A}" destId="{0FCE4FC7-3C9F-634D-B3BF-4142A72DDDCC}" srcOrd="0" destOrd="3" presId="urn:microsoft.com/office/officeart/2005/8/layout/arrow2"/>
    <dgm:cxn modelId="{18D648F7-464F-9B40-9B4C-3F66513DAB4F}" srcId="{C09D529A-D135-0B4F-8D8B-4433824B93F8}" destId="{A0FAE5CA-040A-EF40-BC92-846A4B020F9A}" srcOrd="2" destOrd="0" parTransId="{179BE8B6-8436-6745-95E7-95DBC7A81849}" sibTransId="{08AA6CB6-CA8B-BE49-9956-A4B8414EA8C9}"/>
    <dgm:cxn modelId="{2F49EEFE-0A03-1C41-B445-273B75566448}" srcId="{71CCA416-DD14-BE4E-AFBC-25FB2D2B6F2A}" destId="{C09D529A-D135-0B4F-8D8B-4433824B93F8}" srcOrd="0" destOrd="0" parTransId="{184D9796-07C5-B641-A782-F9AAF33001F1}" sibTransId="{6679EFB6-70C5-7C47-8754-E6D3E58E76DA}"/>
    <dgm:cxn modelId="{F95DBF54-7A1C-2F45-BE00-04AB434EA789}" type="presParOf" srcId="{DEAB33F9-8382-584A-A91A-477AC4F9850E}" destId="{B4BC9B3A-1FD0-4E46-A92E-EAAD64AC7257}" srcOrd="0" destOrd="0" presId="urn:microsoft.com/office/officeart/2005/8/layout/arrow2"/>
    <dgm:cxn modelId="{686FF061-C7C8-2440-8C62-E864E08AD3B5}" type="presParOf" srcId="{DEAB33F9-8382-584A-A91A-477AC4F9850E}" destId="{ECBC41D0-9DF1-B242-BDAA-690042BE1EAA}" srcOrd="1" destOrd="0" presId="urn:microsoft.com/office/officeart/2005/8/layout/arrow2"/>
    <dgm:cxn modelId="{D99AA39D-BCFB-CB4E-8318-2C3F2B50659D}" type="presParOf" srcId="{ECBC41D0-9DF1-B242-BDAA-690042BE1EAA}" destId="{839B503B-7A50-264C-93B8-7FFD0C9ECE55}" srcOrd="0" destOrd="0" presId="urn:microsoft.com/office/officeart/2005/8/layout/arrow2"/>
    <dgm:cxn modelId="{F3C247A1-4D79-D44F-B1DA-80CBD5AA359E}" type="presParOf" srcId="{ECBC41D0-9DF1-B242-BDAA-690042BE1EAA}" destId="{0FCE4FC7-3C9F-634D-B3BF-4142A72DDDCC}" srcOrd="1" destOrd="0" presId="urn:microsoft.com/office/officeart/2005/8/layout/arrow2"/>
    <dgm:cxn modelId="{717F30AA-257E-CD4A-ABA3-0149D6C81C72}" type="presParOf" srcId="{ECBC41D0-9DF1-B242-BDAA-690042BE1EAA}" destId="{AC9E206A-9FCF-AA47-BE29-3057E990541B}" srcOrd="2" destOrd="0" presId="urn:microsoft.com/office/officeart/2005/8/layout/arrow2"/>
    <dgm:cxn modelId="{0E221105-B9C7-B44B-A3C1-1ED652930586}" type="presParOf" srcId="{ECBC41D0-9DF1-B242-BDAA-690042BE1EAA}" destId="{CF7CF1A5-7C6A-1B4D-8597-14FF8C4968C5}" srcOrd="3" destOrd="0" presId="urn:microsoft.com/office/officeart/2005/8/layout/arrow2"/>
    <dgm:cxn modelId="{4B93A8A2-DCD4-A044-8E95-3D26D04E643B}" type="presParOf" srcId="{ECBC41D0-9DF1-B242-BDAA-690042BE1EAA}" destId="{882DED35-8B15-5E45-BAAF-CD476EDCC67A}" srcOrd="4" destOrd="0" presId="urn:microsoft.com/office/officeart/2005/8/layout/arrow2"/>
    <dgm:cxn modelId="{E607DBEB-ECB5-D04F-BB49-343E7ABB5ABF}" type="presParOf" srcId="{ECBC41D0-9DF1-B242-BDAA-690042BE1EAA}" destId="{52EB829C-280D-D04F-BC81-9BC716973DAD}" srcOrd="5" destOrd="0" presId="urn:microsoft.com/office/officeart/2005/8/layout/arrow2"/>
    <dgm:cxn modelId="{F23B3118-C118-AB4E-AABE-517400324992}" type="presParOf" srcId="{ECBC41D0-9DF1-B242-BDAA-690042BE1EAA}" destId="{1036BAF5-A1E8-1D4D-AA70-5D17C8D1CB79}" srcOrd="6" destOrd="0" presId="urn:microsoft.com/office/officeart/2005/8/layout/arrow2"/>
    <dgm:cxn modelId="{9C1BF8E7-E517-5C43-B3DE-C12B3C1147AB}" type="presParOf" srcId="{ECBC41D0-9DF1-B242-BDAA-690042BE1EAA}" destId="{0CDA459C-72A8-9E4C-B674-DEC990DF6F33}"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0D3515D-E66A-9B46-B04C-EF630099C27E}" type="doc">
      <dgm:prSet loTypeId="urn:microsoft.com/office/officeart/2005/8/layout/bProcess4" loCatId="" qsTypeId="urn:microsoft.com/office/officeart/2005/8/quickstyle/simple1" qsCatId="simple" csTypeId="urn:microsoft.com/office/officeart/2005/8/colors/accent1_1" csCatId="accent1" phldr="1"/>
      <dgm:spPr/>
    </dgm:pt>
    <dgm:pt modelId="{D08CF04F-3463-274F-84FE-25568D29E818}">
      <dgm:prSet phldrT="[Text]"/>
      <dgm:spPr/>
      <dgm:t>
        <a:bodyPr/>
        <a:lstStyle/>
        <a:p>
          <a:r>
            <a:rPr lang="en-US"/>
            <a:t>Generation of process KPIs for cloud </a:t>
          </a:r>
          <a:r>
            <a:rPr lang="en-US" err="1"/>
            <a:t>intergation</a:t>
          </a:r>
          <a:endParaRPr lang="en-US"/>
        </a:p>
      </dgm:t>
    </dgm:pt>
    <dgm:pt modelId="{F1273B7D-D5E2-BB4D-A5CE-C03BF8232A0B}" type="parTrans" cxnId="{2E8C1849-6782-4247-B852-D661BC37D168}">
      <dgm:prSet/>
      <dgm:spPr/>
      <dgm:t>
        <a:bodyPr/>
        <a:lstStyle/>
        <a:p>
          <a:endParaRPr lang="en-US"/>
        </a:p>
      </dgm:t>
    </dgm:pt>
    <dgm:pt modelId="{989E2248-3111-9248-95C8-335871D6904D}" type="sibTrans" cxnId="{2E8C1849-6782-4247-B852-D661BC37D168}">
      <dgm:prSet/>
      <dgm:spPr/>
      <dgm:t>
        <a:bodyPr/>
        <a:lstStyle/>
        <a:p>
          <a:endParaRPr lang="en-US"/>
        </a:p>
      </dgm:t>
    </dgm:pt>
    <dgm:pt modelId="{5389644D-EFB7-8C40-AD54-77F5D110BF39}">
      <dgm:prSet phldrT="[Text]"/>
      <dgm:spPr/>
      <dgm:t>
        <a:bodyPr/>
        <a:lstStyle/>
        <a:p>
          <a:pPr rtl="0"/>
          <a:r>
            <a:rPr lang="en-US"/>
            <a:t>Training and technical service</a:t>
          </a:r>
          <a:r>
            <a:rPr lang="en-US">
              <a:latin typeface="Calibri"/>
            </a:rPr>
            <a:t> </a:t>
          </a:r>
          <a:endParaRPr lang="en-US"/>
        </a:p>
      </dgm:t>
    </dgm:pt>
    <dgm:pt modelId="{4163CBF5-5325-F443-A8A7-59DC1143D3B6}" type="parTrans" cxnId="{71188D75-6DBF-2745-B722-0F030B1F3DA9}">
      <dgm:prSet/>
      <dgm:spPr/>
      <dgm:t>
        <a:bodyPr/>
        <a:lstStyle/>
        <a:p>
          <a:endParaRPr lang="en-US"/>
        </a:p>
      </dgm:t>
    </dgm:pt>
    <dgm:pt modelId="{D4CA90F2-0606-EF48-A603-9FCCD9D55A62}" type="sibTrans" cxnId="{71188D75-6DBF-2745-B722-0F030B1F3DA9}">
      <dgm:prSet/>
      <dgm:spPr/>
      <dgm:t>
        <a:bodyPr/>
        <a:lstStyle/>
        <a:p>
          <a:endParaRPr lang="en-US"/>
        </a:p>
      </dgm:t>
    </dgm:pt>
    <dgm:pt modelId="{CCB83FA6-7B46-7B40-948B-EFD42DA10035}">
      <dgm:prSet phldrT="[Text]"/>
      <dgm:spPr/>
      <dgm:t>
        <a:bodyPr/>
        <a:lstStyle/>
        <a:p>
          <a:r>
            <a:rPr lang="en-US"/>
            <a:t>Uploading data to cloud</a:t>
          </a:r>
        </a:p>
      </dgm:t>
    </dgm:pt>
    <dgm:pt modelId="{6D117572-C2BA-4E43-9C66-2DB2F66D794A}" type="parTrans" cxnId="{88C67909-143C-6E45-8D90-5668C81A04F6}">
      <dgm:prSet/>
      <dgm:spPr/>
      <dgm:t>
        <a:bodyPr/>
        <a:lstStyle/>
        <a:p>
          <a:endParaRPr lang="en-US"/>
        </a:p>
      </dgm:t>
    </dgm:pt>
    <dgm:pt modelId="{2A868C8D-3085-7247-9A76-334F572E2ACE}" type="sibTrans" cxnId="{88C67909-143C-6E45-8D90-5668C81A04F6}">
      <dgm:prSet/>
      <dgm:spPr/>
      <dgm:t>
        <a:bodyPr/>
        <a:lstStyle/>
        <a:p>
          <a:endParaRPr lang="en-US"/>
        </a:p>
      </dgm:t>
    </dgm:pt>
    <dgm:pt modelId="{D90674B9-709C-CE4A-B834-8CCF7FF88EE9}">
      <dgm:prSet phldrT="[Text]"/>
      <dgm:spPr/>
      <dgm:t>
        <a:bodyPr/>
        <a:lstStyle/>
        <a:p>
          <a:r>
            <a:rPr lang="en-US"/>
            <a:t>Generation of dashboards for keeping track of performance</a:t>
          </a:r>
        </a:p>
      </dgm:t>
    </dgm:pt>
    <dgm:pt modelId="{77025D05-14C0-E849-9860-D96DB5C81F6F}" type="parTrans" cxnId="{A7380206-B582-394F-A012-1119F60F62E3}">
      <dgm:prSet/>
      <dgm:spPr/>
      <dgm:t>
        <a:bodyPr/>
        <a:lstStyle/>
        <a:p>
          <a:endParaRPr lang="en-US"/>
        </a:p>
      </dgm:t>
    </dgm:pt>
    <dgm:pt modelId="{70626559-C4FF-AF45-896C-7A7F37043FF4}" type="sibTrans" cxnId="{A7380206-B582-394F-A012-1119F60F62E3}">
      <dgm:prSet/>
      <dgm:spPr/>
      <dgm:t>
        <a:bodyPr/>
        <a:lstStyle/>
        <a:p>
          <a:endParaRPr lang="en-US"/>
        </a:p>
      </dgm:t>
    </dgm:pt>
    <dgm:pt modelId="{62031E4B-BDBE-CB4C-B0B5-9A7C01EC234D}">
      <dgm:prSet phldrT="[Text]"/>
      <dgm:spPr/>
      <dgm:t>
        <a:bodyPr/>
        <a:lstStyle/>
        <a:p>
          <a:r>
            <a:rPr lang="en-US">
              <a:latin typeface="Calibri"/>
            </a:rPr>
            <a:t>Integration</a:t>
          </a:r>
          <a:r>
            <a:rPr lang="en-US"/>
            <a:t> of cloud and product</a:t>
          </a:r>
        </a:p>
      </dgm:t>
    </dgm:pt>
    <dgm:pt modelId="{5ACFB406-8A1E-1C4D-9C29-90B759B98960}" type="parTrans" cxnId="{9288EE65-29A1-9A4B-B2DC-BBEFA985FC2D}">
      <dgm:prSet/>
      <dgm:spPr/>
      <dgm:t>
        <a:bodyPr/>
        <a:lstStyle/>
        <a:p>
          <a:endParaRPr lang="en-US"/>
        </a:p>
      </dgm:t>
    </dgm:pt>
    <dgm:pt modelId="{BE981A22-4529-1145-8984-D1A7F6DD4745}" type="sibTrans" cxnId="{9288EE65-29A1-9A4B-B2DC-BBEFA985FC2D}">
      <dgm:prSet/>
      <dgm:spPr/>
      <dgm:t>
        <a:bodyPr/>
        <a:lstStyle/>
        <a:p>
          <a:endParaRPr lang="en-US"/>
        </a:p>
      </dgm:t>
    </dgm:pt>
    <dgm:pt modelId="{F8086A1B-A3FD-0843-947E-59BA998EA756}">
      <dgm:prSet phldrT="[Text]"/>
      <dgm:spPr/>
      <dgm:t>
        <a:bodyPr/>
        <a:lstStyle/>
        <a:p>
          <a:r>
            <a:rPr lang="en-US"/>
            <a:t>Cost Analysis and effectiveness</a:t>
          </a:r>
        </a:p>
      </dgm:t>
    </dgm:pt>
    <dgm:pt modelId="{F5E586A6-0FC6-7941-81E1-AB50278603E5}" type="parTrans" cxnId="{D28CFEAF-1B5C-E14F-954D-6562D45E4297}">
      <dgm:prSet/>
      <dgm:spPr/>
      <dgm:t>
        <a:bodyPr/>
        <a:lstStyle/>
        <a:p>
          <a:endParaRPr lang="en-US"/>
        </a:p>
      </dgm:t>
    </dgm:pt>
    <dgm:pt modelId="{F778750F-BBD0-964B-B703-BA91535431B6}" type="sibTrans" cxnId="{D28CFEAF-1B5C-E14F-954D-6562D45E4297}">
      <dgm:prSet/>
      <dgm:spPr/>
      <dgm:t>
        <a:bodyPr/>
        <a:lstStyle/>
        <a:p>
          <a:endParaRPr lang="en-US"/>
        </a:p>
      </dgm:t>
    </dgm:pt>
    <dgm:pt modelId="{2CDB3297-FAEC-C84D-BDB8-99BC05FA009D}">
      <dgm:prSet phldrT="[Text]"/>
      <dgm:spPr/>
      <dgm:t>
        <a:bodyPr/>
        <a:lstStyle/>
        <a:p>
          <a:r>
            <a:rPr lang="en-US"/>
            <a:t>Customer accessibility</a:t>
          </a:r>
        </a:p>
      </dgm:t>
    </dgm:pt>
    <dgm:pt modelId="{49E3A638-5DBD-F940-810C-973D82EAFBEA}" type="parTrans" cxnId="{BB5DB3C1-8DA9-A441-AE7C-19E1E4362C2B}">
      <dgm:prSet/>
      <dgm:spPr/>
      <dgm:t>
        <a:bodyPr/>
        <a:lstStyle/>
        <a:p>
          <a:endParaRPr lang="en-US"/>
        </a:p>
      </dgm:t>
    </dgm:pt>
    <dgm:pt modelId="{9CC4A492-C5B3-1B4A-9F87-A17A9268D4BC}" type="sibTrans" cxnId="{BB5DB3C1-8DA9-A441-AE7C-19E1E4362C2B}">
      <dgm:prSet/>
      <dgm:spPr/>
      <dgm:t>
        <a:bodyPr/>
        <a:lstStyle/>
        <a:p>
          <a:endParaRPr lang="en-US"/>
        </a:p>
      </dgm:t>
    </dgm:pt>
    <dgm:pt modelId="{FCAE08A4-561D-144C-A82B-8D242F882F75}">
      <dgm:prSet phldrT="[Text]"/>
      <dgm:spPr/>
      <dgm:t>
        <a:bodyPr/>
        <a:lstStyle/>
        <a:p>
          <a:r>
            <a:rPr lang="en-US"/>
            <a:t>Generation of support services and backup</a:t>
          </a:r>
        </a:p>
      </dgm:t>
    </dgm:pt>
    <dgm:pt modelId="{10C7FE90-E99A-1A4C-9CC6-3E9627F76714}" type="parTrans" cxnId="{75C32E66-9FD6-4C4E-96DD-8D3522D575B5}">
      <dgm:prSet/>
      <dgm:spPr/>
      <dgm:t>
        <a:bodyPr/>
        <a:lstStyle/>
        <a:p>
          <a:endParaRPr lang="en-US"/>
        </a:p>
      </dgm:t>
    </dgm:pt>
    <dgm:pt modelId="{760CEB53-0D4D-724D-8F01-4BBCE33F3B15}" type="sibTrans" cxnId="{75C32E66-9FD6-4C4E-96DD-8D3522D575B5}">
      <dgm:prSet/>
      <dgm:spPr/>
      <dgm:t>
        <a:bodyPr/>
        <a:lstStyle/>
        <a:p>
          <a:endParaRPr lang="en-US"/>
        </a:p>
      </dgm:t>
    </dgm:pt>
    <dgm:pt modelId="{CD8E8E47-E951-EF4F-8815-86E208DAC325}" type="pres">
      <dgm:prSet presAssocID="{C0D3515D-E66A-9B46-B04C-EF630099C27E}" presName="Name0" presStyleCnt="0">
        <dgm:presLayoutVars>
          <dgm:dir/>
          <dgm:resizeHandles/>
        </dgm:presLayoutVars>
      </dgm:prSet>
      <dgm:spPr/>
    </dgm:pt>
    <dgm:pt modelId="{1801950B-88DE-9D45-927E-66675F351A85}" type="pres">
      <dgm:prSet presAssocID="{D08CF04F-3463-274F-84FE-25568D29E818}" presName="compNode" presStyleCnt="0"/>
      <dgm:spPr/>
    </dgm:pt>
    <dgm:pt modelId="{91A867E7-F3CC-4841-9626-0DA7DF9CE03D}" type="pres">
      <dgm:prSet presAssocID="{D08CF04F-3463-274F-84FE-25568D29E818}" presName="dummyConnPt" presStyleCnt="0"/>
      <dgm:spPr/>
    </dgm:pt>
    <dgm:pt modelId="{3E4F97A0-AC41-EA43-BB5D-C65C6D50CE71}" type="pres">
      <dgm:prSet presAssocID="{D08CF04F-3463-274F-84FE-25568D29E818}" presName="node" presStyleLbl="node1" presStyleIdx="0" presStyleCnt="8">
        <dgm:presLayoutVars>
          <dgm:bulletEnabled val="1"/>
        </dgm:presLayoutVars>
      </dgm:prSet>
      <dgm:spPr/>
    </dgm:pt>
    <dgm:pt modelId="{3FF91ACD-BE0D-C04B-9061-F11B3CD77DB6}" type="pres">
      <dgm:prSet presAssocID="{989E2248-3111-9248-95C8-335871D6904D}" presName="sibTrans" presStyleLbl="bgSibTrans2D1" presStyleIdx="0" presStyleCnt="7"/>
      <dgm:spPr/>
    </dgm:pt>
    <dgm:pt modelId="{15A729B8-4BEE-CF47-804B-33D025B6A9AD}" type="pres">
      <dgm:prSet presAssocID="{5389644D-EFB7-8C40-AD54-77F5D110BF39}" presName="compNode" presStyleCnt="0"/>
      <dgm:spPr/>
    </dgm:pt>
    <dgm:pt modelId="{F3DDCCA1-A1E3-B246-86DE-D35268871151}" type="pres">
      <dgm:prSet presAssocID="{5389644D-EFB7-8C40-AD54-77F5D110BF39}" presName="dummyConnPt" presStyleCnt="0"/>
      <dgm:spPr/>
    </dgm:pt>
    <dgm:pt modelId="{DE584746-33F8-E243-97A2-6D038E00278A}" type="pres">
      <dgm:prSet presAssocID="{5389644D-EFB7-8C40-AD54-77F5D110BF39}" presName="node" presStyleLbl="node1" presStyleIdx="1" presStyleCnt="8">
        <dgm:presLayoutVars>
          <dgm:bulletEnabled val="1"/>
        </dgm:presLayoutVars>
      </dgm:prSet>
      <dgm:spPr/>
    </dgm:pt>
    <dgm:pt modelId="{16099F82-AF28-944B-83D0-92FF20C32DBA}" type="pres">
      <dgm:prSet presAssocID="{D4CA90F2-0606-EF48-A603-9FCCD9D55A62}" presName="sibTrans" presStyleLbl="bgSibTrans2D1" presStyleIdx="1" presStyleCnt="7"/>
      <dgm:spPr/>
    </dgm:pt>
    <dgm:pt modelId="{C72BFA74-6B68-6D45-BE2D-3EA6B44B3756}" type="pres">
      <dgm:prSet presAssocID="{CCB83FA6-7B46-7B40-948B-EFD42DA10035}" presName="compNode" presStyleCnt="0"/>
      <dgm:spPr/>
    </dgm:pt>
    <dgm:pt modelId="{0BB0F3B9-8122-BC4D-927A-AFD4693E408D}" type="pres">
      <dgm:prSet presAssocID="{CCB83FA6-7B46-7B40-948B-EFD42DA10035}" presName="dummyConnPt" presStyleCnt="0"/>
      <dgm:spPr/>
    </dgm:pt>
    <dgm:pt modelId="{5F06D6A8-91E5-2742-ABCA-50647C8ADE5C}" type="pres">
      <dgm:prSet presAssocID="{CCB83FA6-7B46-7B40-948B-EFD42DA10035}" presName="node" presStyleLbl="node1" presStyleIdx="2" presStyleCnt="8">
        <dgm:presLayoutVars>
          <dgm:bulletEnabled val="1"/>
        </dgm:presLayoutVars>
      </dgm:prSet>
      <dgm:spPr/>
    </dgm:pt>
    <dgm:pt modelId="{B3FE4BC0-9F79-7D42-90FB-C43CEA312263}" type="pres">
      <dgm:prSet presAssocID="{2A868C8D-3085-7247-9A76-334F572E2ACE}" presName="sibTrans" presStyleLbl="bgSibTrans2D1" presStyleIdx="2" presStyleCnt="7"/>
      <dgm:spPr/>
    </dgm:pt>
    <dgm:pt modelId="{FB915C93-C654-B340-A87A-8CE57FEC95ED}" type="pres">
      <dgm:prSet presAssocID="{D90674B9-709C-CE4A-B834-8CCF7FF88EE9}" presName="compNode" presStyleCnt="0"/>
      <dgm:spPr/>
    </dgm:pt>
    <dgm:pt modelId="{ECAC08CB-2096-0043-ACF7-E8336C05E292}" type="pres">
      <dgm:prSet presAssocID="{D90674B9-709C-CE4A-B834-8CCF7FF88EE9}" presName="dummyConnPt" presStyleCnt="0"/>
      <dgm:spPr/>
    </dgm:pt>
    <dgm:pt modelId="{DA0D01BD-175E-1E47-9659-BC35A094A30E}" type="pres">
      <dgm:prSet presAssocID="{D90674B9-709C-CE4A-B834-8CCF7FF88EE9}" presName="node" presStyleLbl="node1" presStyleIdx="3" presStyleCnt="8">
        <dgm:presLayoutVars>
          <dgm:bulletEnabled val="1"/>
        </dgm:presLayoutVars>
      </dgm:prSet>
      <dgm:spPr/>
    </dgm:pt>
    <dgm:pt modelId="{B1471A35-F87F-9342-B18C-5D91C66DF00E}" type="pres">
      <dgm:prSet presAssocID="{70626559-C4FF-AF45-896C-7A7F37043FF4}" presName="sibTrans" presStyleLbl="bgSibTrans2D1" presStyleIdx="3" presStyleCnt="7"/>
      <dgm:spPr/>
    </dgm:pt>
    <dgm:pt modelId="{875510A7-5453-FC43-BCE4-F67A23ABE6D7}" type="pres">
      <dgm:prSet presAssocID="{62031E4B-BDBE-CB4C-B0B5-9A7C01EC234D}" presName="compNode" presStyleCnt="0"/>
      <dgm:spPr/>
    </dgm:pt>
    <dgm:pt modelId="{C4979C3C-7450-8941-AF6E-90B4E7DF600F}" type="pres">
      <dgm:prSet presAssocID="{62031E4B-BDBE-CB4C-B0B5-9A7C01EC234D}" presName="dummyConnPt" presStyleCnt="0"/>
      <dgm:spPr/>
    </dgm:pt>
    <dgm:pt modelId="{CC7C484D-E12B-4B44-95B1-0B855A5D422F}" type="pres">
      <dgm:prSet presAssocID="{62031E4B-BDBE-CB4C-B0B5-9A7C01EC234D}" presName="node" presStyleLbl="node1" presStyleIdx="4" presStyleCnt="8">
        <dgm:presLayoutVars>
          <dgm:bulletEnabled val="1"/>
        </dgm:presLayoutVars>
      </dgm:prSet>
      <dgm:spPr/>
    </dgm:pt>
    <dgm:pt modelId="{EF447BF2-726B-3E42-87C1-6F5141C10A7C}" type="pres">
      <dgm:prSet presAssocID="{BE981A22-4529-1145-8984-D1A7F6DD4745}" presName="sibTrans" presStyleLbl="bgSibTrans2D1" presStyleIdx="4" presStyleCnt="7"/>
      <dgm:spPr/>
    </dgm:pt>
    <dgm:pt modelId="{024A11E3-AF75-3543-A558-E63E4288BCAC}" type="pres">
      <dgm:prSet presAssocID="{F8086A1B-A3FD-0843-947E-59BA998EA756}" presName="compNode" presStyleCnt="0"/>
      <dgm:spPr/>
    </dgm:pt>
    <dgm:pt modelId="{4F29F046-C67B-4747-9D7D-8D30BA440DF4}" type="pres">
      <dgm:prSet presAssocID="{F8086A1B-A3FD-0843-947E-59BA998EA756}" presName="dummyConnPt" presStyleCnt="0"/>
      <dgm:spPr/>
    </dgm:pt>
    <dgm:pt modelId="{F5F5B4B0-6660-364B-A249-87C9E380D268}" type="pres">
      <dgm:prSet presAssocID="{F8086A1B-A3FD-0843-947E-59BA998EA756}" presName="node" presStyleLbl="node1" presStyleIdx="5" presStyleCnt="8">
        <dgm:presLayoutVars>
          <dgm:bulletEnabled val="1"/>
        </dgm:presLayoutVars>
      </dgm:prSet>
      <dgm:spPr/>
    </dgm:pt>
    <dgm:pt modelId="{CE219A80-BC9A-A847-B969-0A528FB6B68E}" type="pres">
      <dgm:prSet presAssocID="{F778750F-BBD0-964B-B703-BA91535431B6}" presName="sibTrans" presStyleLbl="bgSibTrans2D1" presStyleIdx="5" presStyleCnt="7"/>
      <dgm:spPr/>
    </dgm:pt>
    <dgm:pt modelId="{6CFE7963-11CC-F848-89FA-A0EFE5A9EE56}" type="pres">
      <dgm:prSet presAssocID="{2CDB3297-FAEC-C84D-BDB8-99BC05FA009D}" presName="compNode" presStyleCnt="0"/>
      <dgm:spPr/>
    </dgm:pt>
    <dgm:pt modelId="{3AFAEED3-5645-9F4E-82E7-04C739EEAC65}" type="pres">
      <dgm:prSet presAssocID="{2CDB3297-FAEC-C84D-BDB8-99BC05FA009D}" presName="dummyConnPt" presStyleCnt="0"/>
      <dgm:spPr/>
    </dgm:pt>
    <dgm:pt modelId="{6A574B73-CA09-E24A-B463-1AD29A42BB70}" type="pres">
      <dgm:prSet presAssocID="{2CDB3297-FAEC-C84D-BDB8-99BC05FA009D}" presName="node" presStyleLbl="node1" presStyleIdx="6" presStyleCnt="8">
        <dgm:presLayoutVars>
          <dgm:bulletEnabled val="1"/>
        </dgm:presLayoutVars>
      </dgm:prSet>
      <dgm:spPr/>
    </dgm:pt>
    <dgm:pt modelId="{670FF661-1D72-6444-B09F-49BADB4455C3}" type="pres">
      <dgm:prSet presAssocID="{9CC4A492-C5B3-1B4A-9F87-A17A9268D4BC}" presName="sibTrans" presStyleLbl="bgSibTrans2D1" presStyleIdx="6" presStyleCnt="7"/>
      <dgm:spPr/>
    </dgm:pt>
    <dgm:pt modelId="{F475ED78-5BA6-8C44-8B34-FC9FA430454D}" type="pres">
      <dgm:prSet presAssocID="{FCAE08A4-561D-144C-A82B-8D242F882F75}" presName="compNode" presStyleCnt="0"/>
      <dgm:spPr/>
    </dgm:pt>
    <dgm:pt modelId="{1550D8E5-553A-DA41-984A-C999E2B4C7F8}" type="pres">
      <dgm:prSet presAssocID="{FCAE08A4-561D-144C-A82B-8D242F882F75}" presName="dummyConnPt" presStyleCnt="0"/>
      <dgm:spPr/>
    </dgm:pt>
    <dgm:pt modelId="{59651015-0D8E-314F-8706-0637CCF82D93}" type="pres">
      <dgm:prSet presAssocID="{FCAE08A4-561D-144C-A82B-8D242F882F75}" presName="node" presStyleLbl="node1" presStyleIdx="7" presStyleCnt="8">
        <dgm:presLayoutVars>
          <dgm:bulletEnabled val="1"/>
        </dgm:presLayoutVars>
      </dgm:prSet>
      <dgm:spPr/>
    </dgm:pt>
  </dgm:ptLst>
  <dgm:cxnLst>
    <dgm:cxn modelId="{A7380206-B582-394F-A012-1119F60F62E3}" srcId="{C0D3515D-E66A-9B46-B04C-EF630099C27E}" destId="{D90674B9-709C-CE4A-B834-8CCF7FF88EE9}" srcOrd="3" destOrd="0" parTransId="{77025D05-14C0-E849-9860-D96DB5C81F6F}" sibTransId="{70626559-C4FF-AF45-896C-7A7F37043FF4}"/>
    <dgm:cxn modelId="{88C67909-143C-6E45-8D90-5668C81A04F6}" srcId="{C0D3515D-E66A-9B46-B04C-EF630099C27E}" destId="{CCB83FA6-7B46-7B40-948B-EFD42DA10035}" srcOrd="2" destOrd="0" parTransId="{6D117572-C2BA-4E43-9C66-2DB2F66D794A}" sibTransId="{2A868C8D-3085-7247-9A76-334F572E2ACE}"/>
    <dgm:cxn modelId="{94BE0D19-1DAB-0646-816C-CE58746A3F44}" type="presOf" srcId="{F8086A1B-A3FD-0843-947E-59BA998EA756}" destId="{F5F5B4B0-6660-364B-A249-87C9E380D268}" srcOrd="0" destOrd="0" presId="urn:microsoft.com/office/officeart/2005/8/layout/bProcess4"/>
    <dgm:cxn modelId="{9267582A-871B-A34D-B46D-B6EEBBCAF562}" type="presOf" srcId="{2A868C8D-3085-7247-9A76-334F572E2ACE}" destId="{B3FE4BC0-9F79-7D42-90FB-C43CEA312263}" srcOrd="0" destOrd="0" presId="urn:microsoft.com/office/officeart/2005/8/layout/bProcess4"/>
    <dgm:cxn modelId="{63017A39-AE04-684C-814C-0E9D06E336E9}" type="presOf" srcId="{9CC4A492-C5B3-1B4A-9F87-A17A9268D4BC}" destId="{670FF661-1D72-6444-B09F-49BADB4455C3}" srcOrd="0" destOrd="0" presId="urn:microsoft.com/office/officeart/2005/8/layout/bProcess4"/>
    <dgm:cxn modelId="{C3352544-8F2F-5F4B-97BA-647FE9EB0736}" type="presOf" srcId="{C0D3515D-E66A-9B46-B04C-EF630099C27E}" destId="{CD8E8E47-E951-EF4F-8815-86E208DAC325}" srcOrd="0" destOrd="0" presId="urn:microsoft.com/office/officeart/2005/8/layout/bProcess4"/>
    <dgm:cxn modelId="{9288EE65-29A1-9A4B-B2DC-BBEFA985FC2D}" srcId="{C0D3515D-E66A-9B46-B04C-EF630099C27E}" destId="{62031E4B-BDBE-CB4C-B0B5-9A7C01EC234D}" srcOrd="4" destOrd="0" parTransId="{5ACFB406-8A1E-1C4D-9C29-90B759B98960}" sibTransId="{BE981A22-4529-1145-8984-D1A7F6DD4745}"/>
    <dgm:cxn modelId="{75C32E66-9FD6-4C4E-96DD-8D3522D575B5}" srcId="{C0D3515D-E66A-9B46-B04C-EF630099C27E}" destId="{FCAE08A4-561D-144C-A82B-8D242F882F75}" srcOrd="7" destOrd="0" parTransId="{10C7FE90-E99A-1A4C-9CC6-3E9627F76714}" sibTransId="{760CEB53-0D4D-724D-8F01-4BBCE33F3B15}"/>
    <dgm:cxn modelId="{D710CC67-FC0A-D845-A500-0DD928BE629A}" type="presOf" srcId="{BE981A22-4529-1145-8984-D1A7F6DD4745}" destId="{EF447BF2-726B-3E42-87C1-6F5141C10A7C}" srcOrd="0" destOrd="0" presId="urn:microsoft.com/office/officeart/2005/8/layout/bProcess4"/>
    <dgm:cxn modelId="{2E8C1849-6782-4247-B852-D661BC37D168}" srcId="{C0D3515D-E66A-9B46-B04C-EF630099C27E}" destId="{D08CF04F-3463-274F-84FE-25568D29E818}" srcOrd="0" destOrd="0" parTransId="{F1273B7D-D5E2-BB4D-A5CE-C03BF8232A0B}" sibTransId="{989E2248-3111-9248-95C8-335871D6904D}"/>
    <dgm:cxn modelId="{54F7DD4B-055A-354C-B1B4-FF04D06FC05B}" type="presOf" srcId="{F778750F-BBD0-964B-B703-BA91535431B6}" destId="{CE219A80-BC9A-A847-B969-0A528FB6B68E}" srcOrd="0" destOrd="0" presId="urn:microsoft.com/office/officeart/2005/8/layout/bProcess4"/>
    <dgm:cxn modelId="{4489D36C-0893-DB43-BD23-4925160406A0}" type="presOf" srcId="{2CDB3297-FAEC-C84D-BDB8-99BC05FA009D}" destId="{6A574B73-CA09-E24A-B463-1AD29A42BB70}" srcOrd="0" destOrd="0" presId="urn:microsoft.com/office/officeart/2005/8/layout/bProcess4"/>
    <dgm:cxn modelId="{D2E77D72-4140-9F43-B35E-31B1A66F4422}" type="presOf" srcId="{D08CF04F-3463-274F-84FE-25568D29E818}" destId="{3E4F97A0-AC41-EA43-BB5D-C65C6D50CE71}" srcOrd="0" destOrd="0" presId="urn:microsoft.com/office/officeart/2005/8/layout/bProcess4"/>
    <dgm:cxn modelId="{CF483D54-1F04-CF48-8A0F-15227E25CF4A}" type="presOf" srcId="{D90674B9-709C-CE4A-B834-8CCF7FF88EE9}" destId="{DA0D01BD-175E-1E47-9659-BC35A094A30E}" srcOrd="0" destOrd="0" presId="urn:microsoft.com/office/officeart/2005/8/layout/bProcess4"/>
    <dgm:cxn modelId="{71188D75-6DBF-2745-B722-0F030B1F3DA9}" srcId="{C0D3515D-E66A-9B46-B04C-EF630099C27E}" destId="{5389644D-EFB7-8C40-AD54-77F5D110BF39}" srcOrd="1" destOrd="0" parTransId="{4163CBF5-5325-F443-A8A7-59DC1143D3B6}" sibTransId="{D4CA90F2-0606-EF48-A603-9FCCD9D55A62}"/>
    <dgm:cxn modelId="{F137B47C-C2BF-A84A-A186-B62F699558A2}" type="presOf" srcId="{5389644D-EFB7-8C40-AD54-77F5D110BF39}" destId="{DE584746-33F8-E243-97A2-6D038E00278A}" srcOrd="0" destOrd="0" presId="urn:microsoft.com/office/officeart/2005/8/layout/bProcess4"/>
    <dgm:cxn modelId="{B6DF8686-FEB5-B048-82F5-EE0B1B504E48}" type="presOf" srcId="{FCAE08A4-561D-144C-A82B-8D242F882F75}" destId="{59651015-0D8E-314F-8706-0637CCF82D93}" srcOrd="0" destOrd="0" presId="urn:microsoft.com/office/officeart/2005/8/layout/bProcess4"/>
    <dgm:cxn modelId="{D28CFEAF-1B5C-E14F-954D-6562D45E4297}" srcId="{C0D3515D-E66A-9B46-B04C-EF630099C27E}" destId="{F8086A1B-A3FD-0843-947E-59BA998EA756}" srcOrd="5" destOrd="0" parTransId="{F5E586A6-0FC6-7941-81E1-AB50278603E5}" sibTransId="{F778750F-BBD0-964B-B703-BA91535431B6}"/>
    <dgm:cxn modelId="{CF5B1CBF-80CC-FC41-9C8E-CDAFCEF21E37}" type="presOf" srcId="{62031E4B-BDBE-CB4C-B0B5-9A7C01EC234D}" destId="{CC7C484D-E12B-4B44-95B1-0B855A5D422F}" srcOrd="0" destOrd="0" presId="urn:microsoft.com/office/officeart/2005/8/layout/bProcess4"/>
    <dgm:cxn modelId="{BB5DB3C1-8DA9-A441-AE7C-19E1E4362C2B}" srcId="{C0D3515D-E66A-9B46-B04C-EF630099C27E}" destId="{2CDB3297-FAEC-C84D-BDB8-99BC05FA009D}" srcOrd="6" destOrd="0" parTransId="{49E3A638-5DBD-F940-810C-973D82EAFBEA}" sibTransId="{9CC4A492-C5B3-1B4A-9F87-A17A9268D4BC}"/>
    <dgm:cxn modelId="{D8E0D7C5-1493-0548-A51E-45F5B5EE83EA}" type="presOf" srcId="{989E2248-3111-9248-95C8-335871D6904D}" destId="{3FF91ACD-BE0D-C04B-9061-F11B3CD77DB6}" srcOrd="0" destOrd="0" presId="urn:microsoft.com/office/officeart/2005/8/layout/bProcess4"/>
    <dgm:cxn modelId="{C2C832C8-A21A-264D-B03C-5672CC4B57BE}" type="presOf" srcId="{70626559-C4FF-AF45-896C-7A7F37043FF4}" destId="{B1471A35-F87F-9342-B18C-5D91C66DF00E}" srcOrd="0" destOrd="0" presId="urn:microsoft.com/office/officeart/2005/8/layout/bProcess4"/>
    <dgm:cxn modelId="{B4C66DDF-F3DE-F446-8BA9-0B32B6351FD4}" type="presOf" srcId="{D4CA90F2-0606-EF48-A603-9FCCD9D55A62}" destId="{16099F82-AF28-944B-83D0-92FF20C32DBA}" srcOrd="0" destOrd="0" presId="urn:microsoft.com/office/officeart/2005/8/layout/bProcess4"/>
    <dgm:cxn modelId="{2173EEE9-EDAB-2B47-B892-B6A78A3D8C30}" type="presOf" srcId="{CCB83FA6-7B46-7B40-948B-EFD42DA10035}" destId="{5F06D6A8-91E5-2742-ABCA-50647C8ADE5C}" srcOrd="0" destOrd="0" presId="urn:microsoft.com/office/officeart/2005/8/layout/bProcess4"/>
    <dgm:cxn modelId="{7F5AEEA8-20CA-7C4D-AABB-53766674605F}" type="presParOf" srcId="{CD8E8E47-E951-EF4F-8815-86E208DAC325}" destId="{1801950B-88DE-9D45-927E-66675F351A85}" srcOrd="0" destOrd="0" presId="urn:microsoft.com/office/officeart/2005/8/layout/bProcess4"/>
    <dgm:cxn modelId="{21DA14A1-2EDF-4843-82A6-FA4221027A17}" type="presParOf" srcId="{1801950B-88DE-9D45-927E-66675F351A85}" destId="{91A867E7-F3CC-4841-9626-0DA7DF9CE03D}" srcOrd="0" destOrd="0" presId="urn:microsoft.com/office/officeart/2005/8/layout/bProcess4"/>
    <dgm:cxn modelId="{CC520B3A-3AAD-FC4B-8749-44E9CD9DD48A}" type="presParOf" srcId="{1801950B-88DE-9D45-927E-66675F351A85}" destId="{3E4F97A0-AC41-EA43-BB5D-C65C6D50CE71}" srcOrd="1" destOrd="0" presId="urn:microsoft.com/office/officeart/2005/8/layout/bProcess4"/>
    <dgm:cxn modelId="{1C43FBC9-43C8-5246-A80E-C1ADE4CAC85E}" type="presParOf" srcId="{CD8E8E47-E951-EF4F-8815-86E208DAC325}" destId="{3FF91ACD-BE0D-C04B-9061-F11B3CD77DB6}" srcOrd="1" destOrd="0" presId="urn:microsoft.com/office/officeart/2005/8/layout/bProcess4"/>
    <dgm:cxn modelId="{53647241-2E3C-B04B-B3E4-0E81EF80F7A7}" type="presParOf" srcId="{CD8E8E47-E951-EF4F-8815-86E208DAC325}" destId="{15A729B8-4BEE-CF47-804B-33D025B6A9AD}" srcOrd="2" destOrd="0" presId="urn:microsoft.com/office/officeart/2005/8/layout/bProcess4"/>
    <dgm:cxn modelId="{7611A733-C6F4-1D43-9902-0945265752D6}" type="presParOf" srcId="{15A729B8-4BEE-CF47-804B-33D025B6A9AD}" destId="{F3DDCCA1-A1E3-B246-86DE-D35268871151}" srcOrd="0" destOrd="0" presId="urn:microsoft.com/office/officeart/2005/8/layout/bProcess4"/>
    <dgm:cxn modelId="{9D7DDE98-7DA2-2B47-A597-5AAB4EC5D7FD}" type="presParOf" srcId="{15A729B8-4BEE-CF47-804B-33D025B6A9AD}" destId="{DE584746-33F8-E243-97A2-6D038E00278A}" srcOrd="1" destOrd="0" presId="urn:microsoft.com/office/officeart/2005/8/layout/bProcess4"/>
    <dgm:cxn modelId="{C901C5A6-7589-8346-B7A6-B0D924D99798}" type="presParOf" srcId="{CD8E8E47-E951-EF4F-8815-86E208DAC325}" destId="{16099F82-AF28-944B-83D0-92FF20C32DBA}" srcOrd="3" destOrd="0" presId="urn:microsoft.com/office/officeart/2005/8/layout/bProcess4"/>
    <dgm:cxn modelId="{8E037CDB-3F7F-B14E-B83E-11522B50C312}" type="presParOf" srcId="{CD8E8E47-E951-EF4F-8815-86E208DAC325}" destId="{C72BFA74-6B68-6D45-BE2D-3EA6B44B3756}" srcOrd="4" destOrd="0" presId="urn:microsoft.com/office/officeart/2005/8/layout/bProcess4"/>
    <dgm:cxn modelId="{6E61E9EE-0F56-3A4D-B093-53D948266F9B}" type="presParOf" srcId="{C72BFA74-6B68-6D45-BE2D-3EA6B44B3756}" destId="{0BB0F3B9-8122-BC4D-927A-AFD4693E408D}" srcOrd="0" destOrd="0" presId="urn:microsoft.com/office/officeart/2005/8/layout/bProcess4"/>
    <dgm:cxn modelId="{ECDBF6E1-F594-394C-8CA8-72397924F25C}" type="presParOf" srcId="{C72BFA74-6B68-6D45-BE2D-3EA6B44B3756}" destId="{5F06D6A8-91E5-2742-ABCA-50647C8ADE5C}" srcOrd="1" destOrd="0" presId="urn:microsoft.com/office/officeart/2005/8/layout/bProcess4"/>
    <dgm:cxn modelId="{093D212E-D9A9-7046-8D53-C084212BD0A3}" type="presParOf" srcId="{CD8E8E47-E951-EF4F-8815-86E208DAC325}" destId="{B3FE4BC0-9F79-7D42-90FB-C43CEA312263}" srcOrd="5" destOrd="0" presId="urn:microsoft.com/office/officeart/2005/8/layout/bProcess4"/>
    <dgm:cxn modelId="{179F5919-502F-6440-94A5-36634D45888B}" type="presParOf" srcId="{CD8E8E47-E951-EF4F-8815-86E208DAC325}" destId="{FB915C93-C654-B340-A87A-8CE57FEC95ED}" srcOrd="6" destOrd="0" presId="urn:microsoft.com/office/officeart/2005/8/layout/bProcess4"/>
    <dgm:cxn modelId="{44A9F164-F2FF-0647-A62D-4746ECE6570D}" type="presParOf" srcId="{FB915C93-C654-B340-A87A-8CE57FEC95ED}" destId="{ECAC08CB-2096-0043-ACF7-E8336C05E292}" srcOrd="0" destOrd="0" presId="urn:microsoft.com/office/officeart/2005/8/layout/bProcess4"/>
    <dgm:cxn modelId="{19CE8DFA-F35A-B441-99F4-35019F8EF093}" type="presParOf" srcId="{FB915C93-C654-B340-A87A-8CE57FEC95ED}" destId="{DA0D01BD-175E-1E47-9659-BC35A094A30E}" srcOrd="1" destOrd="0" presId="urn:microsoft.com/office/officeart/2005/8/layout/bProcess4"/>
    <dgm:cxn modelId="{12BCB6E7-C929-C140-8268-AD5F40D2DE8C}" type="presParOf" srcId="{CD8E8E47-E951-EF4F-8815-86E208DAC325}" destId="{B1471A35-F87F-9342-B18C-5D91C66DF00E}" srcOrd="7" destOrd="0" presId="urn:microsoft.com/office/officeart/2005/8/layout/bProcess4"/>
    <dgm:cxn modelId="{54D35B6E-786C-3F4B-AB1F-2D7B1F33F2EC}" type="presParOf" srcId="{CD8E8E47-E951-EF4F-8815-86E208DAC325}" destId="{875510A7-5453-FC43-BCE4-F67A23ABE6D7}" srcOrd="8" destOrd="0" presId="urn:microsoft.com/office/officeart/2005/8/layout/bProcess4"/>
    <dgm:cxn modelId="{120B4AF1-6CFA-D54C-BAD5-4EAE9ACD554B}" type="presParOf" srcId="{875510A7-5453-FC43-BCE4-F67A23ABE6D7}" destId="{C4979C3C-7450-8941-AF6E-90B4E7DF600F}" srcOrd="0" destOrd="0" presId="urn:microsoft.com/office/officeart/2005/8/layout/bProcess4"/>
    <dgm:cxn modelId="{C6657C6C-994B-484A-AD1C-042285F30811}" type="presParOf" srcId="{875510A7-5453-FC43-BCE4-F67A23ABE6D7}" destId="{CC7C484D-E12B-4B44-95B1-0B855A5D422F}" srcOrd="1" destOrd="0" presId="urn:microsoft.com/office/officeart/2005/8/layout/bProcess4"/>
    <dgm:cxn modelId="{4AF5B974-C9B3-3C45-A1C5-B6D05929FE04}" type="presParOf" srcId="{CD8E8E47-E951-EF4F-8815-86E208DAC325}" destId="{EF447BF2-726B-3E42-87C1-6F5141C10A7C}" srcOrd="9" destOrd="0" presId="urn:microsoft.com/office/officeart/2005/8/layout/bProcess4"/>
    <dgm:cxn modelId="{64A71EBE-5285-5749-A440-DB1A0FDBE5A4}" type="presParOf" srcId="{CD8E8E47-E951-EF4F-8815-86E208DAC325}" destId="{024A11E3-AF75-3543-A558-E63E4288BCAC}" srcOrd="10" destOrd="0" presId="urn:microsoft.com/office/officeart/2005/8/layout/bProcess4"/>
    <dgm:cxn modelId="{9A7627AB-C522-C94B-9976-508BEEE20739}" type="presParOf" srcId="{024A11E3-AF75-3543-A558-E63E4288BCAC}" destId="{4F29F046-C67B-4747-9D7D-8D30BA440DF4}" srcOrd="0" destOrd="0" presId="urn:microsoft.com/office/officeart/2005/8/layout/bProcess4"/>
    <dgm:cxn modelId="{86E0B332-F24B-7C47-A35D-401074A8348E}" type="presParOf" srcId="{024A11E3-AF75-3543-A558-E63E4288BCAC}" destId="{F5F5B4B0-6660-364B-A249-87C9E380D268}" srcOrd="1" destOrd="0" presId="urn:microsoft.com/office/officeart/2005/8/layout/bProcess4"/>
    <dgm:cxn modelId="{38E427AC-978F-D544-900F-CC752FED0CA2}" type="presParOf" srcId="{CD8E8E47-E951-EF4F-8815-86E208DAC325}" destId="{CE219A80-BC9A-A847-B969-0A528FB6B68E}" srcOrd="11" destOrd="0" presId="urn:microsoft.com/office/officeart/2005/8/layout/bProcess4"/>
    <dgm:cxn modelId="{27220BDD-0170-0544-A216-3DB2ED94C046}" type="presParOf" srcId="{CD8E8E47-E951-EF4F-8815-86E208DAC325}" destId="{6CFE7963-11CC-F848-89FA-A0EFE5A9EE56}" srcOrd="12" destOrd="0" presId="urn:microsoft.com/office/officeart/2005/8/layout/bProcess4"/>
    <dgm:cxn modelId="{B9D012A1-A0D1-1C4C-8B20-11D4D3D4E8D5}" type="presParOf" srcId="{6CFE7963-11CC-F848-89FA-A0EFE5A9EE56}" destId="{3AFAEED3-5645-9F4E-82E7-04C739EEAC65}" srcOrd="0" destOrd="0" presId="urn:microsoft.com/office/officeart/2005/8/layout/bProcess4"/>
    <dgm:cxn modelId="{DA54154C-5769-364E-8A75-485D916AADFE}" type="presParOf" srcId="{6CFE7963-11CC-F848-89FA-A0EFE5A9EE56}" destId="{6A574B73-CA09-E24A-B463-1AD29A42BB70}" srcOrd="1" destOrd="0" presId="urn:microsoft.com/office/officeart/2005/8/layout/bProcess4"/>
    <dgm:cxn modelId="{6D5E17D5-EE7E-4842-A3F0-3BFD657B4B72}" type="presParOf" srcId="{CD8E8E47-E951-EF4F-8815-86E208DAC325}" destId="{670FF661-1D72-6444-B09F-49BADB4455C3}" srcOrd="13" destOrd="0" presId="urn:microsoft.com/office/officeart/2005/8/layout/bProcess4"/>
    <dgm:cxn modelId="{28D5D265-0396-0C40-9C4B-4A1A483F065C}" type="presParOf" srcId="{CD8E8E47-E951-EF4F-8815-86E208DAC325}" destId="{F475ED78-5BA6-8C44-8B34-FC9FA430454D}" srcOrd="14" destOrd="0" presId="urn:microsoft.com/office/officeart/2005/8/layout/bProcess4"/>
    <dgm:cxn modelId="{0783F582-E168-CB4F-8B55-F69F97EF6459}" type="presParOf" srcId="{F475ED78-5BA6-8C44-8B34-FC9FA430454D}" destId="{1550D8E5-553A-DA41-984A-C999E2B4C7F8}" srcOrd="0" destOrd="0" presId="urn:microsoft.com/office/officeart/2005/8/layout/bProcess4"/>
    <dgm:cxn modelId="{7313FFBA-408F-AF40-89A5-0F8A1657AEE2}" type="presParOf" srcId="{F475ED78-5BA6-8C44-8B34-FC9FA430454D}" destId="{59651015-0D8E-314F-8706-0637CCF82D9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6A5A1DB-AE35-4F5F-A029-FEA0CACA7701}"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0ACF17DF-3457-4828-82B4-A91CBD4206FA}">
      <dgm:prSet phldrT="[Text]"/>
      <dgm:spPr/>
      <dgm:t>
        <a:bodyPr/>
        <a:lstStyle/>
        <a:p>
          <a:r>
            <a:rPr lang="en-IN"/>
            <a:t>Quality Improvement</a:t>
          </a:r>
        </a:p>
      </dgm:t>
    </dgm:pt>
    <dgm:pt modelId="{59518A12-A3E3-463C-8957-73315BFC18DC}" type="parTrans" cxnId="{E7E77781-93C4-4693-A63B-78C78FBBE1B1}">
      <dgm:prSet/>
      <dgm:spPr/>
      <dgm:t>
        <a:bodyPr/>
        <a:lstStyle/>
        <a:p>
          <a:endParaRPr lang="en-IN"/>
        </a:p>
      </dgm:t>
    </dgm:pt>
    <dgm:pt modelId="{58FB6B27-96F0-4736-8176-B4654C2462D0}" type="sibTrans" cxnId="{E7E77781-93C4-4693-A63B-78C78FBBE1B1}">
      <dgm:prSet/>
      <dgm:spPr/>
      <dgm:t>
        <a:bodyPr/>
        <a:lstStyle/>
        <a:p>
          <a:endParaRPr lang="en-IN"/>
        </a:p>
      </dgm:t>
    </dgm:pt>
    <dgm:pt modelId="{15BE6B14-FA72-443F-B49B-55176044CCEC}">
      <dgm:prSet phldrT="[Text]"/>
      <dgm:spPr/>
      <dgm:t>
        <a:bodyPr/>
        <a:lstStyle/>
        <a:p>
          <a:r>
            <a:rPr lang="en-IN"/>
            <a:t>Customer Reach</a:t>
          </a:r>
        </a:p>
      </dgm:t>
    </dgm:pt>
    <dgm:pt modelId="{897C756E-C6B3-46B1-A01A-E9E3FFBA9C1F}" type="parTrans" cxnId="{60821868-8069-49F4-8649-D56DC7C18C85}">
      <dgm:prSet/>
      <dgm:spPr/>
      <dgm:t>
        <a:bodyPr/>
        <a:lstStyle/>
        <a:p>
          <a:endParaRPr lang="en-IN"/>
        </a:p>
      </dgm:t>
    </dgm:pt>
    <dgm:pt modelId="{9C3496E9-0B08-4050-9718-F653AEC45A28}" type="sibTrans" cxnId="{60821868-8069-49F4-8649-D56DC7C18C85}">
      <dgm:prSet/>
      <dgm:spPr/>
      <dgm:t>
        <a:bodyPr/>
        <a:lstStyle/>
        <a:p>
          <a:endParaRPr lang="en-IN"/>
        </a:p>
      </dgm:t>
    </dgm:pt>
    <dgm:pt modelId="{E7CAE3CF-55EB-489F-83DB-EC8E7A0C2A3C}">
      <dgm:prSet phldrT="[Text]"/>
      <dgm:spPr/>
      <dgm:t>
        <a:bodyPr/>
        <a:lstStyle/>
        <a:p>
          <a:r>
            <a:rPr lang="en-IN"/>
            <a:t>Predictive Maintenance</a:t>
          </a:r>
        </a:p>
      </dgm:t>
    </dgm:pt>
    <dgm:pt modelId="{FF9C9BAD-B825-4728-B1C0-60299EF80544}" type="parTrans" cxnId="{7147C375-8335-441A-B359-33E98B676A9B}">
      <dgm:prSet/>
      <dgm:spPr/>
      <dgm:t>
        <a:bodyPr/>
        <a:lstStyle/>
        <a:p>
          <a:endParaRPr lang="en-IN"/>
        </a:p>
      </dgm:t>
    </dgm:pt>
    <dgm:pt modelId="{4EAA84E5-0DC6-440E-B6E7-5E409396E79F}" type="sibTrans" cxnId="{7147C375-8335-441A-B359-33E98B676A9B}">
      <dgm:prSet/>
      <dgm:spPr/>
      <dgm:t>
        <a:bodyPr/>
        <a:lstStyle/>
        <a:p>
          <a:endParaRPr lang="en-IN"/>
        </a:p>
      </dgm:t>
    </dgm:pt>
    <dgm:pt modelId="{CE1EE365-EAC1-4BCF-B134-2EC1D4AEE533}">
      <dgm:prSet phldrT="[Text]"/>
      <dgm:spPr/>
      <dgm:t>
        <a:bodyPr/>
        <a:lstStyle/>
        <a:p>
          <a:r>
            <a:rPr lang="en-IN"/>
            <a:t>Efficient manufacturing process</a:t>
          </a:r>
        </a:p>
      </dgm:t>
    </dgm:pt>
    <dgm:pt modelId="{EB160FB3-6411-4E2F-8578-E063EE6315E4}" type="parTrans" cxnId="{F3152EA8-B142-4070-93FD-6A2E1BF2FE44}">
      <dgm:prSet/>
      <dgm:spPr/>
      <dgm:t>
        <a:bodyPr/>
        <a:lstStyle/>
        <a:p>
          <a:endParaRPr lang="en-IN"/>
        </a:p>
      </dgm:t>
    </dgm:pt>
    <dgm:pt modelId="{EA0FFB35-1110-4622-8FDE-779A4D2573DC}" type="sibTrans" cxnId="{F3152EA8-B142-4070-93FD-6A2E1BF2FE44}">
      <dgm:prSet/>
      <dgm:spPr/>
      <dgm:t>
        <a:bodyPr/>
        <a:lstStyle/>
        <a:p>
          <a:endParaRPr lang="en-IN"/>
        </a:p>
      </dgm:t>
    </dgm:pt>
    <dgm:pt modelId="{8F69BBD8-0B4A-4343-BA16-0DA24703CFE1}">
      <dgm:prSet phldrT="[Text]"/>
      <dgm:spPr/>
      <dgm:t>
        <a:bodyPr/>
        <a:lstStyle/>
        <a:p>
          <a:r>
            <a:rPr lang="en-IN"/>
            <a:t>Customized service</a:t>
          </a:r>
        </a:p>
      </dgm:t>
    </dgm:pt>
    <dgm:pt modelId="{DAC83D48-334A-4305-A1E1-3A3A928E516E}" type="parTrans" cxnId="{F83B6317-2ADA-45AF-A48A-A29FF72C2AFE}">
      <dgm:prSet/>
      <dgm:spPr/>
      <dgm:t>
        <a:bodyPr/>
        <a:lstStyle/>
        <a:p>
          <a:endParaRPr lang="en-IN"/>
        </a:p>
      </dgm:t>
    </dgm:pt>
    <dgm:pt modelId="{CE098E3C-D2D2-4ED8-A956-37B9DB4D4084}" type="sibTrans" cxnId="{F83B6317-2ADA-45AF-A48A-A29FF72C2AFE}">
      <dgm:prSet/>
      <dgm:spPr/>
      <dgm:t>
        <a:bodyPr/>
        <a:lstStyle/>
        <a:p>
          <a:endParaRPr lang="en-IN"/>
        </a:p>
      </dgm:t>
    </dgm:pt>
    <dgm:pt modelId="{CE878DD7-932B-4927-B7EF-E17052D6E2EC}">
      <dgm:prSet phldrT="[Text]"/>
      <dgm:spPr/>
      <dgm:t>
        <a:bodyPr/>
        <a:lstStyle/>
        <a:p>
          <a:r>
            <a:rPr lang="en-IN"/>
            <a:t>Track</a:t>
          </a:r>
          <a:r>
            <a:rPr lang="en-IN" baseline="0"/>
            <a:t> of machine analysis and breakdown</a:t>
          </a:r>
          <a:endParaRPr lang="en-IN"/>
        </a:p>
      </dgm:t>
    </dgm:pt>
    <dgm:pt modelId="{92BFCF34-5F21-402C-A827-4CF5195F5914}" type="parTrans" cxnId="{C0E88D8B-46C6-4FFD-ACA9-B054670BBCC7}">
      <dgm:prSet/>
      <dgm:spPr/>
      <dgm:t>
        <a:bodyPr/>
        <a:lstStyle/>
        <a:p>
          <a:endParaRPr lang="en-IN"/>
        </a:p>
      </dgm:t>
    </dgm:pt>
    <dgm:pt modelId="{4257FE1E-8EAF-4EBF-80D4-1DDF97AFF2AC}" type="sibTrans" cxnId="{C0E88D8B-46C6-4FFD-ACA9-B054670BBCC7}">
      <dgm:prSet/>
      <dgm:spPr/>
      <dgm:t>
        <a:bodyPr/>
        <a:lstStyle/>
        <a:p>
          <a:endParaRPr lang="en-IN"/>
        </a:p>
      </dgm:t>
    </dgm:pt>
    <dgm:pt modelId="{3412B7EE-3E56-4AD1-A389-49DB643CD924}">
      <dgm:prSet phldrT="[Text]"/>
      <dgm:spPr/>
      <dgm:t>
        <a:bodyPr/>
        <a:lstStyle/>
        <a:p>
          <a:r>
            <a:rPr lang="en-IN"/>
            <a:t>Sustainability</a:t>
          </a:r>
        </a:p>
      </dgm:t>
    </dgm:pt>
    <dgm:pt modelId="{D1E70BA8-A10D-43BA-A42B-3A360FCE4E6E}" type="parTrans" cxnId="{29FED382-30B3-4467-BC3A-D5D748F6F9CA}">
      <dgm:prSet/>
      <dgm:spPr/>
      <dgm:t>
        <a:bodyPr/>
        <a:lstStyle/>
        <a:p>
          <a:endParaRPr lang="en-IN"/>
        </a:p>
      </dgm:t>
    </dgm:pt>
    <dgm:pt modelId="{C804249B-16C5-4FB4-ADA7-D23DFC9B6FCC}" type="sibTrans" cxnId="{29FED382-30B3-4467-BC3A-D5D748F6F9CA}">
      <dgm:prSet/>
      <dgm:spPr/>
      <dgm:t>
        <a:bodyPr/>
        <a:lstStyle/>
        <a:p>
          <a:endParaRPr lang="en-IN"/>
        </a:p>
      </dgm:t>
    </dgm:pt>
    <dgm:pt modelId="{27568E2B-BEF1-4325-A360-177AD9256A1B}">
      <dgm:prSet phldrT="[Text]"/>
      <dgm:spPr/>
      <dgm:t>
        <a:bodyPr/>
        <a:lstStyle/>
        <a:p>
          <a:r>
            <a:rPr lang="en-IN"/>
            <a:t>Market reach and penetration</a:t>
          </a:r>
        </a:p>
      </dgm:t>
    </dgm:pt>
    <dgm:pt modelId="{7B48A3F3-7354-42DF-9A5E-240A778F66DE}" type="parTrans" cxnId="{7D6CE483-C270-4A8F-A1FF-927CF3B25A9F}">
      <dgm:prSet/>
      <dgm:spPr/>
      <dgm:t>
        <a:bodyPr/>
        <a:lstStyle/>
        <a:p>
          <a:endParaRPr lang="en-IN"/>
        </a:p>
      </dgm:t>
    </dgm:pt>
    <dgm:pt modelId="{F64E0AD5-E50F-48E9-8F8E-2B5933F043FB}" type="sibTrans" cxnId="{7D6CE483-C270-4A8F-A1FF-927CF3B25A9F}">
      <dgm:prSet/>
      <dgm:spPr/>
      <dgm:t>
        <a:bodyPr/>
        <a:lstStyle/>
        <a:p>
          <a:endParaRPr lang="en-IN"/>
        </a:p>
      </dgm:t>
    </dgm:pt>
    <dgm:pt modelId="{3E7A74B3-9292-4C82-A58C-E5918C336AFF}">
      <dgm:prSet phldrT="[Text]"/>
      <dgm:spPr/>
      <dgm:t>
        <a:bodyPr/>
        <a:lstStyle/>
        <a:p>
          <a:r>
            <a:rPr lang="en-IN"/>
            <a:t>Improved response time</a:t>
          </a:r>
        </a:p>
      </dgm:t>
    </dgm:pt>
    <dgm:pt modelId="{FC996856-27DB-4B57-913B-5F4E84D17356}" type="parTrans" cxnId="{35D8386D-CDB8-44B3-8273-8138EDDF95A4}">
      <dgm:prSet/>
      <dgm:spPr/>
      <dgm:t>
        <a:bodyPr/>
        <a:lstStyle/>
        <a:p>
          <a:endParaRPr lang="en-IN"/>
        </a:p>
      </dgm:t>
    </dgm:pt>
    <dgm:pt modelId="{FA327BEB-401F-46CC-A39F-7B2B7209A177}" type="sibTrans" cxnId="{35D8386D-CDB8-44B3-8273-8138EDDF95A4}">
      <dgm:prSet/>
      <dgm:spPr/>
      <dgm:t>
        <a:bodyPr/>
        <a:lstStyle/>
        <a:p>
          <a:endParaRPr lang="en-IN"/>
        </a:p>
      </dgm:t>
    </dgm:pt>
    <dgm:pt modelId="{7D36FC45-9AE4-4E7D-A9E4-2B647CBB823E}">
      <dgm:prSet phldrT="[Text]"/>
      <dgm:spPr/>
      <dgm:t>
        <a:bodyPr/>
        <a:lstStyle/>
        <a:p>
          <a:r>
            <a:rPr lang="en-IN"/>
            <a:t>Analysis of product breakdown and identification of areas requiring improvement</a:t>
          </a:r>
        </a:p>
      </dgm:t>
    </dgm:pt>
    <dgm:pt modelId="{271BEA95-6DBA-46FF-AD09-AB33CA4D680F}" type="parTrans" cxnId="{4D3E1C48-8F9D-4793-B626-775D6A87FA3C}">
      <dgm:prSet/>
      <dgm:spPr/>
      <dgm:t>
        <a:bodyPr/>
        <a:lstStyle/>
        <a:p>
          <a:endParaRPr lang="en-IN"/>
        </a:p>
      </dgm:t>
    </dgm:pt>
    <dgm:pt modelId="{0BD92A57-5351-4015-9BBB-8783CA211DE8}" type="sibTrans" cxnId="{4D3E1C48-8F9D-4793-B626-775D6A87FA3C}">
      <dgm:prSet/>
      <dgm:spPr/>
      <dgm:t>
        <a:bodyPr/>
        <a:lstStyle/>
        <a:p>
          <a:endParaRPr lang="en-IN"/>
        </a:p>
      </dgm:t>
    </dgm:pt>
    <dgm:pt modelId="{5154CA8B-9FA2-4DED-8778-468F81BCF5D0}">
      <dgm:prSet phldrT="[Text]"/>
      <dgm:spPr/>
      <dgm:t>
        <a:bodyPr/>
        <a:lstStyle/>
        <a:p>
          <a:pPr rtl="0"/>
          <a:r>
            <a:rPr lang="en-IN"/>
            <a:t>Less service requirements enabling cost saving</a:t>
          </a:r>
          <a:r>
            <a:rPr lang="en-IN">
              <a:latin typeface="Calibri"/>
            </a:rPr>
            <a:t> </a:t>
          </a:r>
          <a:endParaRPr lang="en-IN"/>
        </a:p>
      </dgm:t>
    </dgm:pt>
    <dgm:pt modelId="{72B5ECB2-6E5E-4989-AE10-9303F5757D87}" type="parTrans" cxnId="{6408233E-605A-4198-B7EE-83AE2B74EDA7}">
      <dgm:prSet/>
      <dgm:spPr/>
      <dgm:t>
        <a:bodyPr/>
        <a:lstStyle/>
        <a:p>
          <a:endParaRPr lang="en-IN"/>
        </a:p>
      </dgm:t>
    </dgm:pt>
    <dgm:pt modelId="{9503B977-C4AB-4184-938E-4CDBC56F7BC4}" type="sibTrans" cxnId="{6408233E-605A-4198-B7EE-83AE2B74EDA7}">
      <dgm:prSet/>
      <dgm:spPr/>
      <dgm:t>
        <a:bodyPr/>
        <a:lstStyle/>
        <a:p>
          <a:endParaRPr lang="en-IN"/>
        </a:p>
      </dgm:t>
    </dgm:pt>
    <dgm:pt modelId="{FB7456F9-8344-49B3-8440-E3515AC832A7}">
      <dgm:prSet phldrT="[Text]"/>
      <dgm:spPr/>
      <dgm:t>
        <a:bodyPr/>
        <a:lstStyle/>
        <a:p>
          <a:r>
            <a:rPr lang="en-IN"/>
            <a:t>Strengthening brand image</a:t>
          </a:r>
        </a:p>
      </dgm:t>
    </dgm:pt>
    <dgm:pt modelId="{B974E5AE-4168-4015-9AF3-6B191E55810F}" type="parTrans" cxnId="{A41C7A2F-F3B4-4297-8A9B-B72874D70200}">
      <dgm:prSet/>
      <dgm:spPr/>
      <dgm:t>
        <a:bodyPr/>
        <a:lstStyle/>
        <a:p>
          <a:endParaRPr lang="en-IN"/>
        </a:p>
      </dgm:t>
    </dgm:pt>
    <dgm:pt modelId="{C7E87154-0AB1-45A9-855D-FF5FA4F91E39}" type="sibTrans" cxnId="{A41C7A2F-F3B4-4297-8A9B-B72874D70200}">
      <dgm:prSet/>
      <dgm:spPr/>
      <dgm:t>
        <a:bodyPr/>
        <a:lstStyle/>
        <a:p>
          <a:endParaRPr lang="en-IN"/>
        </a:p>
      </dgm:t>
    </dgm:pt>
    <dgm:pt modelId="{D29FEE90-CE61-4153-8B55-11AF8D91BE0D}">
      <dgm:prSet phldrT="[Text]"/>
      <dgm:spPr/>
      <dgm:t>
        <a:bodyPr/>
        <a:lstStyle/>
        <a:p>
          <a:r>
            <a:rPr lang="en-IN"/>
            <a:t>Government support</a:t>
          </a:r>
        </a:p>
      </dgm:t>
    </dgm:pt>
    <dgm:pt modelId="{1DC8EE26-7949-4094-A55C-FA5AE2F99F63}" type="parTrans" cxnId="{89586981-9773-4074-A8FB-01F12854B1BF}">
      <dgm:prSet/>
      <dgm:spPr/>
      <dgm:t>
        <a:bodyPr/>
        <a:lstStyle/>
        <a:p>
          <a:endParaRPr lang="en-IN"/>
        </a:p>
      </dgm:t>
    </dgm:pt>
    <dgm:pt modelId="{0096B76E-B2A1-46E4-9FD2-3AEA75DD3D74}" type="sibTrans" cxnId="{89586981-9773-4074-A8FB-01F12854B1BF}">
      <dgm:prSet/>
      <dgm:spPr/>
      <dgm:t>
        <a:bodyPr/>
        <a:lstStyle/>
        <a:p>
          <a:endParaRPr lang="en-IN"/>
        </a:p>
      </dgm:t>
    </dgm:pt>
    <dgm:pt modelId="{11E1E67F-19E2-4DDA-9D41-2DC847EF2E82}">
      <dgm:prSet phldrT="[Text]"/>
      <dgm:spPr/>
      <dgm:t>
        <a:bodyPr/>
        <a:lstStyle/>
        <a:p>
          <a:r>
            <a:rPr lang="en-IN"/>
            <a:t>Positive image in market and gaining slight share of empathy</a:t>
          </a:r>
        </a:p>
      </dgm:t>
    </dgm:pt>
    <dgm:pt modelId="{A0BCE6A9-88F1-4FB3-80E5-2DA2E408DCAC}" type="parTrans" cxnId="{1B40CDC0-D7E8-4EEE-A3F4-917B95DFA413}">
      <dgm:prSet/>
      <dgm:spPr/>
      <dgm:t>
        <a:bodyPr/>
        <a:lstStyle/>
        <a:p>
          <a:endParaRPr lang="en-IN"/>
        </a:p>
      </dgm:t>
    </dgm:pt>
    <dgm:pt modelId="{4A3B13E2-72DC-404C-8910-EE2500682A8C}" type="sibTrans" cxnId="{1B40CDC0-D7E8-4EEE-A3F4-917B95DFA413}">
      <dgm:prSet/>
      <dgm:spPr/>
      <dgm:t>
        <a:bodyPr/>
        <a:lstStyle/>
        <a:p>
          <a:endParaRPr lang="en-IN"/>
        </a:p>
      </dgm:t>
    </dgm:pt>
    <dgm:pt modelId="{83218939-9EE7-484A-B400-8AFED2408F89}">
      <dgm:prSet phldrT="[Text]"/>
      <dgm:spPr/>
      <dgm:t>
        <a:bodyPr/>
        <a:lstStyle/>
        <a:p>
          <a:r>
            <a:rPr lang="en-IN"/>
            <a:t>Business Improvement</a:t>
          </a:r>
        </a:p>
      </dgm:t>
    </dgm:pt>
    <dgm:pt modelId="{51819CFD-3CF6-47B0-8159-45A8FD97D98F}" type="parTrans" cxnId="{98910B05-A034-4890-AC5E-921382931EA1}">
      <dgm:prSet/>
      <dgm:spPr/>
      <dgm:t>
        <a:bodyPr/>
        <a:lstStyle/>
        <a:p>
          <a:endParaRPr lang="en-IN"/>
        </a:p>
      </dgm:t>
    </dgm:pt>
    <dgm:pt modelId="{2E6DB2F5-48C0-4982-8049-EFA44EC606F9}" type="sibTrans" cxnId="{98910B05-A034-4890-AC5E-921382931EA1}">
      <dgm:prSet/>
      <dgm:spPr/>
      <dgm:t>
        <a:bodyPr/>
        <a:lstStyle/>
        <a:p>
          <a:endParaRPr lang="en-IN"/>
        </a:p>
      </dgm:t>
    </dgm:pt>
    <dgm:pt modelId="{C81E0045-367C-4185-93EF-6CAFE464B998}">
      <dgm:prSet phldrT="[Text]"/>
      <dgm:spPr/>
      <dgm:t>
        <a:bodyPr/>
        <a:lstStyle/>
        <a:p>
          <a:r>
            <a:rPr lang="en-IN"/>
            <a:t>Improved decision making</a:t>
          </a:r>
        </a:p>
      </dgm:t>
    </dgm:pt>
    <dgm:pt modelId="{2979B869-7E22-4B5F-97DC-261E8B48025B}" type="parTrans" cxnId="{D5E79235-469C-4A49-B387-A3B5F7DC0386}">
      <dgm:prSet/>
      <dgm:spPr/>
      <dgm:t>
        <a:bodyPr/>
        <a:lstStyle/>
        <a:p>
          <a:endParaRPr lang="en-IN"/>
        </a:p>
      </dgm:t>
    </dgm:pt>
    <dgm:pt modelId="{A9E37E41-157E-4CDD-98D5-402BD60FB0F5}" type="sibTrans" cxnId="{D5E79235-469C-4A49-B387-A3B5F7DC0386}">
      <dgm:prSet/>
      <dgm:spPr/>
      <dgm:t>
        <a:bodyPr/>
        <a:lstStyle/>
        <a:p>
          <a:endParaRPr lang="en-IN"/>
        </a:p>
      </dgm:t>
    </dgm:pt>
    <dgm:pt modelId="{DAFBF546-ED3B-4453-8E89-45F6E0EDF283}">
      <dgm:prSet phldrT="[Text]"/>
      <dgm:spPr/>
      <dgm:t>
        <a:bodyPr/>
        <a:lstStyle/>
        <a:p>
          <a:r>
            <a:rPr lang="en-IN"/>
            <a:t>Better connectivity across various departments</a:t>
          </a:r>
        </a:p>
      </dgm:t>
    </dgm:pt>
    <dgm:pt modelId="{E333916C-8B31-45B9-8A90-DF313C019853}" type="parTrans" cxnId="{11DB7FE4-2A88-46C0-B1AD-2F01F37AC4BF}">
      <dgm:prSet/>
      <dgm:spPr/>
      <dgm:t>
        <a:bodyPr/>
        <a:lstStyle/>
        <a:p>
          <a:endParaRPr lang="en-IN"/>
        </a:p>
      </dgm:t>
    </dgm:pt>
    <dgm:pt modelId="{9825D461-2EBF-47A8-9D3C-2DA5B8547BFB}" type="sibTrans" cxnId="{11DB7FE4-2A88-46C0-B1AD-2F01F37AC4BF}">
      <dgm:prSet/>
      <dgm:spPr/>
      <dgm:t>
        <a:bodyPr/>
        <a:lstStyle/>
        <a:p>
          <a:endParaRPr lang="en-IN"/>
        </a:p>
      </dgm:t>
    </dgm:pt>
    <dgm:pt modelId="{6E44C998-43C5-49C1-82B7-2121C54FBB1C}">
      <dgm:prSet phldrT="[Text]"/>
      <dgm:spPr/>
      <dgm:t>
        <a:bodyPr/>
        <a:lstStyle/>
        <a:p>
          <a:r>
            <a:rPr lang="en-IN"/>
            <a:t>Timely monitoring of processes</a:t>
          </a:r>
        </a:p>
      </dgm:t>
    </dgm:pt>
    <dgm:pt modelId="{C6CE4078-79DD-4B08-868C-4A80AFAECD43}" type="parTrans" cxnId="{10E05260-4BAD-4E7E-85C3-EB3456A8650C}">
      <dgm:prSet/>
      <dgm:spPr/>
      <dgm:t>
        <a:bodyPr/>
        <a:lstStyle/>
        <a:p>
          <a:endParaRPr lang="en-IN"/>
        </a:p>
      </dgm:t>
    </dgm:pt>
    <dgm:pt modelId="{52C402BC-1323-4157-84AA-444DC8926041}" type="sibTrans" cxnId="{10E05260-4BAD-4E7E-85C3-EB3456A8650C}">
      <dgm:prSet/>
      <dgm:spPr/>
      <dgm:t>
        <a:bodyPr/>
        <a:lstStyle/>
        <a:p>
          <a:endParaRPr lang="en-IN"/>
        </a:p>
      </dgm:t>
    </dgm:pt>
    <dgm:pt modelId="{683B3F8A-8040-4891-A091-23F296A40334}" type="pres">
      <dgm:prSet presAssocID="{76A5A1DB-AE35-4F5F-A029-FEA0CACA7701}" presName="linear" presStyleCnt="0">
        <dgm:presLayoutVars>
          <dgm:dir/>
          <dgm:animLvl val="lvl"/>
          <dgm:resizeHandles val="exact"/>
        </dgm:presLayoutVars>
      </dgm:prSet>
      <dgm:spPr/>
    </dgm:pt>
    <dgm:pt modelId="{A2F22BEE-CB34-4C5B-9403-2BA97650C60D}" type="pres">
      <dgm:prSet presAssocID="{83218939-9EE7-484A-B400-8AFED2408F89}" presName="parentLin" presStyleCnt="0"/>
      <dgm:spPr/>
    </dgm:pt>
    <dgm:pt modelId="{376270DC-EB7A-4EC7-865D-5EAACDF67F4B}" type="pres">
      <dgm:prSet presAssocID="{83218939-9EE7-484A-B400-8AFED2408F89}" presName="parentLeftMargin" presStyleLbl="node1" presStyleIdx="0" presStyleCnt="5"/>
      <dgm:spPr/>
    </dgm:pt>
    <dgm:pt modelId="{EDDF6D45-0DB1-4777-8998-6D67E423677F}" type="pres">
      <dgm:prSet presAssocID="{83218939-9EE7-484A-B400-8AFED2408F89}" presName="parentText" presStyleLbl="node1" presStyleIdx="0" presStyleCnt="5">
        <dgm:presLayoutVars>
          <dgm:chMax val="0"/>
          <dgm:bulletEnabled val="1"/>
        </dgm:presLayoutVars>
      </dgm:prSet>
      <dgm:spPr/>
    </dgm:pt>
    <dgm:pt modelId="{687805C1-32D7-4878-8E38-1DB4193A3128}" type="pres">
      <dgm:prSet presAssocID="{83218939-9EE7-484A-B400-8AFED2408F89}" presName="negativeSpace" presStyleCnt="0"/>
      <dgm:spPr/>
    </dgm:pt>
    <dgm:pt modelId="{29FEF3E7-9B6E-44CF-8F8B-22F21297EA50}" type="pres">
      <dgm:prSet presAssocID="{83218939-9EE7-484A-B400-8AFED2408F89}" presName="childText" presStyleLbl="conFgAcc1" presStyleIdx="0" presStyleCnt="5">
        <dgm:presLayoutVars>
          <dgm:bulletEnabled val="1"/>
        </dgm:presLayoutVars>
      </dgm:prSet>
      <dgm:spPr/>
    </dgm:pt>
    <dgm:pt modelId="{F2C458BC-305F-4E75-AE47-3BB63CDC30FE}" type="pres">
      <dgm:prSet presAssocID="{2E6DB2F5-48C0-4982-8049-EFA44EC606F9}" presName="spaceBetweenRectangles" presStyleCnt="0"/>
      <dgm:spPr/>
    </dgm:pt>
    <dgm:pt modelId="{FB3AE1DA-A2E2-48DE-B820-9116AB4D6D62}" type="pres">
      <dgm:prSet presAssocID="{0ACF17DF-3457-4828-82B4-A91CBD4206FA}" presName="parentLin" presStyleCnt="0"/>
      <dgm:spPr/>
    </dgm:pt>
    <dgm:pt modelId="{0F8285D9-30D1-4865-BBD9-E51274B22193}" type="pres">
      <dgm:prSet presAssocID="{0ACF17DF-3457-4828-82B4-A91CBD4206FA}" presName="parentLeftMargin" presStyleLbl="node1" presStyleIdx="0" presStyleCnt="5"/>
      <dgm:spPr/>
    </dgm:pt>
    <dgm:pt modelId="{38498A13-502B-42CF-83C0-1B373FADB545}" type="pres">
      <dgm:prSet presAssocID="{0ACF17DF-3457-4828-82B4-A91CBD4206FA}" presName="parentText" presStyleLbl="node1" presStyleIdx="1" presStyleCnt="5">
        <dgm:presLayoutVars>
          <dgm:chMax val="0"/>
          <dgm:bulletEnabled val="1"/>
        </dgm:presLayoutVars>
      </dgm:prSet>
      <dgm:spPr/>
    </dgm:pt>
    <dgm:pt modelId="{5D9408B1-AF4D-4593-9473-513CA5155A03}" type="pres">
      <dgm:prSet presAssocID="{0ACF17DF-3457-4828-82B4-A91CBD4206FA}" presName="negativeSpace" presStyleCnt="0"/>
      <dgm:spPr/>
    </dgm:pt>
    <dgm:pt modelId="{79CB91E9-CB79-423F-9E8A-71C36846171B}" type="pres">
      <dgm:prSet presAssocID="{0ACF17DF-3457-4828-82B4-A91CBD4206FA}" presName="childText" presStyleLbl="conFgAcc1" presStyleIdx="1" presStyleCnt="5">
        <dgm:presLayoutVars>
          <dgm:bulletEnabled val="1"/>
        </dgm:presLayoutVars>
      </dgm:prSet>
      <dgm:spPr/>
    </dgm:pt>
    <dgm:pt modelId="{BC12B3E4-F65E-494D-80E8-4A194669A565}" type="pres">
      <dgm:prSet presAssocID="{58FB6B27-96F0-4736-8176-B4654C2462D0}" presName="spaceBetweenRectangles" presStyleCnt="0"/>
      <dgm:spPr/>
    </dgm:pt>
    <dgm:pt modelId="{0749B26D-CC25-4586-B9B9-2B289542AE2C}" type="pres">
      <dgm:prSet presAssocID="{15BE6B14-FA72-443F-B49B-55176044CCEC}" presName="parentLin" presStyleCnt="0"/>
      <dgm:spPr/>
    </dgm:pt>
    <dgm:pt modelId="{8725B0DD-A842-4257-80A6-DC958D8CAEBF}" type="pres">
      <dgm:prSet presAssocID="{15BE6B14-FA72-443F-B49B-55176044CCEC}" presName="parentLeftMargin" presStyleLbl="node1" presStyleIdx="1" presStyleCnt="5"/>
      <dgm:spPr/>
    </dgm:pt>
    <dgm:pt modelId="{162DA284-3C08-4D12-8B53-F98F6C8B1A5E}" type="pres">
      <dgm:prSet presAssocID="{15BE6B14-FA72-443F-B49B-55176044CCEC}" presName="parentText" presStyleLbl="node1" presStyleIdx="2" presStyleCnt="5">
        <dgm:presLayoutVars>
          <dgm:chMax val="0"/>
          <dgm:bulletEnabled val="1"/>
        </dgm:presLayoutVars>
      </dgm:prSet>
      <dgm:spPr/>
    </dgm:pt>
    <dgm:pt modelId="{78A47D15-FF51-4CEF-AD14-2334F62434FE}" type="pres">
      <dgm:prSet presAssocID="{15BE6B14-FA72-443F-B49B-55176044CCEC}" presName="negativeSpace" presStyleCnt="0"/>
      <dgm:spPr/>
    </dgm:pt>
    <dgm:pt modelId="{22ADE7CC-6870-4DBB-AE24-E30C9081BB01}" type="pres">
      <dgm:prSet presAssocID="{15BE6B14-FA72-443F-B49B-55176044CCEC}" presName="childText" presStyleLbl="conFgAcc1" presStyleIdx="2" presStyleCnt="5">
        <dgm:presLayoutVars>
          <dgm:bulletEnabled val="1"/>
        </dgm:presLayoutVars>
      </dgm:prSet>
      <dgm:spPr/>
    </dgm:pt>
    <dgm:pt modelId="{998E65A1-C08B-4CCA-A293-F04F48A6E3F4}" type="pres">
      <dgm:prSet presAssocID="{9C3496E9-0B08-4050-9718-F653AEC45A28}" presName="spaceBetweenRectangles" presStyleCnt="0"/>
      <dgm:spPr/>
    </dgm:pt>
    <dgm:pt modelId="{41E6291F-25F0-411C-A348-9116E2D9AF7F}" type="pres">
      <dgm:prSet presAssocID="{E7CAE3CF-55EB-489F-83DB-EC8E7A0C2A3C}" presName="parentLin" presStyleCnt="0"/>
      <dgm:spPr/>
    </dgm:pt>
    <dgm:pt modelId="{5D8343C9-E067-4748-80F7-F54AA3E2879B}" type="pres">
      <dgm:prSet presAssocID="{E7CAE3CF-55EB-489F-83DB-EC8E7A0C2A3C}" presName="parentLeftMargin" presStyleLbl="node1" presStyleIdx="2" presStyleCnt="5"/>
      <dgm:spPr/>
    </dgm:pt>
    <dgm:pt modelId="{43AF769C-5175-4BDC-9D34-9356E61AF765}" type="pres">
      <dgm:prSet presAssocID="{E7CAE3CF-55EB-489F-83DB-EC8E7A0C2A3C}" presName="parentText" presStyleLbl="node1" presStyleIdx="3" presStyleCnt="5">
        <dgm:presLayoutVars>
          <dgm:chMax val="0"/>
          <dgm:bulletEnabled val="1"/>
        </dgm:presLayoutVars>
      </dgm:prSet>
      <dgm:spPr/>
    </dgm:pt>
    <dgm:pt modelId="{D7163374-1A0E-46A2-AA99-2CD4A840BB95}" type="pres">
      <dgm:prSet presAssocID="{E7CAE3CF-55EB-489F-83DB-EC8E7A0C2A3C}" presName="negativeSpace" presStyleCnt="0"/>
      <dgm:spPr/>
    </dgm:pt>
    <dgm:pt modelId="{E7A8CBE3-DD88-4572-A85B-FC5B32F17213}" type="pres">
      <dgm:prSet presAssocID="{E7CAE3CF-55EB-489F-83DB-EC8E7A0C2A3C}" presName="childText" presStyleLbl="conFgAcc1" presStyleIdx="3" presStyleCnt="5">
        <dgm:presLayoutVars>
          <dgm:bulletEnabled val="1"/>
        </dgm:presLayoutVars>
      </dgm:prSet>
      <dgm:spPr/>
    </dgm:pt>
    <dgm:pt modelId="{2FD7D5D5-50F0-4E2E-8F4C-AC8B9830E5F1}" type="pres">
      <dgm:prSet presAssocID="{4EAA84E5-0DC6-440E-B6E7-5E409396E79F}" presName="spaceBetweenRectangles" presStyleCnt="0"/>
      <dgm:spPr/>
    </dgm:pt>
    <dgm:pt modelId="{6D416881-DD46-4DEC-A790-FAB5CDF1BB75}" type="pres">
      <dgm:prSet presAssocID="{3412B7EE-3E56-4AD1-A389-49DB643CD924}" presName="parentLin" presStyleCnt="0"/>
      <dgm:spPr/>
    </dgm:pt>
    <dgm:pt modelId="{CEEE8F46-16B9-4A0C-A7F5-29ADFF74773A}" type="pres">
      <dgm:prSet presAssocID="{3412B7EE-3E56-4AD1-A389-49DB643CD924}" presName="parentLeftMargin" presStyleLbl="node1" presStyleIdx="3" presStyleCnt="5"/>
      <dgm:spPr/>
    </dgm:pt>
    <dgm:pt modelId="{6776FDC4-8600-4BF3-8F4D-398560537E89}" type="pres">
      <dgm:prSet presAssocID="{3412B7EE-3E56-4AD1-A389-49DB643CD924}" presName="parentText" presStyleLbl="node1" presStyleIdx="4" presStyleCnt="5">
        <dgm:presLayoutVars>
          <dgm:chMax val="0"/>
          <dgm:bulletEnabled val="1"/>
        </dgm:presLayoutVars>
      </dgm:prSet>
      <dgm:spPr/>
    </dgm:pt>
    <dgm:pt modelId="{F541C156-065F-4409-AEFD-9E3F64C7817A}" type="pres">
      <dgm:prSet presAssocID="{3412B7EE-3E56-4AD1-A389-49DB643CD924}" presName="negativeSpace" presStyleCnt="0"/>
      <dgm:spPr/>
    </dgm:pt>
    <dgm:pt modelId="{4E4A0B26-56C7-498E-80CF-EDEB526BBA08}" type="pres">
      <dgm:prSet presAssocID="{3412B7EE-3E56-4AD1-A389-49DB643CD924}" presName="childText" presStyleLbl="conFgAcc1" presStyleIdx="4" presStyleCnt="5">
        <dgm:presLayoutVars>
          <dgm:bulletEnabled val="1"/>
        </dgm:presLayoutVars>
      </dgm:prSet>
      <dgm:spPr/>
    </dgm:pt>
  </dgm:ptLst>
  <dgm:cxnLst>
    <dgm:cxn modelId="{98910B05-A034-4890-AC5E-921382931EA1}" srcId="{76A5A1DB-AE35-4F5F-A029-FEA0CACA7701}" destId="{83218939-9EE7-484A-B400-8AFED2408F89}" srcOrd="0" destOrd="0" parTransId="{51819CFD-3CF6-47B0-8159-45A8FD97D98F}" sibTransId="{2E6DB2F5-48C0-4982-8049-EFA44EC606F9}"/>
    <dgm:cxn modelId="{F83B6317-2ADA-45AF-A48A-A29FF72C2AFE}" srcId="{15BE6B14-FA72-443F-B49B-55176044CCEC}" destId="{8F69BBD8-0B4A-4343-BA16-0DA24703CFE1}" srcOrd="0" destOrd="0" parTransId="{DAC83D48-334A-4305-A1E1-3A3A928E516E}" sibTransId="{CE098E3C-D2D2-4ED8-A956-37B9DB4D4084}"/>
    <dgm:cxn modelId="{F8D36D2B-3D3A-46BE-B9D0-01C3C210FBEF}" type="presOf" srcId="{15BE6B14-FA72-443F-B49B-55176044CCEC}" destId="{8725B0DD-A842-4257-80A6-DC958D8CAEBF}" srcOrd="0" destOrd="0" presId="urn:microsoft.com/office/officeart/2005/8/layout/list1"/>
    <dgm:cxn modelId="{A41C7A2F-F3B4-4297-8A9B-B72874D70200}" srcId="{0ACF17DF-3457-4828-82B4-A91CBD4206FA}" destId="{FB7456F9-8344-49B3-8440-E3515AC832A7}" srcOrd="2" destOrd="0" parTransId="{B974E5AE-4168-4015-9AF3-6B191E55810F}" sibTransId="{C7E87154-0AB1-45A9-855D-FF5FA4F91E39}"/>
    <dgm:cxn modelId="{19B6C931-6699-45A0-BFE9-5013FD33B735}" type="presOf" srcId="{83218939-9EE7-484A-B400-8AFED2408F89}" destId="{376270DC-EB7A-4EC7-865D-5EAACDF67F4B}" srcOrd="0" destOrd="0" presId="urn:microsoft.com/office/officeart/2005/8/layout/list1"/>
    <dgm:cxn modelId="{D5E79235-469C-4A49-B387-A3B5F7DC0386}" srcId="{83218939-9EE7-484A-B400-8AFED2408F89}" destId="{C81E0045-367C-4185-93EF-6CAFE464B998}" srcOrd="0" destOrd="0" parTransId="{2979B869-7E22-4B5F-97DC-261E8B48025B}" sibTransId="{A9E37E41-157E-4CDD-98D5-402BD60FB0F5}"/>
    <dgm:cxn modelId="{BCC5AB39-6E35-4EC7-A712-D8C4D23D228F}" type="presOf" srcId="{0ACF17DF-3457-4828-82B4-A91CBD4206FA}" destId="{38498A13-502B-42CF-83C0-1B373FADB545}" srcOrd="1" destOrd="0" presId="urn:microsoft.com/office/officeart/2005/8/layout/list1"/>
    <dgm:cxn modelId="{6408233E-605A-4198-B7EE-83AE2B74EDA7}" srcId="{0ACF17DF-3457-4828-82B4-A91CBD4206FA}" destId="{5154CA8B-9FA2-4DED-8778-468F81BCF5D0}" srcOrd="1" destOrd="0" parTransId="{72B5ECB2-6E5E-4989-AE10-9303F5757D87}" sibTransId="{9503B977-C4AB-4184-938E-4CDBC56F7BC4}"/>
    <dgm:cxn modelId="{10E05260-4BAD-4E7E-85C3-EB3456A8650C}" srcId="{83218939-9EE7-484A-B400-8AFED2408F89}" destId="{6E44C998-43C5-49C1-82B7-2121C54FBB1C}" srcOrd="2" destOrd="0" parTransId="{C6CE4078-79DD-4B08-868C-4A80AFAECD43}" sibTransId="{52C402BC-1323-4157-84AA-444DC8926041}"/>
    <dgm:cxn modelId="{17953742-462B-44F5-9C2E-CF1BAEB8C05A}" type="presOf" srcId="{15BE6B14-FA72-443F-B49B-55176044CCEC}" destId="{162DA284-3C08-4D12-8B53-F98F6C8B1A5E}" srcOrd="1" destOrd="0" presId="urn:microsoft.com/office/officeart/2005/8/layout/list1"/>
    <dgm:cxn modelId="{0D8CA464-671E-47A4-9C1F-43C4778288BD}" type="presOf" srcId="{CE1EE365-EAC1-4BCF-B134-2EC1D4AEE533}" destId="{79CB91E9-CB79-423F-9E8A-71C36846171B}" srcOrd="0" destOrd="0" presId="urn:microsoft.com/office/officeart/2005/8/layout/list1"/>
    <dgm:cxn modelId="{BDD3B264-3719-4A02-913C-10D701A923B0}" type="presOf" srcId="{3E7A74B3-9292-4C82-A58C-E5918C336AFF}" destId="{22ADE7CC-6870-4DBB-AE24-E30C9081BB01}" srcOrd="0" destOrd="2" presId="urn:microsoft.com/office/officeart/2005/8/layout/list1"/>
    <dgm:cxn modelId="{60821868-8069-49F4-8649-D56DC7C18C85}" srcId="{76A5A1DB-AE35-4F5F-A029-FEA0CACA7701}" destId="{15BE6B14-FA72-443F-B49B-55176044CCEC}" srcOrd="2" destOrd="0" parTransId="{897C756E-C6B3-46B1-A01A-E9E3FFBA9C1F}" sibTransId="{9C3496E9-0B08-4050-9718-F653AEC45A28}"/>
    <dgm:cxn modelId="{4D3E1C48-8F9D-4793-B626-775D6A87FA3C}" srcId="{E7CAE3CF-55EB-489F-83DB-EC8E7A0C2A3C}" destId="{7D36FC45-9AE4-4E7D-A9E4-2B647CBB823E}" srcOrd="1" destOrd="0" parTransId="{271BEA95-6DBA-46FF-AD09-AB33CA4D680F}" sibTransId="{0BD92A57-5351-4015-9BBB-8783CA211DE8}"/>
    <dgm:cxn modelId="{83C7994A-D749-49DA-98EA-1C4FAD63BAB1}" type="presOf" srcId="{27568E2B-BEF1-4325-A360-177AD9256A1B}" destId="{22ADE7CC-6870-4DBB-AE24-E30C9081BB01}" srcOrd="0" destOrd="1" presId="urn:microsoft.com/office/officeart/2005/8/layout/list1"/>
    <dgm:cxn modelId="{AB3AC04C-957A-4AB3-BFF7-344470A3703F}" type="presOf" srcId="{E7CAE3CF-55EB-489F-83DB-EC8E7A0C2A3C}" destId="{43AF769C-5175-4BDC-9D34-9356E61AF765}" srcOrd="1" destOrd="0" presId="urn:microsoft.com/office/officeart/2005/8/layout/list1"/>
    <dgm:cxn modelId="{35D8386D-CDB8-44B3-8273-8138EDDF95A4}" srcId="{15BE6B14-FA72-443F-B49B-55176044CCEC}" destId="{3E7A74B3-9292-4C82-A58C-E5918C336AFF}" srcOrd="2" destOrd="0" parTransId="{FC996856-27DB-4B57-913B-5F4E84D17356}" sibTransId="{FA327BEB-401F-46CC-A39F-7B2B7209A177}"/>
    <dgm:cxn modelId="{9F24EB70-2E1E-498B-8463-C1952DC7FCB2}" type="presOf" srcId="{83218939-9EE7-484A-B400-8AFED2408F89}" destId="{EDDF6D45-0DB1-4777-8998-6D67E423677F}" srcOrd="1" destOrd="0" presId="urn:microsoft.com/office/officeart/2005/8/layout/list1"/>
    <dgm:cxn modelId="{7275D154-DC97-4702-984F-00DDCD394D81}" type="presOf" srcId="{CE878DD7-932B-4927-B7EF-E17052D6E2EC}" destId="{E7A8CBE3-DD88-4572-A85B-FC5B32F17213}" srcOrd="0" destOrd="0" presId="urn:microsoft.com/office/officeart/2005/8/layout/list1"/>
    <dgm:cxn modelId="{7147C375-8335-441A-B359-33E98B676A9B}" srcId="{76A5A1DB-AE35-4F5F-A029-FEA0CACA7701}" destId="{E7CAE3CF-55EB-489F-83DB-EC8E7A0C2A3C}" srcOrd="3" destOrd="0" parTransId="{FF9C9BAD-B825-4728-B1C0-60299EF80544}" sibTransId="{4EAA84E5-0DC6-440E-B6E7-5E409396E79F}"/>
    <dgm:cxn modelId="{249F2256-F484-4C61-B745-C56901ADE7C9}" type="presOf" srcId="{6E44C998-43C5-49C1-82B7-2121C54FBB1C}" destId="{29FEF3E7-9B6E-44CF-8F8B-22F21297EA50}" srcOrd="0" destOrd="2" presId="urn:microsoft.com/office/officeart/2005/8/layout/list1"/>
    <dgm:cxn modelId="{7C13CE7F-9E56-4929-8FF7-B5007B0BEE96}" type="presOf" srcId="{3412B7EE-3E56-4AD1-A389-49DB643CD924}" destId="{6776FDC4-8600-4BF3-8F4D-398560537E89}" srcOrd="1" destOrd="0" presId="urn:microsoft.com/office/officeart/2005/8/layout/list1"/>
    <dgm:cxn modelId="{B05D4581-E66A-4F59-BBEB-8FE568E6A230}" type="presOf" srcId="{DAFBF546-ED3B-4453-8E89-45F6E0EDF283}" destId="{29FEF3E7-9B6E-44CF-8F8B-22F21297EA50}" srcOrd="0" destOrd="1" presId="urn:microsoft.com/office/officeart/2005/8/layout/list1"/>
    <dgm:cxn modelId="{89586981-9773-4074-A8FB-01F12854B1BF}" srcId="{3412B7EE-3E56-4AD1-A389-49DB643CD924}" destId="{D29FEE90-CE61-4153-8B55-11AF8D91BE0D}" srcOrd="0" destOrd="0" parTransId="{1DC8EE26-7949-4094-A55C-FA5AE2F99F63}" sibTransId="{0096B76E-B2A1-46E4-9FD2-3AEA75DD3D74}"/>
    <dgm:cxn modelId="{E7E77781-93C4-4693-A63B-78C78FBBE1B1}" srcId="{76A5A1DB-AE35-4F5F-A029-FEA0CACA7701}" destId="{0ACF17DF-3457-4828-82B4-A91CBD4206FA}" srcOrd="1" destOrd="0" parTransId="{59518A12-A3E3-463C-8957-73315BFC18DC}" sibTransId="{58FB6B27-96F0-4736-8176-B4654C2462D0}"/>
    <dgm:cxn modelId="{29FED382-30B3-4467-BC3A-D5D748F6F9CA}" srcId="{76A5A1DB-AE35-4F5F-A029-FEA0CACA7701}" destId="{3412B7EE-3E56-4AD1-A389-49DB643CD924}" srcOrd="4" destOrd="0" parTransId="{D1E70BA8-A10D-43BA-A42B-3A360FCE4E6E}" sibTransId="{C804249B-16C5-4FB4-ADA7-D23DFC9B6FCC}"/>
    <dgm:cxn modelId="{7D6CE483-C270-4A8F-A1FF-927CF3B25A9F}" srcId="{15BE6B14-FA72-443F-B49B-55176044CCEC}" destId="{27568E2B-BEF1-4325-A360-177AD9256A1B}" srcOrd="1" destOrd="0" parTransId="{7B48A3F3-7354-42DF-9A5E-240A778F66DE}" sibTransId="{F64E0AD5-E50F-48E9-8F8E-2B5933F043FB}"/>
    <dgm:cxn modelId="{C0E88D8B-46C6-4FFD-ACA9-B054670BBCC7}" srcId="{E7CAE3CF-55EB-489F-83DB-EC8E7A0C2A3C}" destId="{CE878DD7-932B-4927-B7EF-E17052D6E2EC}" srcOrd="0" destOrd="0" parTransId="{92BFCF34-5F21-402C-A827-4CF5195F5914}" sibTransId="{4257FE1E-8EAF-4EBF-80D4-1DDF97AFF2AC}"/>
    <dgm:cxn modelId="{A79DAB8F-494B-4664-A024-14E73E7A0EE7}" type="presOf" srcId="{C81E0045-367C-4185-93EF-6CAFE464B998}" destId="{29FEF3E7-9B6E-44CF-8F8B-22F21297EA50}" srcOrd="0" destOrd="0" presId="urn:microsoft.com/office/officeart/2005/8/layout/list1"/>
    <dgm:cxn modelId="{48B42598-C19B-4BDC-9C92-BC7ECDA70119}" type="presOf" srcId="{3412B7EE-3E56-4AD1-A389-49DB643CD924}" destId="{CEEE8F46-16B9-4A0C-A7F5-29ADFF74773A}" srcOrd="0" destOrd="0" presId="urn:microsoft.com/office/officeart/2005/8/layout/list1"/>
    <dgm:cxn modelId="{05C8309D-DC3A-455A-A103-C915DAA20FD8}" type="presOf" srcId="{5154CA8B-9FA2-4DED-8778-468F81BCF5D0}" destId="{79CB91E9-CB79-423F-9E8A-71C36846171B}" srcOrd="0" destOrd="1" presId="urn:microsoft.com/office/officeart/2005/8/layout/list1"/>
    <dgm:cxn modelId="{05B267A1-710E-451D-9E85-CECD3EB90014}" type="presOf" srcId="{D29FEE90-CE61-4153-8B55-11AF8D91BE0D}" destId="{4E4A0B26-56C7-498E-80CF-EDEB526BBA08}" srcOrd="0" destOrd="0" presId="urn:microsoft.com/office/officeart/2005/8/layout/list1"/>
    <dgm:cxn modelId="{AFC50BA6-818A-4DEC-8714-6E600B06516A}" type="presOf" srcId="{0ACF17DF-3457-4828-82B4-A91CBD4206FA}" destId="{0F8285D9-30D1-4865-BBD9-E51274B22193}" srcOrd="0" destOrd="0" presId="urn:microsoft.com/office/officeart/2005/8/layout/list1"/>
    <dgm:cxn modelId="{F3152EA8-B142-4070-93FD-6A2E1BF2FE44}" srcId="{0ACF17DF-3457-4828-82B4-A91CBD4206FA}" destId="{CE1EE365-EAC1-4BCF-B134-2EC1D4AEE533}" srcOrd="0" destOrd="0" parTransId="{EB160FB3-6411-4E2F-8578-E063EE6315E4}" sibTransId="{EA0FFB35-1110-4622-8FDE-779A4D2573DC}"/>
    <dgm:cxn modelId="{8F979DA9-EEA6-4D99-8127-EC4C46DC71CA}" type="presOf" srcId="{8F69BBD8-0B4A-4343-BA16-0DA24703CFE1}" destId="{22ADE7CC-6870-4DBB-AE24-E30C9081BB01}" srcOrd="0" destOrd="0" presId="urn:microsoft.com/office/officeart/2005/8/layout/list1"/>
    <dgm:cxn modelId="{52D5E2AE-7299-4FF3-B540-35820A734CED}" type="presOf" srcId="{7D36FC45-9AE4-4E7D-A9E4-2B647CBB823E}" destId="{E7A8CBE3-DD88-4572-A85B-FC5B32F17213}" srcOrd="0" destOrd="1" presId="urn:microsoft.com/office/officeart/2005/8/layout/list1"/>
    <dgm:cxn modelId="{BB734BB0-0388-4EAC-B94B-F00B056823EC}" type="presOf" srcId="{E7CAE3CF-55EB-489F-83DB-EC8E7A0C2A3C}" destId="{5D8343C9-E067-4748-80F7-F54AA3E2879B}" srcOrd="0" destOrd="0" presId="urn:microsoft.com/office/officeart/2005/8/layout/list1"/>
    <dgm:cxn modelId="{E34D25BA-28E3-4674-B4E3-48FF8D59640D}" type="presOf" srcId="{11E1E67F-19E2-4DDA-9D41-2DC847EF2E82}" destId="{4E4A0B26-56C7-498E-80CF-EDEB526BBA08}" srcOrd="0" destOrd="1" presId="urn:microsoft.com/office/officeart/2005/8/layout/list1"/>
    <dgm:cxn modelId="{1B40CDC0-D7E8-4EEE-A3F4-917B95DFA413}" srcId="{3412B7EE-3E56-4AD1-A389-49DB643CD924}" destId="{11E1E67F-19E2-4DDA-9D41-2DC847EF2E82}" srcOrd="1" destOrd="0" parTransId="{A0BCE6A9-88F1-4FB3-80E5-2DA2E408DCAC}" sibTransId="{4A3B13E2-72DC-404C-8910-EE2500682A8C}"/>
    <dgm:cxn modelId="{11DB7FE4-2A88-46C0-B1AD-2F01F37AC4BF}" srcId="{83218939-9EE7-484A-B400-8AFED2408F89}" destId="{DAFBF546-ED3B-4453-8E89-45F6E0EDF283}" srcOrd="1" destOrd="0" parTransId="{E333916C-8B31-45B9-8A90-DF313C019853}" sibTransId="{9825D461-2EBF-47A8-9D3C-2DA5B8547BFB}"/>
    <dgm:cxn modelId="{4CFED8EC-4C5C-4E46-94A0-C4BB77A4E27D}" type="presOf" srcId="{76A5A1DB-AE35-4F5F-A029-FEA0CACA7701}" destId="{683B3F8A-8040-4891-A091-23F296A40334}" srcOrd="0" destOrd="0" presId="urn:microsoft.com/office/officeart/2005/8/layout/list1"/>
    <dgm:cxn modelId="{6F824AEF-704A-4467-9947-64269AC39325}" type="presOf" srcId="{FB7456F9-8344-49B3-8440-E3515AC832A7}" destId="{79CB91E9-CB79-423F-9E8A-71C36846171B}" srcOrd="0" destOrd="2" presId="urn:microsoft.com/office/officeart/2005/8/layout/list1"/>
    <dgm:cxn modelId="{37212259-64BB-46C9-9D5C-17A23625ACA8}" type="presParOf" srcId="{683B3F8A-8040-4891-A091-23F296A40334}" destId="{A2F22BEE-CB34-4C5B-9403-2BA97650C60D}" srcOrd="0" destOrd="0" presId="urn:microsoft.com/office/officeart/2005/8/layout/list1"/>
    <dgm:cxn modelId="{B3DE92FA-A6E4-4DE0-8F15-29C82BF0A8E8}" type="presParOf" srcId="{A2F22BEE-CB34-4C5B-9403-2BA97650C60D}" destId="{376270DC-EB7A-4EC7-865D-5EAACDF67F4B}" srcOrd="0" destOrd="0" presId="urn:microsoft.com/office/officeart/2005/8/layout/list1"/>
    <dgm:cxn modelId="{F870DA7A-F577-4436-A5A4-D32DB99D04D5}" type="presParOf" srcId="{A2F22BEE-CB34-4C5B-9403-2BA97650C60D}" destId="{EDDF6D45-0DB1-4777-8998-6D67E423677F}" srcOrd="1" destOrd="0" presId="urn:microsoft.com/office/officeart/2005/8/layout/list1"/>
    <dgm:cxn modelId="{557672E3-8274-444F-AE94-32F50E82AE0C}" type="presParOf" srcId="{683B3F8A-8040-4891-A091-23F296A40334}" destId="{687805C1-32D7-4878-8E38-1DB4193A3128}" srcOrd="1" destOrd="0" presId="urn:microsoft.com/office/officeart/2005/8/layout/list1"/>
    <dgm:cxn modelId="{68EE6AF9-37D1-47AF-9F7F-99B5F02246A4}" type="presParOf" srcId="{683B3F8A-8040-4891-A091-23F296A40334}" destId="{29FEF3E7-9B6E-44CF-8F8B-22F21297EA50}" srcOrd="2" destOrd="0" presId="urn:microsoft.com/office/officeart/2005/8/layout/list1"/>
    <dgm:cxn modelId="{158AE3F1-4C8C-46A8-A8A0-0C9290EF5D0F}" type="presParOf" srcId="{683B3F8A-8040-4891-A091-23F296A40334}" destId="{F2C458BC-305F-4E75-AE47-3BB63CDC30FE}" srcOrd="3" destOrd="0" presId="urn:microsoft.com/office/officeart/2005/8/layout/list1"/>
    <dgm:cxn modelId="{5FA727C6-E58F-422D-8E97-08813072DB56}" type="presParOf" srcId="{683B3F8A-8040-4891-A091-23F296A40334}" destId="{FB3AE1DA-A2E2-48DE-B820-9116AB4D6D62}" srcOrd="4" destOrd="0" presId="urn:microsoft.com/office/officeart/2005/8/layout/list1"/>
    <dgm:cxn modelId="{A3E73258-347F-4F67-BD2A-D4A3921126B3}" type="presParOf" srcId="{FB3AE1DA-A2E2-48DE-B820-9116AB4D6D62}" destId="{0F8285D9-30D1-4865-BBD9-E51274B22193}" srcOrd="0" destOrd="0" presId="urn:microsoft.com/office/officeart/2005/8/layout/list1"/>
    <dgm:cxn modelId="{E6CF9DBF-6A26-4231-B65D-D8F46F234FA8}" type="presParOf" srcId="{FB3AE1DA-A2E2-48DE-B820-9116AB4D6D62}" destId="{38498A13-502B-42CF-83C0-1B373FADB545}" srcOrd="1" destOrd="0" presId="urn:microsoft.com/office/officeart/2005/8/layout/list1"/>
    <dgm:cxn modelId="{C7ED9339-E442-42D1-884B-B5A383BA6141}" type="presParOf" srcId="{683B3F8A-8040-4891-A091-23F296A40334}" destId="{5D9408B1-AF4D-4593-9473-513CA5155A03}" srcOrd="5" destOrd="0" presId="urn:microsoft.com/office/officeart/2005/8/layout/list1"/>
    <dgm:cxn modelId="{BC5F4DE6-F17C-43FC-A085-19B1EB6ACD90}" type="presParOf" srcId="{683B3F8A-8040-4891-A091-23F296A40334}" destId="{79CB91E9-CB79-423F-9E8A-71C36846171B}" srcOrd="6" destOrd="0" presId="urn:microsoft.com/office/officeart/2005/8/layout/list1"/>
    <dgm:cxn modelId="{DD84AFBB-0769-466A-A3D9-9299D054DE11}" type="presParOf" srcId="{683B3F8A-8040-4891-A091-23F296A40334}" destId="{BC12B3E4-F65E-494D-80E8-4A194669A565}" srcOrd="7" destOrd="0" presId="urn:microsoft.com/office/officeart/2005/8/layout/list1"/>
    <dgm:cxn modelId="{BA91FC7B-8EF0-494B-BBB9-C92A48028258}" type="presParOf" srcId="{683B3F8A-8040-4891-A091-23F296A40334}" destId="{0749B26D-CC25-4586-B9B9-2B289542AE2C}" srcOrd="8" destOrd="0" presId="urn:microsoft.com/office/officeart/2005/8/layout/list1"/>
    <dgm:cxn modelId="{C65A074F-C397-44E3-8A07-289FDA65E4E9}" type="presParOf" srcId="{0749B26D-CC25-4586-B9B9-2B289542AE2C}" destId="{8725B0DD-A842-4257-80A6-DC958D8CAEBF}" srcOrd="0" destOrd="0" presId="urn:microsoft.com/office/officeart/2005/8/layout/list1"/>
    <dgm:cxn modelId="{F06FD078-C9C8-4A89-AD60-57177C962112}" type="presParOf" srcId="{0749B26D-CC25-4586-B9B9-2B289542AE2C}" destId="{162DA284-3C08-4D12-8B53-F98F6C8B1A5E}" srcOrd="1" destOrd="0" presId="urn:microsoft.com/office/officeart/2005/8/layout/list1"/>
    <dgm:cxn modelId="{36E80291-645C-492D-B399-0C3F52ED937C}" type="presParOf" srcId="{683B3F8A-8040-4891-A091-23F296A40334}" destId="{78A47D15-FF51-4CEF-AD14-2334F62434FE}" srcOrd="9" destOrd="0" presId="urn:microsoft.com/office/officeart/2005/8/layout/list1"/>
    <dgm:cxn modelId="{80FF93E6-D4A5-4CD0-853B-3F22224909A4}" type="presParOf" srcId="{683B3F8A-8040-4891-A091-23F296A40334}" destId="{22ADE7CC-6870-4DBB-AE24-E30C9081BB01}" srcOrd="10" destOrd="0" presId="urn:microsoft.com/office/officeart/2005/8/layout/list1"/>
    <dgm:cxn modelId="{96FB16BB-69C7-4FC0-A23F-CF1628E6628B}" type="presParOf" srcId="{683B3F8A-8040-4891-A091-23F296A40334}" destId="{998E65A1-C08B-4CCA-A293-F04F48A6E3F4}" srcOrd="11" destOrd="0" presId="urn:microsoft.com/office/officeart/2005/8/layout/list1"/>
    <dgm:cxn modelId="{45F642F2-F276-434B-80CB-90FED4FD3412}" type="presParOf" srcId="{683B3F8A-8040-4891-A091-23F296A40334}" destId="{41E6291F-25F0-411C-A348-9116E2D9AF7F}" srcOrd="12" destOrd="0" presId="urn:microsoft.com/office/officeart/2005/8/layout/list1"/>
    <dgm:cxn modelId="{C792DFF5-1DEA-4D35-9886-6FD2303E3E67}" type="presParOf" srcId="{41E6291F-25F0-411C-A348-9116E2D9AF7F}" destId="{5D8343C9-E067-4748-80F7-F54AA3E2879B}" srcOrd="0" destOrd="0" presId="urn:microsoft.com/office/officeart/2005/8/layout/list1"/>
    <dgm:cxn modelId="{5B768E69-A608-404B-B202-6B099391AFB7}" type="presParOf" srcId="{41E6291F-25F0-411C-A348-9116E2D9AF7F}" destId="{43AF769C-5175-4BDC-9D34-9356E61AF765}" srcOrd="1" destOrd="0" presId="urn:microsoft.com/office/officeart/2005/8/layout/list1"/>
    <dgm:cxn modelId="{0D9CDCAE-357E-4493-90AD-C88E6524F04F}" type="presParOf" srcId="{683B3F8A-8040-4891-A091-23F296A40334}" destId="{D7163374-1A0E-46A2-AA99-2CD4A840BB95}" srcOrd="13" destOrd="0" presId="urn:microsoft.com/office/officeart/2005/8/layout/list1"/>
    <dgm:cxn modelId="{4080002F-6644-4D95-ABC8-934F7D2AF79C}" type="presParOf" srcId="{683B3F8A-8040-4891-A091-23F296A40334}" destId="{E7A8CBE3-DD88-4572-A85B-FC5B32F17213}" srcOrd="14" destOrd="0" presId="urn:microsoft.com/office/officeart/2005/8/layout/list1"/>
    <dgm:cxn modelId="{C8453632-5D97-4D4D-A976-4FD3ACCEFC95}" type="presParOf" srcId="{683B3F8A-8040-4891-A091-23F296A40334}" destId="{2FD7D5D5-50F0-4E2E-8F4C-AC8B9830E5F1}" srcOrd="15" destOrd="0" presId="urn:microsoft.com/office/officeart/2005/8/layout/list1"/>
    <dgm:cxn modelId="{4F3159FF-7DD1-4EE7-ADD3-00E2BB2EC3FF}" type="presParOf" srcId="{683B3F8A-8040-4891-A091-23F296A40334}" destId="{6D416881-DD46-4DEC-A790-FAB5CDF1BB75}" srcOrd="16" destOrd="0" presId="urn:microsoft.com/office/officeart/2005/8/layout/list1"/>
    <dgm:cxn modelId="{9AD540E4-C827-40CF-9094-CBCB966CE0B6}" type="presParOf" srcId="{6D416881-DD46-4DEC-A790-FAB5CDF1BB75}" destId="{CEEE8F46-16B9-4A0C-A7F5-29ADFF74773A}" srcOrd="0" destOrd="0" presId="urn:microsoft.com/office/officeart/2005/8/layout/list1"/>
    <dgm:cxn modelId="{FC2DC0F7-A83F-41E0-8CAD-7D0AF929A19E}" type="presParOf" srcId="{6D416881-DD46-4DEC-A790-FAB5CDF1BB75}" destId="{6776FDC4-8600-4BF3-8F4D-398560537E89}" srcOrd="1" destOrd="0" presId="urn:microsoft.com/office/officeart/2005/8/layout/list1"/>
    <dgm:cxn modelId="{20DA29E6-0F00-4E34-9F5A-1B9AD6D3E529}" type="presParOf" srcId="{683B3F8A-8040-4891-A091-23F296A40334}" destId="{F541C156-065F-4409-AEFD-9E3F64C7817A}" srcOrd="17" destOrd="0" presId="urn:microsoft.com/office/officeart/2005/8/layout/list1"/>
    <dgm:cxn modelId="{256F552E-6DA5-462C-9D48-ECB5A99DCD59}" type="presParOf" srcId="{683B3F8A-8040-4891-A091-23F296A40334}" destId="{4E4A0B26-56C7-498E-80CF-EDEB526BBA0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62D083C-379F-4EB1-91DA-0B9CE81463FE}" type="doc">
      <dgm:prSet loTypeId="urn:microsoft.com/office/officeart/2005/8/layout/chevron2" loCatId="list" qsTypeId="urn:microsoft.com/office/officeart/2005/8/quickstyle/simple2" qsCatId="simple" csTypeId="urn:microsoft.com/office/officeart/2005/8/colors/colorful2" csCatId="colorful" phldr="1"/>
      <dgm:spPr/>
      <dgm:t>
        <a:bodyPr/>
        <a:lstStyle/>
        <a:p>
          <a:endParaRPr lang="en-IN"/>
        </a:p>
      </dgm:t>
    </dgm:pt>
    <dgm:pt modelId="{41E0417B-E96E-41D4-9774-A55C722C9733}">
      <dgm:prSet phldrT="[Text]"/>
      <dgm:spPr/>
      <dgm:t>
        <a:bodyPr/>
        <a:lstStyle/>
        <a:p>
          <a:r>
            <a:rPr lang="en-IN"/>
            <a:t>Competence</a:t>
          </a:r>
        </a:p>
      </dgm:t>
    </dgm:pt>
    <dgm:pt modelId="{B61DD058-BEE7-4C2B-8434-56EDF415C5BE}" type="parTrans" cxnId="{D383FECB-0DFB-45C6-90B0-2FB2B2C62E50}">
      <dgm:prSet/>
      <dgm:spPr/>
      <dgm:t>
        <a:bodyPr/>
        <a:lstStyle/>
        <a:p>
          <a:endParaRPr lang="en-IN"/>
        </a:p>
      </dgm:t>
    </dgm:pt>
    <dgm:pt modelId="{097CD3E5-5A4F-4C06-8AE3-E889F772AD44}" type="sibTrans" cxnId="{D383FECB-0DFB-45C6-90B0-2FB2B2C62E50}">
      <dgm:prSet/>
      <dgm:spPr/>
      <dgm:t>
        <a:bodyPr/>
        <a:lstStyle/>
        <a:p>
          <a:endParaRPr lang="en-IN"/>
        </a:p>
      </dgm:t>
    </dgm:pt>
    <dgm:pt modelId="{9E8D5375-E023-45F0-8834-C2CEA0B5175C}">
      <dgm:prSet phldrT="[Text]"/>
      <dgm:spPr/>
      <dgm:t>
        <a:bodyPr/>
        <a:lstStyle/>
        <a:p>
          <a:r>
            <a:rPr lang="en-IN"/>
            <a:t>Gaining expertise over AI and dominating autonomous products industry</a:t>
          </a:r>
        </a:p>
      </dgm:t>
    </dgm:pt>
    <dgm:pt modelId="{8F31915D-706B-4BD1-80E7-D7D7FA89552B}" type="parTrans" cxnId="{333A246E-04FF-4BF0-9998-BD0B3CBC044A}">
      <dgm:prSet/>
      <dgm:spPr/>
      <dgm:t>
        <a:bodyPr/>
        <a:lstStyle/>
        <a:p>
          <a:endParaRPr lang="en-IN"/>
        </a:p>
      </dgm:t>
    </dgm:pt>
    <dgm:pt modelId="{58CD5AA1-F445-4D8C-80EB-A00F3715AE4B}" type="sibTrans" cxnId="{333A246E-04FF-4BF0-9998-BD0B3CBC044A}">
      <dgm:prSet/>
      <dgm:spPr/>
      <dgm:t>
        <a:bodyPr/>
        <a:lstStyle/>
        <a:p>
          <a:endParaRPr lang="en-IN"/>
        </a:p>
      </dgm:t>
    </dgm:pt>
    <dgm:pt modelId="{260E781E-22B3-4C7D-8795-4C0D60A45F01}">
      <dgm:prSet phldrT="[Text]"/>
      <dgm:spPr/>
      <dgm:t>
        <a:bodyPr/>
        <a:lstStyle/>
        <a:p>
          <a:r>
            <a:rPr lang="en-IN"/>
            <a:t>Ability to use IT for revenue generation and passing break-even point</a:t>
          </a:r>
        </a:p>
      </dgm:t>
    </dgm:pt>
    <dgm:pt modelId="{9F269271-316C-4A3C-BA74-BB5D6A940824}" type="parTrans" cxnId="{921A6BE3-02E1-4518-B31A-D10F3F5CE077}">
      <dgm:prSet/>
      <dgm:spPr/>
      <dgm:t>
        <a:bodyPr/>
        <a:lstStyle/>
        <a:p>
          <a:endParaRPr lang="en-IN"/>
        </a:p>
      </dgm:t>
    </dgm:pt>
    <dgm:pt modelId="{90D6CA45-F83A-4627-BBA3-528B1D42B7FA}" type="sibTrans" cxnId="{921A6BE3-02E1-4518-B31A-D10F3F5CE077}">
      <dgm:prSet/>
      <dgm:spPr/>
      <dgm:t>
        <a:bodyPr/>
        <a:lstStyle/>
        <a:p>
          <a:endParaRPr lang="en-IN"/>
        </a:p>
      </dgm:t>
    </dgm:pt>
    <dgm:pt modelId="{B2530454-CC0E-455E-A27B-7EB40E86FB1A}">
      <dgm:prSet phldrT="[Text]"/>
      <dgm:spPr/>
      <dgm:t>
        <a:bodyPr/>
        <a:lstStyle/>
        <a:p>
          <a:r>
            <a:rPr lang="en-IN"/>
            <a:t>Credibility</a:t>
          </a:r>
        </a:p>
      </dgm:t>
    </dgm:pt>
    <dgm:pt modelId="{F8894EF7-4DAC-453B-A60A-8F6BD8C5CC97}" type="parTrans" cxnId="{8A20579B-DBCB-4AE6-A2E8-48C879292066}">
      <dgm:prSet/>
      <dgm:spPr/>
      <dgm:t>
        <a:bodyPr/>
        <a:lstStyle/>
        <a:p>
          <a:endParaRPr lang="en-IN"/>
        </a:p>
      </dgm:t>
    </dgm:pt>
    <dgm:pt modelId="{9C1B4480-1E66-42D7-B457-E39B8C8EA833}" type="sibTrans" cxnId="{8A20579B-DBCB-4AE6-A2E8-48C879292066}">
      <dgm:prSet/>
      <dgm:spPr/>
      <dgm:t>
        <a:bodyPr/>
        <a:lstStyle/>
        <a:p>
          <a:endParaRPr lang="en-IN"/>
        </a:p>
      </dgm:t>
    </dgm:pt>
    <dgm:pt modelId="{1AC45DF1-1DC2-44EB-85C5-259DD48400B0}">
      <dgm:prSet phldrT="[Text]"/>
      <dgm:spPr/>
      <dgm:t>
        <a:bodyPr/>
        <a:lstStyle/>
        <a:p>
          <a:r>
            <a:rPr lang="en-IN"/>
            <a:t>Maintaining transparency between internal operations and customers</a:t>
          </a:r>
        </a:p>
      </dgm:t>
    </dgm:pt>
    <dgm:pt modelId="{652AD2EF-B290-4BA7-B600-3F0174618BEB}" type="parTrans" cxnId="{360E0200-7F65-4E23-A26C-6A81CCDAC519}">
      <dgm:prSet/>
      <dgm:spPr/>
      <dgm:t>
        <a:bodyPr/>
        <a:lstStyle/>
        <a:p>
          <a:endParaRPr lang="en-IN"/>
        </a:p>
      </dgm:t>
    </dgm:pt>
    <dgm:pt modelId="{BB29C28D-2E2E-424C-BE69-B635211DA376}" type="sibTrans" cxnId="{360E0200-7F65-4E23-A26C-6A81CCDAC519}">
      <dgm:prSet/>
      <dgm:spPr/>
      <dgm:t>
        <a:bodyPr/>
        <a:lstStyle/>
        <a:p>
          <a:endParaRPr lang="en-IN"/>
        </a:p>
      </dgm:t>
    </dgm:pt>
    <dgm:pt modelId="{F0B162E6-E2D7-447E-A4BA-C757322D3E8F}">
      <dgm:prSet phldrT="[Text]"/>
      <dgm:spPr/>
      <dgm:t>
        <a:bodyPr/>
        <a:lstStyle/>
        <a:p>
          <a:r>
            <a:rPr lang="en-IN"/>
            <a:t>CEOs and CIOs working hand-in-hand to ensure business efficiency</a:t>
          </a:r>
        </a:p>
      </dgm:t>
    </dgm:pt>
    <dgm:pt modelId="{EB185569-7BFA-4B74-86B5-C13DACCCE4CC}" type="parTrans" cxnId="{3ED4968C-4E63-4E77-840F-627B9E30BB2D}">
      <dgm:prSet/>
      <dgm:spPr/>
      <dgm:t>
        <a:bodyPr/>
        <a:lstStyle/>
        <a:p>
          <a:endParaRPr lang="en-IN"/>
        </a:p>
      </dgm:t>
    </dgm:pt>
    <dgm:pt modelId="{D3DA667B-BF8B-40F7-B0F2-5F10FC1C4C26}" type="sibTrans" cxnId="{3ED4968C-4E63-4E77-840F-627B9E30BB2D}">
      <dgm:prSet/>
      <dgm:spPr/>
      <dgm:t>
        <a:bodyPr/>
        <a:lstStyle/>
        <a:p>
          <a:endParaRPr lang="en-IN"/>
        </a:p>
      </dgm:t>
    </dgm:pt>
    <dgm:pt modelId="{04E9146D-C200-468D-B5B6-9DA15BB40CAA}">
      <dgm:prSet phldrT="[Text]"/>
      <dgm:spPr/>
      <dgm:t>
        <a:bodyPr/>
        <a:lstStyle/>
        <a:p>
          <a:r>
            <a:rPr lang="en-IN"/>
            <a:t>Interaction</a:t>
          </a:r>
        </a:p>
      </dgm:t>
    </dgm:pt>
    <dgm:pt modelId="{759DDBA5-6623-4E11-8B56-A854588A95F5}" type="parTrans" cxnId="{111E682C-20FE-4A5D-AFBD-9069FE270E12}">
      <dgm:prSet/>
      <dgm:spPr/>
      <dgm:t>
        <a:bodyPr/>
        <a:lstStyle/>
        <a:p>
          <a:endParaRPr lang="en-IN"/>
        </a:p>
      </dgm:t>
    </dgm:pt>
    <dgm:pt modelId="{53F6A99D-DB4B-4750-AABE-BC444C8340DA}" type="sibTrans" cxnId="{111E682C-20FE-4A5D-AFBD-9069FE270E12}">
      <dgm:prSet/>
      <dgm:spPr/>
      <dgm:t>
        <a:bodyPr/>
        <a:lstStyle/>
        <a:p>
          <a:endParaRPr lang="en-IN"/>
        </a:p>
      </dgm:t>
    </dgm:pt>
    <dgm:pt modelId="{8947F4DB-A035-4AF3-B300-66FE8A876182}">
      <dgm:prSet phldrT="[Text]"/>
      <dgm:spPr/>
      <dgm:t>
        <a:bodyPr/>
        <a:lstStyle/>
        <a:p>
          <a:r>
            <a:rPr lang="en-IN"/>
            <a:t>Reduction in conflicts and politics due to proper information sharing</a:t>
          </a:r>
        </a:p>
      </dgm:t>
    </dgm:pt>
    <dgm:pt modelId="{A36ACAEA-56CC-429E-9CCE-473D05C85653}" type="parTrans" cxnId="{FBBD85BC-B53A-43C4-BA5F-9E7CB08BA741}">
      <dgm:prSet/>
      <dgm:spPr/>
      <dgm:t>
        <a:bodyPr/>
        <a:lstStyle/>
        <a:p>
          <a:endParaRPr lang="en-IN"/>
        </a:p>
      </dgm:t>
    </dgm:pt>
    <dgm:pt modelId="{2999428D-73C2-415E-AB09-AFAC178AD584}" type="sibTrans" cxnId="{FBBD85BC-B53A-43C4-BA5F-9E7CB08BA741}">
      <dgm:prSet/>
      <dgm:spPr/>
      <dgm:t>
        <a:bodyPr/>
        <a:lstStyle/>
        <a:p>
          <a:endParaRPr lang="en-IN"/>
        </a:p>
      </dgm:t>
    </dgm:pt>
    <dgm:pt modelId="{3A88F322-9F70-4116-AE11-9B1BE290F9EA}">
      <dgm:prSet phldrT="[Text]"/>
      <dgm:spPr/>
      <dgm:t>
        <a:bodyPr/>
        <a:lstStyle/>
        <a:p>
          <a:r>
            <a:rPr lang="en-IN"/>
            <a:t>Since project AI is a company’s deciding project, it enables professionalism</a:t>
          </a:r>
        </a:p>
      </dgm:t>
    </dgm:pt>
    <dgm:pt modelId="{5A4333FC-4ADE-4226-B0BD-3FC7C38B9C87}" type="parTrans" cxnId="{BFF73991-6F76-4359-ACD6-B624C544694B}">
      <dgm:prSet/>
      <dgm:spPr/>
      <dgm:t>
        <a:bodyPr/>
        <a:lstStyle/>
        <a:p>
          <a:endParaRPr lang="en-IN"/>
        </a:p>
      </dgm:t>
    </dgm:pt>
    <dgm:pt modelId="{828AE0E4-1655-4B0A-8CA0-0DEC2FD371F5}" type="sibTrans" cxnId="{BFF73991-6F76-4359-ACD6-B624C544694B}">
      <dgm:prSet/>
      <dgm:spPr/>
      <dgm:t>
        <a:bodyPr/>
        <a:lstStyle/>
        <a:p>
          <a:endParaRPr lang="en-IN"/>
        </a:p>
      </dgm:t>
    </dgm:pt>
    <dgm:pt modelId="{C4C97306-0B0B-436B-9594-60A490C921B5}">
      <dgm:prSet phldrT="[Text]"/>
      <dgm:spPr/>
      <dgm:t>
        <a:bodyPr/>
        <a:lstStyle/>
        <a:p>
          <a:r>
            <a:rPr lang="en-IN"/>
            <a:t>Trust</a:t>
          </a:r>
        </a:p>
      </dgm:t>
    </dgm:pt>
    <dgm:pt modelId="{B01DAA21-DD0A-425C-81AD-F84F19E0FCBC}" type="parTrans" cxnId="{AE799A1A-D9FC-4949-8E95-CF4842B81DCF}">
      <dgm:prSet/>
      <dgm:spPr/>
      <dgm:t>
        <a:bodyPr/>
        <a:lstStyle/>
        <a:p>
          <a:endParaRPr lang="en-IN"/>
        </a:p>
      </dgm:t>
    </dgm:pt>
    <dgm:pt modelId="{E45C1F96-5EF4-4D19-A6AE-41C37834FF3E}" type="sibTrans" cxnId="{AE799A1A-D9FC-4949-8E95-CF4842B81DCF}">
      <dgm:prSet/>
      <dgm:spPr/>
      <dgm:t>
        <a:bodyPr/>
        <a:lstStyle/>
        <a:p>
          <a:endParaRPr lang="en-IN"/>
        </a:p>
      </dgm:t>
    </dgm:pt>
    <dgm:pt modelId="{330EBB9B-E199-483C-8D81-087AD55409EF}">
      <dgm:prSet phldrT="[Text]"/>
      <dgm:spPr/>
      <dgm:t>
        <a:bodyPr/>
        <a:lstStyle/>
        <a:p>
          <a:r>
            <a:rPr lang="en-IN"/>
            <a:t>Operationalizing the strategies generated based on AI</a:t>
          </a:r>
        </a:p>
      </dgm:t>
    </dgm:pt>
    <dgm:pt modelId="{F15067FD-B8AB-455C-9A5C-4BE5DF0FD7EC}" type="parTrans" cxnId="{86A90B9A-7839-4674-BD51-992D6AF26E98}">
      <dgm:prSet/>
      <dgm:spPr/>
      <dgm:t>
        <a:bodyPr/>
        <a:lstStyle/>
        <a:p>
          <a:endParaRPr lang="en-IN"/>
        </a:p>
      </dgm:t>
    </dgm:pt>
    <dgm:pt modelId="{A36E12E5-6AE4-4BAA-80DE-B88F4D8BC527}" type="sibTrans" cxnId="{86A90B9A-7839-4674-BD51-992D6AF26E98}">
      <dgm:prSet/>
      <dgm:spPr/>
      <dgm:t>
        <a:bodyPr/>
        <a:lstStyle/>
        <a:p>
          <a:endParaRPr lang="en-IN"/>
        </a:p>
      </dgm:t>
    </dgm:pt>
    <dgm:pt modelId="{688E4826-0D38-4CC5-AD4E-8659C98BDA5E}">
      <dgm:prSet phldrT="[Text]"/>
      <dgm:spPr/>
      <dgm:t>
        <a:bodyPr/>
        <a:lstStyle/>
        <a:p>
          <a:r>
            <a:rPr lang="en-IN"/>
            <a:t>Monitoring ensuring support to business touchpoints</a:t>
          </a:r>
        </a:p>
      </dgm:t>
    </dgm:pt>
    <dgm:pt modelId="{7810F70D-91EC-4ED7-9D35-6944182BB885}" type="parTrans" cxnId="{A754CF4E-1B95-45A0-B3BA-9E9154C013C0}">
      <dgm:prSet/>
      <dgm:spPr/>
      <dgm:t>
        <a:bodyPr/>
        <a:lstStyle/>
        <a:p>
          <a:endParaRPr lang="en-IN"/>
        </a:p>
      </dgm:t>
    </dgm:pt>
    <dgm:pt modelId="{19C65F81-29BB-44B8-B6B5-826BC79F8FBE}" type="sibTrans" cxnId="{A754CF4E-1B95-45A0-B3BA-9E9154C013C0}">
      <dgm:prSet/>
      <dgm:spPr/>
      <dgm:t>
        <a:bodyPr/>
        <a:lstStyle/>
        <a:p>
          <a:endParaRPr lang="en-IN"/>
        </a:p>
      </dgm:t>
    </dgm:pt>
    <dgm:pt modelId="{D462EC40-1310-43AC-97C3-DFB8CC3EA809}">
      <dgm:prSet phldrT="[Text]"/>
      <dgm:spPr/>
      <dgm:t>
        <a:bodyPr/>
        <a:lstStyle/>
        <a:p>
          <a:r>
            <a:rPr lang="en-IN"/>
            <a:t>Enabling proper track of information using IT helps in reducing hierarchical structure</a:t>
          </a:r>
        </a:p>
      </dgm:t>
    </dgm:pt>
    <dgm:pt modelId="{62DFBBC9-BB32-4CEF-9BC0-CFA96C565208}" type="parTrans" cxnId="{B006A772-9BAD-4A32-8655-F820D837230D}">
      <dgm:prSet/>
      <dgm:spPr/>
      <dgm:t>
        <a:bodyPr/>
        <a:lstStyle/>
        <a:p>
          <a:endParaRPr lang="en-IN"/>
        </a:p>
      </dgm:t>
    </dgm:pt>
    <dgm:pt modelId="{F7D05366-2E5E-4765-B02B-7BB24187BB53}" type="sibTrans" cxnId="{B006A772-9BAD-4A32-8655-F820D837230D}">
      <dgm:prSet/>
      <dgm:spPr/>
      <dgm:t>
        <a:bodyPr/>
        <a:lstStyle/>
        <a:p>
          <a:endParaRPr lang="en-IN"/>
        </a:p>
      </dgm:t>
    </dgm:pt>
    <dgm:pt modelId="{F643CA98-DF98-45C6-9BFE-A5D97222C41C}">
      <dgm:prSet/>
      <dgm:spPr/>
      <dgm:t>
        <a:bodyPr/>
        <a:lstStyle/>
        <a:p>
          <a:pPr rtl="0"/>
          <a:r>
            <a:rPr lang="en-IN"/>
            <a:t>Trust between departments by having a decentralized structure</a:t>
          </a:r>
          <a:r>
            <a:rPr lang="en-IN">
              <a:latin typeface="Calibri"/>
            </a:rPr>
            <a:t> </a:t>
          </a:r>
          <a:endParaRPr lang="en-IN"/>
        </a:p>
      </dgm:t>
    </dgm:pt>
    <dgm:pt modelId="{760A59B8-441B-4A43-821E-7DFA5D945485}" type="parTrans" cxnId="{38C485E7-29E6-4C23-BC9C-5CA3559507CE}">
      <dgm:prSet/>
      <dgm:spPr/>
      <dgm:t>
        <a:bodyPr/>
        <a:lstStyle/>
        <a:p>
          <a:endParaRPr lang="en-IN"/>
        </a:p>
      </dgm:t>
    </dgm:pt>
    <dgm:pt modelId="{A1151179-9552-46D6-99F4-5343CAA1C065}" type="sibTrans" cxnId="{38C485E7-29E6-4C23-BC9C-5CA3559507CE}">
      <dgm:prSet/>
      <dgm:spPr/>
      <dgm:t>
        <a:bodyPr/>
        <a:lstStyle/>
        <a:p>
          <a:endParaRPr lang="en-IN"/>
        </a:p>
      </dgm:t>
    </dgm:pt>
    <dgm:pt modelId="{B84FF81E-280A-4188-A164-F04EAA2C8318}">
      <dgm:prSet/>
      <dgm:spPr/>
      <dgm:t>
        <a:bodyPr/>
        <a:lstStyle/>
        <a:p>
          <a:r>
            <a:rPr lang="en-IN"/>
            <a:t>Highly customized products helps customer to open-up to the company</a:t>
          </a:r>
        </a:p>
      </dgm:t>
    </dgm:pt>
    <dgm:pt modelId="{DE90BD55-507C-4B4A-B332-527248C4202B}" type="parTrans" cxnId="{16F9DC35-33C2-4D0C-86B3-121AB379F2CA}">
      <dgm:prSet/>
      <dgm:spPr/>
      <dgm:t>
        <a:bodyPr/>
        <a:lstStyle/>
        <a:p>
          <a:endParaRPr lang="en-IN"/>
        </a:p>
      </dgm:t>
    </dgm:pt>
    <dgm:pt modelId="{BC46504F-46B7-42B0-974A-899BA49CBB81}" type="sibTrans" cxnId="{16F9DC35-33C2-4D0C-86B3-121AB379F2CA}">
      <dgm:prSet/>
      <dgm:spPr/>
      <dgm:t>
        <a:bodyPr/>
        <a:lstStyle/>
        <a:p>
          <a:endParaRPr lang="en-IN"/>
        </a:p>
      </dgm:t>
    </dgm:pt>
    <dgm:pt modelId="{9928912C-9FE0-4320-800F-2F7C5D5B115F}">
      <dgm:prSet/>
      <dgm:spPr/>
      <dgm:t>
        <a:bodyPr/>
        <a:lstStyle/>
        <a:p>
          <a:r>
            <a:rPr lang="en-IN"/>
            <a:t>Sense of trust between IT and profits</a:t>
          </a:r>
        </a:p>
      </dgm:t>
    </dgm:pt>
    <dgm:pt modelId="{CEB5E359-1C50-45F9-AA89-8A0143212AD2}" type="parTrans" cxnId="{757B06A3-DDE8-4558-9C2D-7B35CC1E817E}">
      <dgm:prSet/>
      <dgm:spPr/>
      <dgm:t>
        <a:bodyPr/>
        <a:lstStyle/>
        <a:p>
          <a:endParaRPr lang="en-IN"/>
        </a:p>
      </dgm:t>
    </dgm:pt>
    <dgm:pt modelId="{46C4314C-EBE5-4164-91D5-5E8C5AA3DB34}" type="sibTrans" cxnId="{757B06A3-DDE8-4558-9C2D-7B35CC1E817E}">
      <dgm:prSet/>
      <dgm:spPr/>
      <dgm:t>
        <a:bodyPr/>
        <a:lstStyle/>
        <a:p>
          <a:endParaRPr lang="en-IN"/>
        </a:p>
      </dgm:t>
    </dgm:pt>
    <dgm:pt modelId="{36C8C6E7-736D-4512-AA99-4ECEFF45524E}" type="pres">
      <dgm:prSet presAssocID="{762D083C-379F-4EB1-91DA-0B9CE81463FE}" presName="linearFlow" presStyleCnt="0">
        <dgm:presLayoutVars>
          <dgm:dir/>
          <dgm:animLvl val="lvl"/>
          <dgm:resizeHandles val="exact"/>
        </dgm:presLayoutVars>
      </dgm:prSet>
      <dgm:spPr/>
    </dgm:pt>
    <dgm:pt modelId="{DE380D9D-8ED2-4090-B84D-AA32E8238E2E}" type="pres">
      <dgm:prSet presAssocID="{41E0417B-E96E-41D4-9774-A55C722C9733}" presName="composite" presStyleCnt="0"/>
      <dgm:spPr/>
    </dgm:pt>
    <dgm:pt modelId="{EC7F4367-E98C-439B-A6D7-B2B08CB9CA95}" type="pres">
      <dgm:prSet presAssocID="{41E0417B-E96E-41D4-9774-A55C722C9733}" presName="parentText" presStyleLbl="alignNode1" presStyleIdx="0" presStyleCnt="4">
        <dgm:presLayoutVars>
          <dgm:chMax val="1"/>
          <dgm:bulletEnabled val="1"/>
        </dgm:presLayoutVars>
      </dgm:prSet>
      <dgm:spPr/>
    </dgm:pt>
    <dgm:pt modelId="{9A5A13B2-DF56-4596-8F38-5B41D8605D32}" type="pres">
      <dgm:prSet presAssocID="{41E0417B-E96E-41D4-9774-A55C722C9733}" presName="descendantText" presStyleLbl="alignAcc1" presStyleIdx="0" presStyleCnt="4">
        <dgm:presLayoutVars>
          <dgm:bulletEnabled val="1"/>
        </dgm:presLayoutVars>
      </dgm:prSet>
      <dgm:spPr/>
    </dgm:pt>
    <dgm:pt modelId="{A6AD6BA8-CE53-4893-AE88-52E7AF4A7CA7}" type="pres">
      <dgm:prSet presAssocID="{097CD3E5-5A4F-4C06-8AE3-E889F772AD44}" presName="sp" presStyleCnt="0"/>
      <dgm:spPr/>
    </dgm:pt>
    <dgm:pt modelId="{3BF8C0F3-1EA2-4555-A5FE-CEB2136216C2}" type="pres">
      <dgm:prSet presAssocID="{B2530454-CC0E-455E-A27B-7EB40E86FB1A}" presName="composite" presStyleCnt="0"/>
      <dgm:spPr/>
    </dgm:pt>
    <dgm:pt modelId="{A220DCB9-F468-482D-895A-548AD981D86D}" type="pres">
      <dgm:prSet presAssocID="{B2530454-CC0E-455E-A27B-7EB40E86FB1A}" presName="parentText" presStyleLbl="alignNode1" presStyleIdx="1" presStyleCnt="4">
        <dgm:presLayoutVars>
          <dgm:chMax val="1"/>
          <dgm:bulletEnabled val="1"/>
        </dgm:presLayoutVars>
      </dgm:prSet>
      <dgm:spPr/>
    </dgm:pt>
    <dgm:pt modelId="{0EE25AC3-A079-486D-85C4-D70AE6A90717}" type="pres">
      <dgm:prSet presAssocID="{B2530454-CC0E-455E-A27B-7EB40E86FB1A}" presName="descendantText" presStyleLbl="alignAcc1" presStyleIdx="1" presStyleCnt="4">
        <dgm:presLayoutVars>
          <dgm:bulletEnabled val="1"/>
        </dgm:presLayoutVars>
      </dgm:prSet>
      <dgm:spPr/>
    </dgm:pt>
    <dgm:pt modelId="{565893E3-4C4E-4D06-A816-3100B65ECB17}" type="pres">
      <dgm:prSet presAssocID="{9C1B4480-1E66-42D7-B457-E39B8C8EA833}" presName="sp" presStyleCnt="0"/>
      <dgm:spPr/>
    </dgm:pt>
    <dgm:pt modelId="{C2BF55D9-AB37-4A37-B615-1931DC91C038}" type="pres">
      <dgm:prSet presAssocID="{04E9146D-C200-468D-B5B6-9DA15BB40CAA}" presName="composite" presStyleCnt="0"/>
      <dgm:spPr/>
    </dgm:pt>
    <dgm:pt modelId="{AB7CE9AD-4D58-48EC-9E0E-AAFA4565BCA1}" type="pres">
      <dgm:prSet presAssocID="{04E9146D-C200-468D-B5B6-9DA15BB40CAA}" presName="parentText" presStyleLbl="alignNode1" presStyleIdx="2" presStyleCnt="4">
        <dgm:presLayoutVars>
          <dgm:chMax val="1"/>
          <dgm:bulletEnabled val="1"/>
        </dgm:presLayoutVars>
      </dgm:prSet>
      <dgm:spPr/>
    </dgm:pt>
    <dgm:pt modelId="{A3824AFC-8A17-4E11-ACD0-51885347B06E}" type="pres">
      <dgm:prSet presAssocID="{04E9146D-C200-468D-B5B6-9DA15BB40CAA}" presName="descendantText" presStyleLbl="alignAcc1" presStyleIdx="2" presStyleCnt="4">
        <dgm:presLayoutVars>
          <dgm:bulletEnabled val="1"/>
        </dgm:presLayoutVars>
      </dgm:prSet>
      <dgm:spPr/>
    </dgm:pt>
    <dgm:pt modelId="{B37C4E8C-3DA9-4DE5-B8C9-A4FA0EC59BE5}" type="pres">
      <dgm:prSet presAssocID="{53F6A99D-DB4B-4750-AABE-BC444C8340DA}" presName="sp" presStyleCnt="0"/>
      <dgm:spPr/>
    </dgm:pt>
    <dgm:pt modelId="{790B2C5C-6277-487A-8F44-E1C5668D0201}" type="pres">
      <dgm:prSet presAssocID="{C4C97306-0B0B-436B-9594-60A490C921B5}" presName="composite" presStyleCnt="0"/>
      <dgm:spPr/>
    </dgm:pt>
    <dgm:pt modelId="{B3975A7D-024A-4370-AFAD-BD26BF4042FA}" type="pres">
      <dgm:prSet presAssocID="{C4C97306-0B0B-436B-9594-60A490C921B5}" presName="parentText" presStyleLbl="alignNode1" presStyleIdx="3" presStyleCnt="4">
        <dgm:presLayoutVars>
          <dgm:chMax val="1"/>
          <dgm:bulletEnabled val="1"/>
        </dgm:presLayoutVars>
      </dgm:prSet>
      <dgm:spPr/>
    </dgm:pt>
    <dgm:pt modelId="{C7ECDCB6-732B-495B-8CBB-E0AE923CFB0E}" type="pres">
      <dgm:prSet presAssocID="{C4C97306-0B0B-436B-9594-60A490C921B5}" presName="descendantText" presStyleLbl="alignAcc1" presStyleIdx="3" presStyleCnt="4">
        <dgm:presLayoutVars>
          <dgm:bulletEnabled val="1"/>
        </dgm:presLayoutVars>
      </dgm:prSet>
      <dgm:spPr/>
    </dgm:pt>
  </dgm:ptLst>
  <dgm:cxnLst>
    <dgm:cxn modelId="{360E0200-7F65-4E23-A26C-6A81CCDAC519}" srcId="{B2530454-CC0E-455E-A27B-7EB40E86FB1A}" destId="{1AC45DF1-1DC2-44EB-85C5-259DD48400B0}" srcOrd="0" destOrd="0" parTransId="{652AD2EF-B290-4BA7-B600-3F0174618BEB}" sibTransId="{BB29C28D-2E2E-424C-BE69-B635211DA376}"/>
    <dgm:cxn modelId="{69CC0A06-C29C-42BB-8495-07A5363A0E93}" type="presOf" srcId="{41E0417B-E96E-41D4-9774-A55C722C9733}" destId="{EC7F4367-E98C-439B-A6D7-B2B08CB9CA95}" srcOrd="0" destOrd="0" presId="urn:microsoft.com/office/officeart/2005/8/layout/chevron2"/>
    <dgm:cxn modelId="{723B8E17-8404-4747-9B9C-21382735A1B3}" type="presOf" srcId="{C4C97306-0B0B-436B-9594-60A490C921B5}" destId="{B3975A7D-024A-4370-AFAD-BD26BF4042FA}" srcOrd="0" destOrd="0" presId="urn:microsoft.com/office/officeart/2005/8/layout/chevron2"/>
    <dgm:cxn modelId="{AE799A1A-D9FC-4949-8E95-CF4842B81DCF}" srcId="{762D083C-379F-4EB1-91DA-0B9CE81463FE}" destId="{C4C97306-0B0B-436B-9594-60A490C921B5}" srcOrd="3" destOrd="0" parTransId="{B01DAA21-DD0A-425C-81AD-F84F19E0FCBC}" sibTransId="{E45C1F96-5EF4-4D19-A6AE-41C37834FF3E}"/>
    <dgm:cxn modelId="{04D7491D-3777-438A-9B72-71B8A4D13A69}" type="presOf" srcId="{3A88F322-9F70-4116-AE11-9B1BE290F9EA}" destId="{A3824AFC-8A17-4E11-ACD0-51885347B06E}" srcOrd="0" destOrd="2" presId="urn:microsoft.com/office/officeart/2005/8/layout/chevron2"/>
    <dgm:cxn modelId="{F0DA7325-8947-46AA-908E-A066D637B77A}" type="presOf" srcId="{1AC45DF1-1DC2-44EB-85C5-259DD48400B0}" destId="{0EE25AC3-A079-486D-85C4-D70AE6A90717}" srcOrd="0" destOrd="0" presId="urn:microsoft.com/office/officeart/2005/8/layout/chevron2"/>
    <dgm:cxn modelId="{948D9226-0EEC-429C-A4D3-282119EBC4DB}" type="presOf" srcId="{9928912C-9FE0-4320-800F-2F7C5D5B115F}" destId="{C7ECDCB6-732B-495B-8CBB-E0AE923CFB0E}" srcOrd="0" destOrd="2" presId="urn:microsoft.com/office/officeart/2005/8/layout/chevron2"/>
    <dgm:cxn modelId="{111E682C-20FE-4A5D-AFBD-9069FE270E12}" srcId="{762D083C-379F-4EB1-91DA-0B9CE81463FE}" destId="{04E9146D-C200-468D-B5B6-9DA15BB40CAA}" srcOrd="2" destOrd="0" parTransId="{759DDBA5-6623-4E11-8B56-A854588A95F5}" sibTransId="{53F6A99D-DB4B-4750-AABE-BC444C8340DA}"/>
    <dgm:cxn modelId="{16F9DC35-33C2-4D0C-86B3-121AB379F2CA}" srcId="{C4C97306-0B0B-436B-9594-60A490C921B5}" destId="{B84FF81E-280A-4188-A164-F04EAA2C8318}" srcOrd="1" destOrd="0" parTransId="{DE90BD55-507C-4B4A-B332-527248C4202B}" sibTransId="{BC46504F-46B7-42B0-974A-899BA49CBB81}"/>
    <dgm:cxn modelId="{AD12CB62-AC29-4770-A58E-DFEC7252D159}" type="presOf" srcId="{04E9146D-C200-468D-B5B6-9DA15BB40CAA}" destId="{AB7CE9AD-4D58-48EC-9E0E-AAFA4565BCA1}" srcOrd="0" destOrd="0" presId="urn:microsoft.com/office/officeart/2005/8/layout/chevron2"/>
    <dgm:cxn modelId="{333A246E-04FF-4BF0-9998-BD0B3CBC044A}" srcId="{41E0417B-E96E-41D4-9774-A55C722C9733}" destId="{9E8D5375-E023-45F0-8834-C2CEA0B5175C}" srcOrd="0" destOrd="0" parTransId="{8F31915D-706B-4BD1-80E7-D7D7FA89552B}" sibTransId="{58CD5AA1-F445-4D8C-80EB-A00F3715AE4B}"/>
    <dgm:cxn modelId="{A754CF4E-1B95-45A0-B3BA-9E9154C013C0}" srcId="{B2530454-CC0E-455E-A27B-7EB40E86FB1A}" destId="{688E4826-0D38-4CC5-AD4E-8659C98BDA5E}" srcOrd="2" destOrd="0" parTransId="{7810F70D-91EC-4ED7-9D35-6944182BB885}" sibTransId="{19C65F81-29BB-44B8-B6B5-826BC79F8FBE}"/>
    <dgm:cxn modelId="{C20F4372-CFD1-4D0D-A506-5BD342D43130}" type="presOf" srcId="{B84FF81E-280A-4188-A164-F04EAA2C8318}" destId="{C7ECDCB6-732B-495B-8CBB-E0AE923CFB0E}" srcOrd="0" destOrd="1" presId="urn:microsoft.com/office/officeart/2005/8/layout/chevron2"/>
    <dgm:cxn modelId="{B006A772-9BAD-4A32-8655-F820D837230D}" srcId="{04E9146D-C200-468D-B5B6-9DA15BB40CAA}" destId="{D462EC40-1310-43AC-97C3-DFB8CC3EA809}" srcOrd="1" destOrd="0" parTransId="{62DFBBC9-BB32-4CEF-9BC0-CFA96C565208}" sibTransId="{F7D05366-2E5E-4765-B02B-7BB24187BB53}"/>
    <dgm:cxn modelId="{18151E5A-0C3D-4D2E-AC13-FA2FC932B0DF}" type="presOf" srcId="{9E8D5375-E023-45F0-8834-C2CEA0B5175C}" destId="{9A5A13B2-DF56-4596-8F38-5B41D8605D32}" srcOrd="0" destOrd="0" presId="urn:microsoft.com/office/officeart/2005/8/layout/chevron2"/>
    <dgm:cxn modelId="{173D597C-D57E-44CB-AC61-F962404FBAE5}" type="presOf" srcId="{330EBB9B-E199-483C-8D81-087AD55409EF}" destId="{9A5A13B2-DF56-4596-8F38-5B41D8605D32}" srcOrd="0" destOrd="2" presId="urn:microsoft.com/office/officeart/2005/8/layout/chevron2"/>
    <dgm:cxn modelId="{3ED4968C-4E63-4E77-840F-627B9E30BB2D}" srcId="{B2530454-CC0E-455E-A27B-7EB40E86FB1A}" destId="{F0B162E6-E2D7-447E-A4BA-C757322D3E8F}" srcOrd="1" destOrd="0" parTransId="{EB185569-7BFA-4B74-86B5-C13DACCCE4CC}" sibTransId="{D3DA667B-BF8B-40F7-B0F2-5F10FC1C4C26}"/>
    <dgm:cxn modelId="{20728A8F-506F-4629-9301-A69D0BF901B5}" type="presOf" srcId="{F0B162E6-E2D7-447E-A4BA-C757322D3E8F}" destId="{0EE25AC3-A079-486D-85C4-D70AE6A90717}" srcOrd="0" destOrd="1" presId="urn:microsoft.com/office/officeart/2005/8/layout/chevron2"/>
    <dgm:cxn modelId="{BFF73991-6F76-4359-ACD6-B624C544694B}" srcId="{04E9146D-C200-468D-B5B6-9DA15BB40CAA}" destId="{3A88F322-9F70-4116-AE11-9B1BE290F9EA}" srcOrd="2" destOrd="0" parTransId="{5A4333FC-4ADE-4226-B0BD-3FC7C38B9C87}" sibTransId="{828AE0E4-1655-4B0A-8CA0-0DEC2FD371F5}"/>
    <dgm:cxn modelId="{86A90B9A-7839-4674-BD51-992D6AF26E98}" srcId="{41E0417B-E96E-41D4-9774-A55C722C9733}" destId="{330EBB9B-E199-483C-8D81-087AD55409EF}" srcOrd="2" destOrd="0" parTransId="{F15067FD-B8AB-455C-9A5C-4BE5DF0FD7EC}" sibTransId="{A36E12E5-6AE4-4BAA-80DE-B88F4D8BC527}"/>
    <dgm:cxn modelId="{8A20579B-DBCB-4AE6-A2E8-48C879292066}" srcId="{762D083C-379F-4EB1-91DA-0B9CE81463FE}" destId="{B2530454-CC0E-455E-A27B-7EB40E86FB1A}" srcOrd="1" destOrd="0" parTransId="{F8894EF7-4DAC-453B-A60A-8F6BD8C5CC97}" sibTransId="{9C1B4480-1E66-42D7-B457-E39B8C8EA833}"/>
    <dgm:cxn modelId="{757B06A3-DDE8-4558-9C2D-7B35CC1E817E}" srcId="{C4C97306-0B0B-436B-9594-60A490C921B5}" destId="{9928912C-9FE0-4320-800F-2F7C5D5B115F}" srcOrd="2" destOrd="0" parTransId="{CEB5E359-1C50-45F9-AA89-8A0143212AD2}" sibTransId="{46C4314C-EBE5-4164-91D5-5E8C5AA3DB34}"/>
    <dgm:cxn modelId="{0E2C2BA5-3FB7-4370-8B59-DE5F66ABEAA4}" type="presOf" srcId="{688E4826-0D38-4CC5-AD4E-8659C98BDA5E}" destId="{0EE25AC3-A079-486D-85C4-D70AE6A90717}" srcOrd="0" destOrd="2" presId="urn:microsoft.com/office/officeart/2005/8/layout/chevron2"/>
    <dgm:cxn modelId="{FBBD85BC-B53A-43C4-BA5F-9E7CB08BA741}" srcId="{04E9146D-C200-468D-B5B6-9DA15BB40CAA}" destId="{8947F4DB-A035-4AF3-B300-66FE8A876182}" srcOrd="0" destOrd="0" parTransId="{A36ACAEA-56CC-429E-9CCE-473D05C85653}" sibTransId="{2999428D-73C2-415E-AB09-AFAC178AD584}"/>
    <dgm:cxn modelId="{585AB2BE-346D-4BD5-A5FF-41C75B9F04DD}" type="presOf" srcId="{8947F4DB-A035-4AF3-B300-66FE8A876182}" destId="{A3824AFC-8A17-4E11-ACD0-51885347B06E}" srcOrd="0" destOrd="0" presId="urn:microsoft.com/office/officeart/2005/8/layout/chevron2"/>
    <dgm:cxn modelId="{D383FECB-0DFB-45C6-90B0-2FB2B2C62E50}" srcId="{762D083C-379F-4EB1-91DA-0B9CE81463FE}" destId="{41E0417B-E96E-41D4-9774-A55C722C9733}" srcOrd="0" destOrd="0" parTransId="{B61DD058-BEE7-4C2B-8434-56EDF415C5BE}" sibTransId="{097CD3E5-5A4F-4C06-8AE3-E889F772AD44}"/>
    <dgm:cxn modelId="{BA0269D1-9F1F-4B48-AC22-277B20A8C91F}" type="presOf" srcId="{260E781E-22B3-4C7D-8795-4C0D60A45F01}" destId="{9A5A13B2-DF56-4596-8F38-5B41D8605D32}" srcOrd="0" destOrd="1" presId="urn:microsoft.com/office/officeart/2005/8/layout/chevron2"/>
    <dgm:cxn modelId="{71ECA2D4-10BB-4FC8-9FA0-584CB221D88B}" type="presOf" srcId="{D462EC40-1310-43AC-97C3-DFB8CC3EA809}" destId="{A3824AFC-8A17-4E11-ACD0-51885347B06E}" srcOrd="0" destOrd="1" presId="urn:microsoft.com/office/officeart/2005/8/layout/chevron2"/>
    <dgm:cxn modelId="{8BDD17DB-7028-4768-95C0-8F248F92AC84}" type="presOf" srcId="{762D083C-379F-4EB1-91DA-0B9CE81463FE}" destId="{36C8C6E7-736D-4512-AA99-4ECEFF45524E}" srcOrd="0" destOrd="0" presId="urn:microsoft.com/office/officeart/2005/8/layout/chevron2"/>
    <dgm:cxn modelId="{921A6BE3-02E1-4518-B31A-D10F3F5CE077}" srcId="{41E0417B-E96E-41D4-9774-A55C722C9733}" destId="{260E781E-22B3-4C7D-8795-4C0D60A45F01}" srcOrd="1" destOrd="0" parTransId="{9F269271-316C-4A3C-BA74-BB5D6A940824}" sibTransId="{90D6CA45-F83A-4627-BBA3-528B1D42B7FA}"/>
    <dgm:cxn modelId="{F104F2E5-F8ED-4923-A8B4-11BC91C18818}" type="presOf" srcId="{B2530454-CC0E-455E-A27B-7EB40E86FB1A}" destId="{A220DCB9-F468-482D-895A-548AD981D86D}" srcOrd="0" destOrd="0" presId="urn:microsoft.com/office/officeart/2005/8/layout/chevron2"/>
    <dgm:cxn modelId="{38C485E7-29E6-4C23-BC9C-5CA3559507CE}" srcId="{C4C97306-0B0B-436B-9594-60A490C921B5}" destId="{F643CA98-DF98-45C6-9BFE-A5D97222C41C}" srcOrd="0" destOrd="0" parTransId="{760A59B8-441B-4A43-821E-7DFA5D945485}" sibTransId="{A1151179-9552-46D6-99F4-5343CAA1C065}"/>
    <dgm:cxn modelId="{91539CEE-B31D-4921-9805-93906E51D2FE}" type="presOf" srcId="{F643CA98-DF98-45C6-9BFE-A5D97222C41C}" destId="{C7ECDCB6-732B-495B-8CBB-E0AE923CFB0E}" srcOrd="0" destOrd="0" presId="urn:microsoft.com/office/officeart/2005/8/layout/chevron2"/>
    <dgm:cxn modelId="{73787046-6FB4-495A-8A8B-D32C08550E51}" type="presParOf" srcId="{36C8C6E7-736D-4512-AA99-4ECEFF45524E}" destId="{DE380D9D-8ED2-4090-B84D-AA32E8238E2E}" srcOrd="0" destOrd="0" presId="urn:microsoft.com/office/officeart/2005/8/layout/chevron2"/>
    <dgm:cxn modelId="{53BDA04B-C2C4-47C8-986D-6A65EED21FE5}" type="presParOf" srcId="{DE380D9D-8ED2-4090-B84D-AA32E8238E2E}" destId="{EC7F4367-E98C-439B-A6D7-B2B08CB9CA95}" srcOrd="0" destOrd="0" presId="urn:microsoft.com/office/officeart/2005/8/layout/chevron2"/>
    <dgm:cxn modelId="{78E09138-9396-4DF0-8D39-8DC0130D4CBF}" type="presParOf" srcId="{DE380D9D-8ED2-4090-B84D-AA32E8238E2E}" destId="{9A5A13B2-DF56-4596-8F38-5B41D8605D32}" srcOrd="1" destOrd="0" presId="urn:microsoft.com/office/officeart/2005/8/layout/chevron2"/>
    <dgm:cxn modelId="{964D9876-F3C1-488D-BA6D-E4BA483EE43B}" type="presParOf" srcId="{36C8C6E7-736D-4512-AA99-4ECEFF45524E}" destId="{A6AD6BA8-CE53-4893-AE88-52E7AF4A7CA7}" srcOrd="1" destOrd="0" presId="urn:microsoft.com/office/officeart/2005/8/layout/chevron2"/>
    <dgm:cxn modelId="{92803618-D16A-4099-A7E9-BC4E018F4F8B}" type="presParOf" srcId="{36C8C6E7-736D-4512-AA99-4ECEFF45524E}" destId="{3BF8C0F3-1EA2-4555-A5FE-CEB2136216C2}" srcOrd="2" destOrd="0" presId="urn:microsoft.com/office/officeart/2005/8/layout/chevron2"/>
    <dgm:cxn modelId="{24E4E492-32F4-4557-8E77-F93817BF8649}" type="presParOf" srcId="{3BF8C0F3-1EA2-4555-A5FE-CEB2136216C2}" destId="{A220DCB9-F468-482D-895A-548AD981D86D}" srcOrd="0" destOrd="0" presId="urn:microsoft.com/office/officeart/2005/8/layout/chevron2"/>
    <dgm:cxn modelId="{9D6E217D-B5E8-4E4A-873A-E983B91B8201}" type="presParOf" srcId="{3BF8C0F3-1EA2-4555-A5FE-CEB2136216C2}" destId="{0EE25AC3-A079-486D-85C4-D70AE6A90717}" srcOrd="1" destOrd="0" presId="urn:microsoft.com/office/officeart/2005/8/layout/chevron2"/>
    <dgm:cxn modelId="{1257DE18-3996-4048-83CB-EBA8F9047C68}" type="presParOf" srcId="{36C8C6E7-736D-4512-AA99-4ECEFF45524E}" destId="{565893E3-4C4E-4D06-A816-3100B65ECB17}" srcOrd="3" destOrd="0" presId="urn:microsoft.com/office/officeart/2005/8/layout/chevron2"/>
    <dgm:cxn modelId="{E3A3D348-7DC5-4F5F-AB29-175703FF4AA2}" type="presParOf" srcId="{36C8C6E7-736D-4512-AA99-4ECEFF45524E}" destId="{C2BF55D9-AB37-4A37-B615-1931DC91C038}" srcOrd="4" destOrd="0" presId="urn:microsoft.com/office/officeart/2005/8/layout/chevron2"/>
    <dgm:cxn modelId="{57BC6F47-09F1-4941-B089-5369B68F2E0A}" type="presParOf" srcId="{C2BF55D9-AB37-4A37-B615-1931DC91C038}" destId="{AB7CE9AD-4D58-48EC-9E0E-AAFA4565BCA1}" srcOrd="0" destOrd="0" presId="urn:microsoft.com/office/officeart/2005/8/layout/chevron2"/>
    <dgm:cxn modelId="{9478C65F-3B7B-4AD0-B0CF-6F3C9A2A2EDF}" type="presParOf" srcId="{C2BF55D9-AB37-4A37-B615-1931DC91C038}" destId="{A3824AFC-8A17-4E11-ACD0-51885347B06E}" srcOrd="1" destOrd="0" presId="urn:microsoft.com/office/officeart/2005/8/layout/chevron2"/>
    <dgm:cxn modelId="{E4FB7B47-9D58-4D36-9F5B-7D40E20438A4}" type="presParOf" srcId="{36C8C6E7-736D-4512-AA99-4ECEFF45524E}" destId="{B37C4E8C-3DA9-4DE5-B8C9-A4FA0EC59BE5}" srcOrd="5" destOrd="0" presId="urn:microsoft.com/office/officeart/2005/8/layout/chevron2"/>
    <dgm:cxn modelId="{2F3C34F9-73CF-4CD3-9082-3AE35DDA79E8}" type="presParOf" srcId="{36C8C6E7-736D-4512-AA99-4ECEFF45524E}" destId="{790B2C5C-6277-487A-8F44-E1C5668D0201}" srcOrd="6" destOrd="0" presId="urn:microsoft.com/office/officeart/2005/8/layout/chevron2"/>
    <dgm:cxn modelId="{2DBBE448-61D8-4A35-B5FD-0761EDF3AA17}" type="presParOf" srcId="{790B2C5C-6277-487A-8F44-E1C5668D0201}" destId="{B3975A7D-024A-4370-AFAD-BD26BF4042FA}" srcOrd="0" destOrd="0" presId="urn:microsoft.com/office/officeart/2005/8/layout/chevron2"/>
    <dgm:cxn modelId="{FEEEBBA2-FF64-424C-940C-6095472941B8}" type="presParOf" srcId="{790B2C5C-6277-487A-8F44-E1C5668D0201}" destId="{C7ECDCB6-732B-495B-8CBB-E0AE923CFB0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9157BF7-97E3-45B5-9103-A0288548FD6F}" type="doc">
      <dgm:prSet loTypeId="urn:microsoft.com/office/officeart/2005/8/layout/radial6" loCatId="cycle" qsTypeId="urn:microsoft.com/office/officeart/2005/8/quickstyle/simple1" qsCatId="simple" csTypeId="urn:microsoft.com/office/officeart/2005/8/colors/accent6_2" csCatId="accent6" phldr="1"/>
      <dgm:spPr/>
      <dgm:t>
        <a:bodyPr/>
        <a:lstStyle/>
        <a:p>
          <a:endParaRPr lang="en-IN"/>
        </a:p>
      </dgm:t>
    </dgm:pt>
    <dgm:pt modelId="{0F0FFB07-9B2D-4EA1-9CC0-7533D0B9BA9B}">
      <dgm:prSet phldrT="[Text]"/>
      <dgm:spPr/>
      <dgm:t>
        <a:bodyPr/>
        <a:lstStyle/>
        <a:p>
          <a:r>
            <a:rPr lang="en-IN"/>
            <a:t>Collect, Create and Capture</a:t>
          </a:r>
        </a:p>
      </dgm:t>
    </dgm:pt>
    <dgm:pt modelId="{28DB599D-C82A-4032-A5D1-DECF73B51AEE}" type="parTrans" cxnId="{5B89D03E-802D-4DE6-BEC2-235F686A5BEE}">
      <dgm:prSet/>
      <dgm:spPr/>
      <dgm:t>
        <a:bodyPr/>
        <a:lstStyle/>
        <a:p>
          <a:endParaRPr lang="en-IN"/>
        </a:p>
      </dgm:t>
    </dgm:pt>
    <dgm:pt modelId="{DC58D8C7-8B09-418E-8237-4BA860ACD86B}" type="sibTrans" cxnId="{5B89D03E-802D-4DE6-BEC2-235F686A5BEE}">
      <dgm:prSet/>
      <dgm:spPr/>
      <dgm:t>
        <a:bodyPr/>
        <a:lstStyle/>
        <a:p>
          <a:endParaRPr lang="en-IN"/>
        </a:p>
      </dgm:t>
    </dgm:pt>
    <dgm:pt modelId="{7B49F2E2-2D3F-488D-AC21-B86C876E8354}">
      <dgm:prSet phldrT="[Text]"/>
      <dgm:spPr/>
      <dgm:t>
        <a:bodyPr/>
        <a:lstStyle/>
        <a:p>
          <a:r>
            <a:rPr lang="en-IN"/>
            <a:t>Use and Dissemination</a:t>
          </a:r>
        </a:p>
      </dgm:t>
    </dgm:pt>
    <dgm:pt modelId="{822C0DAB-43DF-4DBE-8CF4-5CE5AE04371E}" type="parTrans" cxnId="{417EAF0B-72D3-4D53-872F-5D4C800F9B98}">
      <dgm:prSet/>
      <dgm:spPr/>
      <dgm:t>
        <a:bodyPr/>
        <a:lstStyle/>
        <a:p>
          <a:endParaRPr lang="en-IN"/>
        </a:p>
      </dgm:t>
    </dgm:pt>
    <dgm:pt modelId="{AC6D2137-8A0B-46BD-8C79-D07617C5D88B}" type="sibTrans" cxnId="{417EAF0B-72D3-4D53-872F-5D4C800F9B98}">
      <dgm:prSet/>
      <dgm:spPr/>
      <dgm:t>
        <a:bodyPr/>
        <a:lstStyle/>
        <a:p>
          <a:endParaRPr lang="en-IN"/>
        </a:p>
      </dgm:t>
    </dgm:pt>
    <dgm:pt modelId="{B737E4E2-7089-4B90-B440-1BD54D370D39}">
      <dgm:prSet phldrT="[Text]"/>
      <dgm:spPr/>
      <dgm:t>
        <a:bodyPr/>
        <a:lstStyle/>
        <a:p>
          <a:r>
            <a:rPr lang="en-IN"/>
            <a:t>Maintenance, Protection and Preservation</a:t>
          </a:r>
        </a:p>
      </dgm:t>
    </dgm:pt>
    <dgm:pt modelId="{EEA044A8-97A1-4621-B027-C8264106CAF7}" type="parTrans" cxnId="{9FC5A082-DC37-4718-9732-83A3B626904C}">
      <dgm:prSet/>
      <dgm:spPr/>
      <dgm:t>
        <a:bodyPr/>
        <a:lstStyle/>
        <a:p>
          <a:endParaRPr lang="en-IN"/>
        </a:p>
      </dgm:t>
    </dgm:pt>
    <dgm:pt modelId="{2155BAD0-C4DF-4469-A94C-9F0D90297B66}" type="sibTrans" cxnId="{9FC5A082-DC37-4718-9732-83A3B626904C}">
      <dgm:prSet/>
      <dgm:spPr/>
      <dgm:t>
        <a:bodyPr/>
        <a:lstStyle/>
        <a:p>
          <a:endParaRPr lang="en-IN"/>
        </a:p>
      </dgm:t>
    </dgm:pt>
    <dgm:pt modelId="{AE8E61AC-A3D8-4AD6-AB82-89836C69EF7F}">
      <dgm:prSet phldrT="[Text]"/>
      <dgm:spPr/>
      <dgm:t>
        <a:bodyPr/>
        <a:lstStyle/>
        <a:p>
          <a:r>
            <a:rPr lang="en-IN"/>
            <a:t>Retention and Disposition</a:t>
          </a:r>
        </a:p>
      </dgm:t>
    </dgm:pt>
    <dgm:pt modelId="{39619BCB-5CE1-4B27-A8AB-8B7E59015BDE}" type="parTrans" cxnId="{1AC7B483-6791-4DDA-B722-D58B61A0A31F}">
      <dgm:prSet/>
      <dgm:spPr/>
      <dgm:t>
        <a:bodyPr/>
        <a:lstStyle/>
        <a:p>
          <a:endParaRPr lang="en-IN"/>
        </a:p>
      </dgm:t>
    </dgm:pt>
    <dgm:pt modelId="{64E87604-F4DC-4C92-9E92-CC0448DF38BA}" type="sibTrans" cxnId="{1AC7B483-6791-4DDA-B722-D58B61A0A31F}">
      <dgm:prSet/>
      <dgm:spPr/>
      <dgm:t>
        <a:bodyPr/>
        <a:lstStyle/>
        <a:p>
          <a:endParaRPr lang="en-IN"/>
        </a:p>
      </dgm:t>
    </dgm:pt>
    <dgm:pt modelId="{67CD7699-F47F-4139-A4CC-EBFDB007F86E}">
      <dgm:prSet phldrT="[Text]"/>
      <dgm:spPr/>
      <dgm:t>
        <a:bodyPr/>
        <a:lstStyle/>
        <a:p>
          <a:r>
            <a:rPr lang="en-IN"/>
            <a:t>Information Management</a:t>
          </a:r>
        </a:p>
      </dgm:t>
    </dgm:pt>
    <dgm:pt modelId="{2A7A8FB2-7D4D-4C73-B1D7-479A4E5002F0}" type="parTrans" cxnId="{E25B4586-464E-4B1F-849F-62F48AAF8F1D}">
      <dgm:prSet/>
      <dgm:spPr/>
      <dgm:t>
        <a:bodyPr/>
        <a:lstStyle/>
        <a:p>
          <a:endParaRPr lang="en-IN"/>
        </a:p>
      </dgm:t>
    </dgm:pt>
    <dgm:pt modelId="{3F337EF4-BCD2-4207-983B-963DC99798E2}" type="sibTrans" cxnId="{E25B4586-464E-4B1F-849F-62F48AAF8F1D}">
      <dgm:prSet/>
      <dgm:spPr/>
      <dgm:t>
        <a:bodyPr/>
        <a:lstStyle/>
        <a:p>
          <a:endParaRPr lang="en-IN"/>
        </a:p>
      </dgm:t>
    </dgm:pt>
    <dgm:pt modelId="{B9061A24-63CD-49CC-BB58-DC6637B689B9}" type="pres">
      <dgm:prSet presAssocID="{D9157BF7-97E3-45B5-9103-A0288548FD6F}" presName="Name0" presStyleCnt="0">
        <dgm:presLayoutVars>
          <dgm:chMax val="1"/>
          <dgm:dir/>
          <dgm:animLvl val="ctr"/>
          <dgm:resizeHandles val="exact"/>
        </dgm:presLayoutVars>
      </dgm:prSet>
      <dgm:spPr/>
    </dgm:pt>
    <dgm:pt modelId="{0A2E012E-D478-49C9-8E19-BDAD65A7BADC}" type="pres">
      <dgm:prSet presAssocID="{67CD7699-F47F-4139-A4CC-EBFDB007F86E}" presName="centerShape" presStyleLbl="node0" presStyleIdx="0" presStyleCnt="1"/>
      <dgm:spPr/>
    </dgm:pt>
    <dgm:pt modelId="{95DD1D9B-E548-4BDE-A702-850A8EBD80D5}" type="pres">
      <dgm:prSet presAssocID="{0F0FFB07-9B2D-4EA1-9CC0-7533D0B9BA9B}" presName="node" presStyleLbl="node1" presStyleIdx="0" presStyleCnt="4">
        <dgm:presLayoutVars>
          <dgm:bulletEnabled val="1"/>
        </dgm:presLayoutVars>
      </dgm:prSet>
      <dgm:spPr/>
    </dgm:pt>
    <dgm:pt modelId="{928B275A-805B-4146-B9E8-2623AA493898}" type="pres">
      <dgm:prSet presAssocID="{0F0FFB07-9B2D-4EA1-9CC0-7533D0B9BA9B}" presName="dummy" presStyleCnt="0"/>
      <dgm:spPr/>
    </dgm:pt>
    <dgm:pt modelId="{3AACBD0E-E3E1-4155-880C-9A7B257F7412}" type="pres">
      <dgm:prSet presAssocID="{DC58D8C7-8B09-418E-8237-4BA860ACD86B}" presName="sibTrans" presStyleLbl="sibTrans2D1" presStyleIdx="0" presStyleCnt="4"/>
      <dgm:spPr/>
    </dgm:pt>
    <dgm:pt modelId="{8C1D843C-6B01-43A9-9787-56676E7F57DB}" type="pres">
      <dgm:prSet presAssocID="{7B49F2E2-2D3F-488D-AC21-B86C876E8354}" presName="node" presStyleLbl="node1" presStyleIdx="1" presStyleCnt="4">
        <dgm:presLayoutVars>
          <dgm:bulletEnabled val="1"/>
        </dgm:presLayoutVars>
      </dgm:prSet>
      <dgm:spPr/>
    </dgm:pt>
    <dgm:pt modelId="{AD4C9A88-239D-46F1-B75E-3EE70CE5392D}" type="pres">
      <dgm:prSet presAssocID="{7B49F2E2-2D3F-488D-AC21-B86C876E8354}" presName="dummy" presStyleCnt="0"/>
      <dgm:spPr/>
    </dgm:pt>
    <dgm:pt modelId="{AEAD0AEC-1D83-4AC8-9F23-8BD42DF9E24D}" type="pres">
      <dgm:prSet presAssocID="{AC6D2137-8A0B-46BD-8C79-D07617C5D88B}" presName="sibTrans" presStyleLbl="sibTrans2D1" presStyleIdx="1" presStyleCnt="4"/>
      <dgm:spPr/>
    </dgm:pt>
    <dgm:pt modelId="{B86349A8-A2A4-47BF-ABE7-646ECA0C7549}" type="pres">
      <dgm:prSet presAssocID="{B737E4E2-7089-4B90-B440-1BD54D370D39}" presName="node" presStyleLbl="node1" presStyleIdx="2" presStyleCnt="4">
        <dgm:presLayoutVars>
          <dgm:bulletEnabled val="1"/>
        </dgm:presLayoutVars>
      </dgm:prSet>
      <dgm:spPr/>
    </dgm:pt>
    <dgm:pt modelId="{384B6CA8-322D-4707-B8CB-AD7FD4010DE3}" type="pres">
      <dgm:prSet presAssocID="{B737E4E2-7089-4B90-B440-1BD54D370D39}" presName="dummy" presStyleCnt="0"/>
      <dgm:spPr/>
    </dgm:pt>
    <dgm:pt modelId="{9367AFBB-9F33-44DA-AD08-EB01072819D8}" type="pres">
      <dgm:prSet presAssocID="{2155BAD0-C4DF-4469-A94C-9F0D90297B66}" presName="sibTrans" presStyleLbl="sibTrans2D1" presStyleIdx="2" presStyleCnt="4"/>
      <dgm:spPr/>
    </dgm:pt>
    <dgm:pt modelId="{C5CDAD51-9486-4487-BF71-02B4B240B101}" type="pres">
      <dgm:prSet presAssocID="{AE8E61AC-A3D8-4AD6-AB82-89836C69EF7F}" presName="node" presStyleLbl="node1" presStyleIdx="3" presStyleCnt="4">
        <dgm:presLayoutVars>
          <dgm:bulletEnabled val="1"/>
        </dgm:presLayoutVars>
      </dgm:prSet>
      <dgm:spPr/>
    </dgm:pt>
    <dgm:pt modelId="{553987A7-D636-4414-A5FC-4150E9167600}" type="pres">
      <dgm:prSet presAssocID="{AE8E61AC-A3D8-4AD6-AB82-89836C69EF7F}" presName="dummy" presStyleCnt="0"/>
      <dgm:spPr/>
    </dgm:pt>
    <dgm:pt modelId="{F7030F46-6954-41B0-900A-088884D377CE}" type="pres">
      <dgm:prSet presAssocID="{64E87604-F4DC-4C92-9E92-CC0448DF38BA}" presName="sibTrans" presStyleLbl="sibTrans2D1" presStyleIdx="3" presStyleCnt="4"/>
      <dgm:spPr/>
    </dgm:pt>
  </dgm:ptLst>
  <dgm:cxnLst>
    <dgm:cxn modelId="{E17A7401-823F-45AA-84EA-33967D66ACF3}" type="presOf" srcId="{D9157BF7-97E3-45B5-9103-A0288548FD6F}" destId="{B9061A24-63CD-49CC-BB58-DC6637B689B9}" srcOrd="0" destOrd="0" presId="urn:microsoft.com/office/officeart/2005/8/layout/radial6"/>
    <dgm:cxn modelId="{417EAF0B-72D3-4D53-872F-5D4C800F9B98}" srcId="{67CD7699-F47F-4139-A4CC-EBFDB007F86E}" destId="{7B49F2E2-2D3F-488D-AC21-B86C876E8354}" srcOrd="1" destOrd="0" parTransId="{822C0DAB-43DF-4DBE-8CF4-5CE5AE04371E}" sibTransId="{AC6D2137-8A0B-46BD-8C79-D07617C5D88B}"/>
    <dgm:cxn modelId="{C541590D-C1B3-4FB2-8539-22AABF61494B}" type="presOf" srcId="{2155BAD0-C4DF-4469-A94C-9F0D90297B66}" destId="{9367AFBB-9F33-44DA-AD08-EB01072819D8}" srcOrd="0" destOrd="0" presId="urn:microsoft.com/office/officeart/2005/8/layout/radial6"/>
    <dgm:cxn modelId="{C1FDFF18-6690-4283-A2B0-9D7E5FF19206}" type="presOf" srcId="{AC6D2137-8A0B-46BD-8C79-D07617C5D88B}" destId="{AEAD0AEC-1D83-4AC8-9F23-8BD42DF9E24D}" srcOrd="0" destOrd="0" presId="urn:microsoft.com/office/officeart/2005/8/layout/radial6"/>
    <dgm:cxn modelId="{8CCA4C1F-A595-4E3B-85CE-616D578464E6}" type="presOf" srcId="{67CD7699-F47F-4139-A4CC-EBFDB007F86E}" destId="{0A2E012E-D478-49C9-8E19-BDAD65A7BADC}" srcOrd="0" destOrd="0" presId="urn:microsoft.com/office/officeart/2005/8/layout/radial6"/>
    <dgm:cxn modelId="{419CEA1F-5D3C-447F-8200-EA50CFF0B179}" type="presOf" srcId="{B737E4E2-7089-4B90-B440-1BD54D370D39}" destId="{B86349A8-A2A4-47BF-ABE7-646ECA0C7549}" srcOrd="0" destOrd="0" presId="urn:microsoft.com/office/officeart/2005/8/layout/radial6"/>
    <dgm:cxn modelId="{5AE2A927-8C9A-4DE5-84E7-A3015BB125BD}" type="presOf" srcId="{AE8E61AC-A3D8-4AD6-AB82-89836C69EF7F}" destId="{C5CDAD51-9486-4487-BF71-02B4B240B101}" srcOrd="0" destOrd="0" presId="urn:microsoft.com/office/officeart/2005/8/layout/radial6"/>
    <dgm:cxn modelId="{D322F137-4A08-467C-9358-DD6DAA4CE147}" type="presOf" srcId="{7B49F2E2-2D3F-488D-AC21-B86C876E8354}" destId="{8C1D843C-6B01-43A9-9787-56676E7F57DB}" srcOrd="0" destOrd="0" presId="urn:microsoft.com/office/officeart/2005/8/layout/radial6"/>
    <dgm:cxn modelId="{5B89D03E-802D-4DE6-BEC2-235F686A5BEE}" srcId="{67CD7699-F47F-4139-A4CC-EBFDB007F86E}" destId="{0F0FFB07-9B2D-4EA1-9CC0-7533D0B9BA9B}" srcOrd="0" destOrd="0" parTransId="{28DB599D-C82A-4032-A5D1-DECF73B51AEE}" sibTransId="{DC58D8C7-8B09-418E-8237-4BA860ACD86B}"/>
    <dgm:cxn modelId="{9FC5A082-DC37-4718-9732-83A3B626904C}" srcId="{67CD7699-F47F-4139-A4CC-EBFDB007F86E}" destId="{B737E4E2-7089-4B90-B440-1BD54D370D39}" srcOrd="2" destOrd="0" parTransId="{EEA044A8-97A1-4621-B027-C8264106CAF7}" sibTransId="{2155BAD0-C4DF-4469-A94C-9F0D90297B66}"/>
    <dgm:cxn modelId="{1AC7B483-6791-4DDA-B722-D58B61A0A31F}" srcId="{67CD7699-F47F-4139-A4CC-EBFDB007F86E}" destId="{AE8E61AC-A3D8-4AD6-AB82-89836C69EF7F}" srcOrd="3" destOrd="0" parTransId="{39619BCB-5CE1-4B27-A8AB-8B7E59015BDE}" sibTransId="{64E87604-F4DC-4C92-9E92-CC0448DF38BA}"/>
    <dgm:cxn modelId="{E25B4586-464E-4B1F-849F-62F48AAF8F1D}" srcId="{D9157BF7-97E3-45B5-9103-A0288548FD6F}" destId="{67CD7699-F47F-4139-A4CC-EBFDB007F86E}" srcOrd="0" destOrd="0" parTransId="{2A7A8FB2-7D4D-4C73-B1D7-479A4E5002F0}" sibTransId="{3F337EF4-BCD2-4207-983B-963DC99798E2}"/>
    <dgm:cxn modelId="{0168C0B6-74D1-47F6-B4E5-AF138789CDE4}" type="presOf" srcId="{DC58D8C7-8B09-418E-8237-4BA860ACD86B}" destId="{3AACBD0E-E3E1-4155-880C-9A7B257F7412}" srcOrd="0" destOrd="0" presId="urn:microsoft.com/office/officeart/2005/8/layout/radial6"/>
    <dgm:cxn modelId="{3855A9DB-8017-4D1B-AFAC-0625330F5512}" type="presOf" srcId="{0F0FFB07-9B2D-4EA1-9CC0-7533D0B9BA9B}" destId="{95DD1D9B-E548-4BDE-A702-850A8EBD80D5}" srcOrd="0" destOrd="0" presId="urn:microsoft.com/office/officeart/2005/8/layout/radial6"/>
    <dgm:cxn modelId="{B23669EA-26CC-459D-B646-580B910EBC44}" type="presOf" srcId="{64E87604-F4DC-4C92-9E92-CC0448DF38BA}" destId="{F7030F46-6954-41B0-900A-088884D377CE}" srcOrd="0" destOrd="0" presId="urn:microsoft.com/office/officeart/2005/8/layout/radial6"/>
    <dgm:cxn modelId="{C3A5A118-278B-43EB-AE31-FC027CDC781E}" type="presParOf" srcId="{B9061A24-63CD-49CC-BB58-DC6637B689B9}" destId="{0A2E012E-D478-49C9-8E19-BDAD65A7BADC}" srcOrd="0" destOrd="0" presId="urn:microsoft.com/office/officeart/2005/8/layout/radial6"/>
    <dgm:cxn modelId="{FA194CDC-8A74-4D42-B11E-1B73D6ACC8F3}" type="presParOf" srcId="{B9061A24-63CD-49CC-BB58-DC6637B689B9}" destId="{95DD1D9B-E548-4BDE-A702-850A8EBD80D5}" srcOrd="1" destOrd="0" presId="urn:microsoft.com/office/officeart/2005/8/layout/radial6"/>
    <dgm:cxn modelId="{670360EB-1159-4D29-8007-BFF89F255329}" type="presParOf" srcId="{B9061A24-63CD-49CC-BB58-DC6637B689B9}" destId="{928B275A-805B-4146-B9E8-2623AA493898}" srcOrd="2" destOrd="0" presId="urn:microsoft.com/office/officeart/2005/8/layout/radial6"/>
    <dgm:cxn modelId="{2DB2BD75-7CE3-4ED4-91A0-4F8CF78D2F83}" type="presParOf" srcId="{B9061A24-63CD-49CC-BB58-DC6637B689B9}" destId="{3AACBD0E-E3E1-4155-880C-9A7B257F7412}" srcOrd="3" destOrd="0" presId="urn:microsoft.com/office/officeart/2005/8/layout/radial6"/>
    <dgm:cxn modelId="{D9119E3B-D98F-45BB-B2BC-5A90FB6AC9F7}" type="presParOf" srcId="{B9061A24-63CD-49CC-BB58-DC6637B689B9}" destId="{8C1D843C-6B01-43A9-9787-56676E7F57DB}" srcOrd="4" destOrd="0" presId="urn:microsoft.com/office/officeart/2005/8/layout/radial6"/>
    <dgm:cxn modelId="{5F5785B2-A68D-4302-A4C2-605EBAAA85A3}" type="presParOf" srcId="{B9061A24-63CD-49CC-BB58-DC6637B689B9}" destId="{AD4C9A88-239D-46F1-B75E-3EE70CE5392D}" srcOrd="5" destOrd="0" presId="urn:microsoft.com/office/officeart/2005/8/layout/radial6"/>
    <dgm:cxn modelId="{9E88F1BD-3E49-4D63-8820-591FC801C155}" type="presParOf" srcId="{B9061A24-63CD-49CC-BB58-DC6637B689B9}" destId="{AEAD0AEC-1D83-4AC8-9F23-8BD42DF9E24D}" srcOrd="6" destOrd="0" presId="urn:microsoft.com/office/officeart/2005/8/layout/radial6"/>
    <dgm:cxn modelId="{2E8FD579-736D-48D1-9330-D11AF7785403}" type="presParOf" srcId="{B9061A24-63CD-49CC-BB58-DC6637B689B9}" destId="{B86349A8-A2A4-47BF-ABE7-646ECA0C7549}" srcOrd="7" destOrd="0" presId="urn:microsoft.com/office/officeart/2005/8/layout/radial6"/>
    <dgm:cxn modelId="{B33C0BAF-CF80-4C87-800B-3BC5637C9A7B}" type="presParOf" srcId="{B9061A24-63CD-49CC-BB58-DC6637B689B9}" destId="{384B6CA8-322D-4707-B8CB-AD7FD4010DE3}" srcOrd="8" destOrd="0" presId="urn:microsoft.com/office/officeart/2005/8/layout/radial6"/>
    <dgm:cxn modelId="{D5423ED7-003E-4D57-BA03-9243AA5B917C}" type="presParOf" srcId="{B9061A24-63CD-49CC-BB58-DC6637B689B9}" destId="{9367AFBB-9F33-44DA-AD08-EB01072819D8}" srcOrd="9" destOrd="0" presId="urn:microsoft.com/office/officeart/2005/8/layout/radial6"/>
    <dgm:cxn modelId="{F252921E-7F70-43DF-9FBE-0B657FA4978D}" type="presParOf" srcId="{B9061A24-63CD-49CC-BB58-DC6637B689B9}" destId="{C5CDAD51-9486-4487-BF71-02B4B240B101}" srcOrd="10" destOrd="0" presId="urn:microsoft.com/office/officeart/2005/8/layout/radial6"/>
    <dgm:cxn modelId="{BA2695CF-BC8A-4617-AEEF-975BDF395D0E}" type="presParOf" srcId="{B9061A24-63CD-49CC-BB58-DC6637B689B9}" destId="{553987A7-D636-4414-A5FC-4150E9167600}" srcOrd="11" destOrd="0" presId="urn:microsoft.com/office/officeart/2005/8/layout/radial6"/>
    <dgm:cxn modelId="{45D249E6-80C8-4024-B634-E0E386549C38}" type="presParOf" srcId="{B9061A24-63CD-49CC-BB58-DC6637B689B9}" destId="{F7030F46-6954-41B0-900A-088884D377CE}"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187113-F2A9-49F7-84F9-5FB6880EB9ED}" type="doc">
      <dgm:prSet loTypeId="urn:microsoft.com/office/officeart/2005/8/layout/list1" loCatId="" qsTypeId="urn:microsoft.com/office/officeart/2005/8/quickstyle/simple1" qsCatId="simple" csTypeId="urn:microsoft.com/office/officeart/2005/8/colors/colorful1" csCatId="colorful" phldr="1"/>
      <dgm:spPr/>
      <dgm:t>
        <a:bodyPr/>
        <a:lstStyle/>
        <a:p>
          <a:endParaRPr lang="en-GB"/>
        </a:p>
      </dgm:t>
    </dgm:pt>
    <dgm:pt modelId="{FAEB8CC0-FCAC-485A-8705-341599575406}">
      <dgm:prSet phldrT="[Text]"/>
      <dgm:spPr/>
      <dgm:t>
        <a:bodyPr/>
        <a:lstStyle/>
        <a:p>
          <a:pPr rtl="0"/>
          <a:r>
            <a:rPr lang="en-US" sz="3400" b="0" i="0" u="none">
              <a:latin typeface="Calibri"/>
            </a:rPr>
            <a:t>Customer</a:t>
          </a:r>
          <a:r>
            <a:rPr lang="en-US" sz="3400" b="0" i="0" u="none"/>
            <a:t> </a:t>
          </a:r>
          <a:r>
            <a:rPr lang="en-US" sz="3400" b="0" i="0" u="none">
              <a:latin typeface="Calibri"/>
            </a:rPr>
            <a:t>Satisfaction</a:t>
          </a:r>
          <a:endParaRPr lang="en-GB" sz="3400" i="1" u="none">
            <a:cs typeface="Calibri"/>
          </a:endParaRPr>
        </a:p>
      </dgm:t>
    </dgm:pt>
    <dgm:pt modelId="{10850D22-C133-44D6-AE2F-F7ECF2F93C16}" type="parTrans" cxnId="{5F993BD8-1F4A-410C-9FFF-5B03C85D64E8}">
      <dgm:prSet/>
      <dgm:spPr/>
      <dgm:t>
        <a:bodyPr/>
        <a:lstStyle/>
        <a:p>
          <a:endParaRPr lang="en-GB"/>
        </a:p>
      </dgm:t>
    </dgm:pt>
    <dgm:pt modelId="{13E4AB66-793D-4A56-BEB7-6A08FB7FA18F}" type="sibTrans" cxnId="{5F993BD8-1F4A-410C-9FFF-5B03C85D64E8}">
      <dgm:prSet/>
      <dgm:spPr/>
      <dgm:t>
        <a:bodyPr/>
        <a:lstStyle/>
        <a:p>
          <a:endParaRPr lang="en-GB"/>
        </a:p>
      </dgm:t>
    </dgm:pt>
    <dgm:pt modelId="{07839039-8972-48FB-9200-2E37815D7F4D}">
      <dgm:prSet phldrT="[Text]"/>
      <dgm:spPr/>
      <dgm:t>
        <a:bodyPr/>
        <a:lstStyle/>
        <a:p>
          <a:r>
            <a:rPr lang="en-GB" b="0" u="none">
              <a:latin typeface="Calibri"/>
            </a:rPr>
            <a:t>Innovation</a:t>
          </a:r>
          <a:endParaRPr lang="en-GB" b="0" u="none"/>
        </a:p>
      </dgm:t>
    </dgm:pt>
    <dgm:pt modelId="{F92ED2DD-C229-48AC-9700-1DB43F4EC312}" type="parTrans" cxnId="{D90DC9F8-18DA-45EF-A234-1DB075684D3D}">
      <dgm:prSet/>
      <dgm:spPr/>
      <dgm:t>
        <a:bodyPr/>
        <a:lstStyle/>
        <a:p>
          <a:endParaRPr lang="en-GB"/>
        </a:p>
      </dgm:t>
    </dgm:pt>
    <dgm:pt modelId="{F374633C-193E-4FA8-A7D1-33F1C3AA0F5D}" type="sibTrans" cxnId="{D90DC9F8-18DA-45EF-A234-1DB075684D3D}">
      <dgm:prSet/>
      <dgm:spPr/>
      <dgm:t>
        <a:bodyPr/>
        <a:lstStyle/>
        <a:p>
          <a:endParaRPr lang="en-GB"/>
        </a:p>
      </dgm:t>
    </dgm:pt>
    <dgm:pt modelId="{F2B55E2F-8ADC-44FD-B13E-2626FFA2A767}">
      <dgm:prSet phldrT="[Text]"/>
      <dgm:spPr/>
      <dgm:t>
        <a:bodyPr/>
        <a:lstStyle/>
        <a:p>
          <a:pPr rtl="0"/>
          <a:r>
            <a:rPr lang="en-GB">
              <a:latin typeface="Calibri"/>
              <a:cs typeface="Calibri"/>
            </a:rPr>
            <a:t>Developing vehicles with up-to-date modern features and building product with future tech and sustainability.</a:t>
          </a:r>
          <a:endParaRPr lang="en-US">
            <a:cs typeface="Calibri"/>
          </a:endParaRPr>
        </a:p>
      </dgm:t>
    </dgm:pt>
    <dgm:pt modelId="{12709BD7-E4DA-47F8-BC05-8E22B79F7B2C}" type="parTrans" cxnId="{90E7F45E-17DD-4941-83EF-06034DDF237D}">
      <dgm:prSet/>
      <dgm:spPr/>
    </dgm:pt>
    <dgm:pt modelId="{278D84C5-60BF-4FB0-BA10-0F2972FA338A}" type="sibTrans" cxnId="{90E7F45E-17DD-4941-83EF-06034DDF237D}">
      <dgm:prSet/>
      <dgm:spPr/>
    </dgm:pt>
    <dgm:pt modelId="{5DA4B88F-6A4C-499D-BC01-9E027D384345}">
      <dgm:prSet phldrT="[Text]"/>
      <dgm:spPr/>
      <dgm:t>
        <a:bodyPr/>
        <a:lstStyle/>
        <a:p>
          <a:pPr rtl="0"/>
          <a:r>
            <a:rPr lang="en-GB" sz="2600" i="0">
              <a:cs typeface="Calibri"/>
            </a:rPr>
            <a:t>At</a:t>
          </a:r>
          <a:r>
            <a:rPr lang="en-GB" sz="2600" i="0">
              <a:latin typeface="Calibri"/>
              <a:cs typeface="Calibri"/>
            </a:rPr>
            <a:t> BMW</a:t>
          </a:r>
          <a:r>
            <a:rPr lang="en-GB" sz="2600" i="0">
              <a:cs typeface="Calibri"/>
            </a:rPr>
            <a:t> we</a:t>
          </a:r>
          <a:r>
            <a:rPr lang="en-GB" sz="2600" i="0">
              <a:latin typeface="Calibri"/>
              <a:cs typeface="Calibri"/>
            </a:rPr>
            <a:t> provide best </a:t>
          </a:r>
          <a:r>
            <a:rPr lang="en-GB" sz="2600" i="0">
              <a:cs typeface="Calibri"/>
            </a:rPr>
            <a:t> </a:t>
          </a:r>
          <a:r>
            <a:rPr lang="en-GB" sz="2600" i="0">
              <a:latin typeface="Calibri"/>
              <a:cs typeface="Calibri"/>
            </a:rPr>
            <a:t>experience of driving vehicle with latest tech support for comfortable and safe ride.</a:t>
          </a:r>
          <a:endParaRPr lang="en-GB" sz="2600" i="0">
            <a:cs typeface="Calibri"/>
          </a:endParaRPr>
        </a:p>
      </dgm:t>
    </dgm:pt>
    <dgm:pt modelId="{1A63FD23-5EEF-4507-AE68-236DE3F2708C}" type="parTrans" cxnId="{1359ACC4-A9D7-4D22-9024-47B0DA8DB777}">
      <dgm:prSet/>
      <dgm:spPr/>
    </dgm:pt>
    <dgm:pt modelId="{4F013E70-A672-4258-B25F-D13A9E6E22A9}" type="sibTrans" cxnId="{1359ACC4-A9D7-4D22-9024-47B0DA8DB777}">
      <dgm:prSet/>
      <dgm:spPr/>
    </dgm:pt>
    <dgm:pt modelId="{191FD831-76CB-8449-8E76-3F9B5167E64A}" type="pres">
      <dgm:prSet presAssocID="{AB187113-F2A9-49F7-84F9-5FB6880EB9ED}" presName="linear" presStyleCnt="0">
        <dgm:presLayoutVars>
          <dgm:dir/>
          <dgm:animLvl val="lvl"/>
          <dgm:resizeHandles val="exact"/>
        </dgm:presLayoutVars>
      </dgm:prSet>
      <dgm:spPr/>
    </dgm:pt>
    <dgm:pt modelId="{D7FA1A09-D91F-D740-AB51-C594CFD322EB}" type="pres">
      <dgm:prSet presAssocID="{FAEB8CC0-FCAC-485A-8705-341599575406}" presName="parentLin" presStyleCnt="0"/>
      <dgm:spPr/>
    </dgm:pt>
    <dgm:pt modelId="{160BD21A-1E93-AA41-8DEE-4739B53A7D72}" type="pres">
      <dgm:prSet presAssocID="{FAEB8CC0-FCAC-485A-8705-341599575406}" presName="parentLeftMargin" presStyleLbl="node1" presStyleIdx="0" presStyleCnt="2"/>
      <dgm:spPr/>
    </dgm:pt>
    <dgm:pt modelId="{9176C767-440E-3542-A0AA-5DDD4A4CEB09}" type="pres">
      <dgm:prSet presAssocID="{FAEB8CC0-FCAC-485A-8705-341599575406}" presName="parentText" presStyleLbl="node1" presStyleIdx="0" presStyleCnt="2">
        <dgm:presLayoutVars>
          <dgm:chMax val="0"/>
          <dgm:bulletEnabled val="1"/>
        </dgm:presLayoutVars>
      </dgm:prSet>
      <dgm:spPr/>
    </dgm:pt>
    <dgm:pt modelId="{930D05F6-F92E-B04B-A301-CE141D9AAFD8}" type="pres">
      <dgm:prSet presAssocID="{FAEB8CC0-FCAC-485A-8705-341599575406}" presName="negativeSpace" presStyleCnt="0"/>
      <dgm:spPr/>
    </dgm:pt>
    <dgm:pt modelId="{B821B2EC-07A7-3C46-939A-A403E349121C}" type="pres">
      <dgm:prSet presAssocID="{FAEB8CC0-FCAC-485A-8705-341599575406}" presName="childText" presStyleLbl="conFgAcc1" presStyleIdx="0" presStyleCnt="2">
        <dgm:presLayoutVars>
          <dgm:bulletEnabled val="1"/>
        </dgm:presLayoutVars>
      </dgm:prSet>
      <dgm:spPr/>
    </dgm:pt>
    <dgm:pt modelId="{80352BE6-74F8-3C4D-9C06-D2782F78C666}" type="pres">
      <dgm:prSet presAssocID="{13E4AB66-793D-4A56-BEB7-6A08FB7FA18F}" presName="spaceBetweenRectangles" presStyleCnt="0"/>
      <dgm:spPr/>
    </dgm:pt>
    <dgm:pt modelId="{64EBD378-4FB3-A549-B9E8-5DB1C0C1A46B}" type="pres">
      <dgm:prSet presAssocID="{07839039-8972-48FB-9200-2E37815D7F4D}" presName="parentLin" presStyleCnt="0"/>
      <dgm:spPr/>
    </dgm:pt>
    <dgm:pt modelId="{55D31BB7-D7CD-454A-8CDA-2CFE041EAF43}" type="pres">
      <dgm:prSet presAssocID="{07839039-8972-48FB-9200-2E37815D7F4D}" presName="parentLeftMargin" presStyleLbl="node1" presStyleIdx="0" presStyleCnt="2"/>
      <dgm:spPr/>
    </dgm:pt>
    <dgm:pt modelId="{F30B384E-F297-5A44-B3BA-331A9F0993C0}" type="pres">
      <dgm:prSet presAssocID="{07839039-8972-48FB-9200-2E37815D7F4D}" presName="parentText" presStyleLbl="node1" presStyleIdx="1" presStyleCnt="2">
        <dgm:presLayoutVars>
          <dgm:chMax val="0"/>
          <dgm:bulletEnabled val="1"/>
        </dgm:presLayoutVars>
      </dgm:prSet>
      <dgm:spPr/>
    </dgm:pt>
    <dgm:pt modelId="{D2B4489C-846F-E04C-B272-507E0C795C85}" type="pres">
      <dgm:prSet presAssocID="{07839039-8972-48FB-9200-2E37815D7F4D}" presName="negativeSpace" presStyleCnt="0"/>
      <dgm:spPr/>
    </dgm:pt>
    <dgm:pt modelId="{C332EC93-25D2-244A-BFD1-754BB36179C7}" type="pres">
      <dgm:prSet presAssocID="{07839039-8972-48FB-9200-2E37815D7F4D}" presName="childText" presStyleLbl="conFgAcc1" presStyleIdx="1" presStyleCnt="2">
        <dgm:presLayoutVars>
          <dgm:bulletEnabled val="1"/>
        </dgm:presLayoutVars>
      </dgm:prSet>
      <dgm:spPr/>
    </dgm:pt>
  </dgm:ptLst>
  <dgm:cxnLst>
    <dgm:cxn modelId="{2B665C02-1E79-402D-88C8-CE2242D37335}" type="presOf" srcId="{AB187113-F2A9-49F7-84F9-5FB6880EB9ED}" destId="{191FD831-76CB-8449-8E76-3F9B5167E64A}" srcOrd="0" destOrd="0" presId="urn:microsoft.com/office/officeart/2005/8/layout/list1"/>
    <dgm:cxn modelId="{90E7F45E-17DD-4941-83EF-06034DDF237D}" srcId="{07839039-8972-48FB-9200-2E37815D7F4D}" destId="{F2B55E2F-8ADC-44FD-B13E-2626FFA2A767}" srcOrd="0" destOrd="0" parTransId="{12709BD7-E4DA-47F8-BC05-8E22B79F7B2C}" sibTransId="{278D84C5-60BF-4FB0-BA10-0F2972FA338A}"/>
    <dgm:cxn modelId="{F1B33273-99B3-4F07-B071-FCE29089BC33}" type="presOf" srcId="{07839039-8972-48FB-9200-2E37815D7F4D}" destId="{F30B384E-F297-5A44-B3BA-331A9F0993C0}" srcOrd="1" destOrd="0" presId="urn:microsoft.com/office/officeart/2005/8/layout/list1"/>
    <dgm:cxn modelId="{375BA087-72BF-436D-924C-CEEED78063F0}" type="presOf" srcId="{07839039-8972-48FB-9200-2E37815D7F4D}" destId="{55D31BB7-D7CD-454A-8CDA-2CFE041EAF43}" srcOrd="0" destOrd="0" presId="urn:microsoft.com/office/officeart/2005/8/layout/list1"/>
    <dgm:cxn modelId="{5807AD8E-EF0F-4B91-B1DC-C50FA269072C}" type="presOf" srcId="{5DA4B88F-6A4C-499D-BC01-9E027D384345}" destId="{B821B2EC-07A7-3C46-939A-A403E349121C}" srcOrd="0" destOrd="0" presId="urn:microsoft.com/office/officeart/2005/8/layout/list1"/>
    <dgm:cxn modelId="{99461690-C27E-4A00-9063-0F1061A1B8C3}" type="presOf" srcId="{FAEB8CC0-FCAC-485A-8705-341599575406}" destId="{9176C767-440E-3542-A0AA-5DDD4A4CEB09}" srcOrd="1" destOrd="0" presId="urn:microsoft.com/office/officeart/2005/8/layout/list1"/>
    <dgm:cxn modelId="{BB9C7595-7750-4203-B43F-EA8CC682AA66}" type="presOf" srcId="{F2B55E2F-8ADC-44FD-B13E-2626FFA2A767}" destId="{C332EC93-25D2-244A-BFD1-754BB36179C7}" srcOrd="0" destOrd="0" presId="urn:microsoft.com/office/officeart/2005/8/layout/list1"/>
    <dgm:cxn modelId="{1359ACC4-A9D7-4D22-9024-47B0DA8DB777}" srcId="{FAEB8CC0-FCAC-485A-8705-341599575406}" destId="{5DA4B88F-6A4C-499D-BC01-9E027D384345}" srcOrd="0" destOrd="0" parTransId="{1A63FD23-5EEF-4507-AE68-236DE3F2708C}" sibTransId="{4F013E70-A672-4258-B25F-D13A9E6E22A9}"/>
    <dgm:cxn modelId="{03013DD4-4333-4BCA-813A-30B867B66AAE}" type="presOf" srcId="{FAEB8CC0-FCAC-485A-8705-341599575406}" destId="{160BD21A-1E93-AA41-8DEE-4739B53A7D72}" srcOrd="0" destOrd="0" presId="urn:microsoft.com/office/officeart/2005/8/layout/list1"/>
    <dgm:cxn modelId="{5F993BD8-1F4A-410C-9FFF-5B03C85D64E8}" srcId="{AB187113-F2A9-49F7-84F9-5FB6880EB9ED}" destId="{FAEB8CC0-FCAC-485A-8705-341599575406}" srcOrd="0" destOrd="0" parTransId="{10850D22-C133-44D6-AE2F-F7ECF2F93C16}" sibTransId="{13E4AB66-793D-4A56-BEB7-6A08FB7FA18F}"/>
    <dgm:cxn modelId="{D90DC9F8-18DA-45EF-A234-1DB075684D3D}" srcId="{AB187113-F2A9-49F7-84F9-5FB6880EB9ED}" destId="{07839039-8972-48FB-9200-2E37815D7F4D}" srcOrd="1" destOrd="0" parTransId="{F92ED2DD-C229-48AC-9700-1DB43F4EC312}" sibTransId="{F374633C-193E-4FA8-A7D1-33F1C3AA0F5D}"/>
    <dgm:cxn modelId="{A5E65F6F-CC62-427D-AEDD-FCEC90CD6B3F}" type="presParOf" srcId="{191FD831-76CB-8449-8E76-3F9B5167E64A}" destId="{D7FA1A09-D91F-D740-AB51-C594CFD322EB}" srcOrd="0" destOrd="0" presId="urn:microsoft.com/office/officeart/2005/8/layout/list1"/>
    <dgm:cxn modelId="{988349D1-7C10-4D5F-849D-31E3401BC7B9}" type="presParOf" srcId="{D7FA1A09-D91F-D740-AB51-C594CFD322EB}" destId="{160BD21A-1E93-AA41-8DEE-4739B53A7D72}" srcOrd="0" destOrd="0" presId="urn:microsoft.com/office/officeart/2005/8/layout/list1"/>
    <dgm:cxn modelId="{709F7F2B-C1A7-4500-A1C4-92C2E38BF9B5}" type="presParOf" srcId="{D7FA1A09-D91F-D740-AB51-C594CFD322EB}" destId="{9176C767-440E-3542-A0AA-5DDD4A4CEB09}" srcOrd="1" destOrd="0" presId="urn:microsoft.com/office/officeart/2005/8/layout/list1"/>
    <dgm:cxn modelId="{566597D5-4EA8-453E-A340-5D1ABB02F6AC}" type="presParOf" srcId="{191FD831-76CB-8449-8E76-3F9B5167E64A}" destId="{930D05F6-F92E-B04B-A301-CE141D9AAFD8}" srcOrd="1" destOrd="0" presId="urn:microsoft.com/office/officeart/2005/8/layout/list1"/>
    <dgm:cxn modelId="{D9891BF8-3AAC-421C-8A0C-70C8248393E0}" type="presParOf" srcId="{191FD831-76CB-8449-8E76-3F9B5167E64A}" destId="{B821B2EC-07A7-3C46-939A-A403E349121C}" srcOrd="2" destOrd="0" presId="urn:microsoft.com/office/officeart/2005/8/layout/list1"/>
    <dgm:cxn modelId="{8B1B4DE2-59DB-49C1-B750-620BBEB5BEAE}" type="presParOf" srcId="{191FD831-76CB-8449-8E76-3F9B5167E64A}" destId="{80352BE6-74F8-3C4D-9C06-D2782F78C666}" srcOrd="3" destOrd="0" presId="urn:microsoft.com/office/officeart/2005/8/layout/list1"/>
    <dgm:cxn modelId="{E0984E73-0614-4A19-9A2F-308E79378293}" type="presParOf" srcId="{191FD831-76CB-8449-8E76-3F9B5167E64A}" destId="{64EBD378-4FB3-A549-B9E8-5DB1C0C1A46B}" srcOrd="4" destOrd="0" presId="urn:microsoft.com/office/officeart/2005/8/layout/list1"/>
    <dgm:cxn modelId="{877D7C43-F19A-4811-B4CB-253C2891F2A3}" type="presParOf" srcId="{64EBD378-4FB3-A549-B9E8-5DB1C0C1A46B}" destId="{55D31BB7-D7CD-454A-8CDA-2CFE041EAF43}" srcOrd="0" destOrd="0" presId="urn:microsoft.com/office/officeart/2005/8/layout/list1"/>
    <dgm:cxn modelId="{0CE90454-4933-4CF0-B293-9023AACF98C1}" type="presParOf" srcId="{64EBD378-4FB3-A549-B9E8-5DB1C0C1A46B}" destId="{F30B384E-F297-5A44-B3BA-331A9F0993C0}" srcOrd="1" destOrd="0" presId="urn:microsoft.com/office/officeart/2005/8/layout/list1"/>
    <dgm:cxn modelId="{416DF459-0F2E-4813-BF91-535F3D7B893A}" type="presParOf" srcId="{191FD831-76CB-8449-8E76-3F9B5167E64A}" destId="{D2B4489C-846F-E04C-B272-507E0C795C85}" srcOrd="5" destOrd="0" presId="urn:microsoft.com/office/officeart/2005/8/layout/list1"/>
    <dgm:cxn modelId="{0C03E688-20D4-40C3-9284-870A4CA2B284}" type="presParOf" srcId="{191FD831-76CB-8449-8E76-3F9B5167E64A}" destId="{C332EC93-25D2-244A-BFD1-754BB36179C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8098796-07A1-4A0E-B61C-DC3CF02B4B4C}"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69A414C3-A656-4BC7-BC40-AEA61C290A84}">
      <dgm:prSet phldrT="[Text]"/>
      <dgm:spPr/>
      <dgm:t>
        <a:bodyPr/>
        <a:lstStyle/>
        <a:p>
          <a:r>
            <a:rPr lang="en-IN"/>
            <a:t>R&amp;D </a:t>
          </a:r>
        </a:p>
      </dgm:t>
    </dgm:pt>
    <dgm:pt modelId="{1C90067D-CDB2-47F1-AB41-7D880379C3A1}" type="parTrans" cxnId="{E762E12D-EE87-4109-ADA8-BAE19B941A06}">
      <dgm:prSet/>
      <dgm:spPr/>
      <dgm:t>
        <a:bodyPr/>
        <a:lstStyle/>
        <a:p>
          <a:endParaRPr lang="en-IN"/>
        </a:p>
      </dgm:t>
    </dgm:pt>
    <dgm:pt modelId="{0DCDDF58-AC78-49F9-A588-2A56871046D9}" type="sibTrans" cxnId="{E762E12D-EE87-4109-ADA8-BAE19B941A06}">
      <dgm:prSet/>
      <dgm:spPr/>
      <dgm:t>
        <a:bodyPr/>
        <a:lstStyle/>
        <a:p>
          <a:endParaRPr lang="en-IN"/>
        </a:p>
      </dgm:t>
    </dgm:pt>
    <dgm:pt modelId="{36B2135A-3DE7-476C-95F2-FD882206F35A}">
      <dgm:prSet phldrT="[Text]"/>
      <dgm:spPr/>
      <dgm:t>
        <a:bodyPr/>
        <a:lstStyle/>
        <a:p>
          <a:r>
            <a:rPr lang="en-IN"/>
            <a:t>Sales and Marketing</a:t>
          </a:r>
        </a:p>
      </dgm:t>
    </dgm:pt>
    <dgm:pt modelId="{1A7B3E13-CE63-4E7C-B83F-BBC22C1FC149}" type="parTrans" cxnId="{F5A9A9A8-3103-4A64-8353-B0982345CDB7}">
      <dgm:prSet/>
      <dgm:spPr/>
      <dgm:t>
        <a:bodyPr/>
        <a:lstStyle/>
        <a:p>
          <a:endParaRPr lang="en-IN"/>
        </a:p>
      </dgm:t>
    </dgm:pt>
    <dgm:pt modelId="{DB7C7145-1CC2-4C27-9758-10B9078CA568}" type="sibTrans" cxnId="{F5A9A9A8-3103-4A64-8353-B0982345CDB7}">
      <dgm:prSet/>
      <dgm:spPr/>
      <dgm:t>
        <a:bodyPr/>
        <a:lstStyle/>
        <a:p>
          <a:endParaRPr lang="en-IN"/>
        </a:p>
      </dgm:t>
    </dgm:pt>
    <dgm:pt modelId="{6B34AE19-1732-4F6E-B433-257E6637C583}">
      <dgm:prSet phldrT="[Text]"/>
      <dgm:spPr/>
      <dgm:t>
        <a:bodyPr/>
        <a:lstStyle/>
        <a:p>
          <a:r>
            <a:rPr lang="en-IN"/>
            <a:t>Operations</a:t>
          </a:r>
        </a:p>
      </dgm:t>
    </dgm:pt>
    <dgm:pt modelId="{EC4201C7-7BC8-47EA-ABD7-AF2BFC089468}" type="parTrans" cxnId="{217C7239-7097-4EB7-87B1-AB585AE9712F}">
      <dgm:prSet/>
      <dgm:spPr/>
      <dgm:t>
        <a:bodyPr/>
        <a:lstStyle/>
        <a:p>
          <a:endParaRPr lang="en-IN"/>
        </a:p>
      </dgm:t>
    </dgm:pt>
    <dgm:pt modelId="{2A7006E8-07CC-4C1C-A9B3-39AABAAE91B9}" type="sibTrans" cxnId="{217C7239-7097-4EB7-87B1-AB585AE9712F}">
      <dgm:prSet/>
      <dgm:spPr/>
      <dgm:t>
        <a:bodyPr/>
        <a:lstStyle/>
        <a:p>
          <a:endParaRPr lang="en-IN"/>
        </a:p>
      </dgm:t>
    </dgm:pt>
    <dgm:pt modelId="{4BDF5B9B-674E-4C73-8FFA-40C73BD503CA}">
      <dgm:prSet phldrT="[Text]"/>
      <dgm:spPr/>
      <dgm:t>
        <a:bodyPr/>
        <a:lstStyle/>
        <a:p>
          <a:r>
            <a:rPr lang="en-IN"/>
            <a:t>Customer Service</a:t>
          </a:r>
        </a:p>
      </dgm:t>
    </dgm:pt>
    <dgm:pt modelId="{EDB66441-8D24-471D-9ABE-9D53B6BAA3D4}" type="parTrans" cxnId="{F961C67E-E0C2-4D92-8603-405FFA0BA766}">
      <dgm:prSet/>
      <dgm:spPr/>
      <dgm:t>
        <a:bodyPr/>
        <a:lstStyle/>
        <a:p>
          <a:endParaRPr lang="en-IN"/>
        </a:p>
      </dgm:t>
    </dgm:pt>
    <dgm:pt modelId="{DEFC646B-CC80-4B89-8A78-9E889C2F12AA}" type="sibTrans" cxnId="{F961C67E-E0C2-4D92-8603-405FFA0BA766}">
      <dgm:prSet/>
      <dgm:spPr/>
      <dgm:t>
        <a:bodyPr/>
        <a:lstStyle/>
        <a:p>
          <a:endParaRPr lang="en-IN"/>
        </a:p>
      </dgm:t>
    </dgm:pt>
    <dgm:pt modelId="{8A2895E6-3855-48EF-BDC8-A4F4C220843D}">
      <dgm:prSet phldrT="[Text]"/>
      <dgm:spPr/>
      <dgm:t>
        <a:bodyPr/>
        <a:lstStyle/>
        <a:p>
          <a:r>
            <a:rPr lang="en-IN"/>
            <a:t>Information Management</a:t>
          </a:r>
        </a:p>
      </dgm:t>
    </dgm:pt>
    <dgm:pt modelId="{E95B59AA-E45A-4EAE-B537-0D7AD170C516}" type="parTrans" cxnId="{0466AC5E-C413-44DF-BBD5-643F90877EC5}">
      <dgm:prSet/>
      <dgm:spPr/>
      <dgm:t>
        <a:bodyPr/>
        <a:lstStyle/>
        <a:p>
          <a:endParaRPr lang="en-IN"/>
        </a:p>
      </dgm:t>
    </dgm:pt>
    <dgm:pt modelId="{9E9D7595-F2AD-4C02-A15F-144AB0C5EAAC}" type="sibTrans" cxnId="{0466AC5E-C413-44DF-BBD5-643F90877EC5}">
      <dgm:prSet/>
      <dgm:spPr/>
      <dgm:t>
        <a:bodyPr/>
        <a:lstStyle/>
        <a:p>
          <a:endParaRPr lang="en-IN"/>
        </a:p>
      </dgm:t>
    </dgm:pt>
    <dgm:pt modelId="{C779437F-DB81-4205-981A-5F87BBA1240A}" type="pres">
      <dgm:prSet presAssocID="{08098796-07A1-4A0E-B61C-DC3CF02B4B4C}" presName="diagram" presStyleCnt="0">
        <dgm:presLayoutVars>
          <dgm:dir/>
          <dgm:resizeHandles val="exact"/>
        </dgm:presLayoutVars>
      </dgm:prSet>
      <dgm:spPr/>
    </dgm:pt>
    <dgm:pt modelId="{EAC6BE6A-0FCF-454E-8C16-FFA8B546D6B6}" type="pres">
      <dgm:prSet presAssocID="{69A414C3-A656-4BC7-BC40-AEA61C290A84}" presName="node" presStyleLbl="node1" presStyleIdx="0" presStyleCnt="5">
        <dgm:presLayoutVars>
          <dgm:bulletEnabled val="1"/>
        </dgm:presLayoutVars>
      </dgm:prSet>
      <dgm:spPr/>
    </dgm:pt>
    <dgm:pt modelId="{B98B62B6-74DD-4778-A8B1-789E26229E82}" type="pres">
      <dgm:prSet presAssocID="{0DCDDF58-AC78-49F9-A588-2A56871046D9}" presName="sibTrans" presStyleCnt="0"/>
      <dgm:spPr/>
    </dgm:pt>
    <dgm:pt modelId="{5D8F55FF-666A-4E70-98FE-9FC43D2596FF}" type="pres">
      <dgm:prSet presAssocID="{36B2135A-3DE7-476C-95F2-FD882206F35A}" presName="node" presStyleLbl="node1" presStyleIdx="1" presStyleCnt="5">
        <dgm:presLayoutVars>
          <dgm:bulletEnabled val="1"/>
        </dgm:presLayoutVars>
      </dgm:prSet>
      <dgm:spPr/>
    </dgm:pt>
    <dgm:pt modelId="{6AAA5891-E68B-4A8D-BB6C-AE368B9A1820}" type="pres">
      <dgm:prSet presAssocID="{DB7C7145-1CC2-4C27-9758-10B9078CA568}" presName="sibTrans" presStyleCnt="0"/>
      <dgm:spPr/>
    </dgm:pt>
    <dgm:pt modelId="{103DFDB3-2A8F-42A7-AC6B-116D366A8AC1}" type="pres">
      <dgm:prSet presAssocID="{6B34AE19-1732-4F6E-B433-257E6637C583}" presName="node" presStyleLbl="node1" presStyleIdx="2" presStyleCnt="5">
        <dgm:presLayoutVars>
          <dgm:bulletEnabled val="1"/>
        </dgm:presLayoutVars>
      </dgm:prSet>
      <dgm:spPr/>
    </dgm:pt>
    <dgm:pt modelId="{CEA94E17-DB1D-4ECD-9FF6-82B2F5B22EE2}" type="pres">
      <dgm:prSet presAssocID="{2A7006E8-07CC-4C1C-A9B3-39AABAAE91B9}" presName="sibTrans" presStyleCnt="0"/>
      <dgm:spPr/>
    </dgm:pt>
    <dgm:pt modelId="{1AF397AC-4115-4EA7-9C5F-D2D17AC6A7F1}" type="pres">
      <dgm:prSet presAssocID="{4BDF5B9B-674E-4C73-8FFA-40C73BD503CA}" presName="node" presStyleLbl="node1" presStyleIdx="3" presStyleCnt="5">
        <dgm:presLayoutVars>
          <dgm:bulletEnabled val="1"/>
        </dgm:presLayoutVars>
      </dgm:prSet>
      <dgm:spPr/>
    </dgm:pt>
    <dgm:pt modelId="{0AA16411-CE46-4EC0-BE97-1A73ABDED2C5}" type="pres">
      <dgm:prSet presAssocID="{DEFC646B-CC80-4B89-8A78-9E889C2F12AA}" presName="sibTrans" presStyleCnt="0"/>
      <dgm:spPr/>
    </dgm:pt>
    <dgm:pt modelId="{430C20E9-7825-44C7-8795-96E5FDEE14A0}" type="pres">
      <dgm:prSet presAssocID="{8A2895E6-3855-48EF-BDC8-A4F4C220843D}" presName="node" presStyleLbl="node1" presStyleIdx="4" presStyleCnt="5">
        <dgm:presLayoutVars>
          <dgm:bulletEnabled val="1"/>
        </dgm:presLayoutVars>
      </dgm:prSet>
      <dgm:spPr/>
    </dgm:pt>
  </dgm:ptLst>
  <dgm:cxnLst>
    <dgm:cxn modelId="{CD601A1B-63F1-4207-B061-4A6270CF6281}" type="presOf" srcId="{69A414C3-A656-4BC7-BC40-AEA61C290A84}" destId="{EAC6BE6A-0FCF-454E-8C16-FFA8B546D6B6}" srcOrd="0" destOrd="0" presId="urn:microsoft.com/office/officeart/2005/8/layout/default"/>
    <dgm:cxn modelId="{A0399C22-6D5B-45E1-ABAD-82A5EB60E19A}" type="presOf" srcId="{8A2895E6-3855-48EF-BDC8-A4F4C220843D}" destId="{430C20E9-7825-44C7-8795-96E5FDEE14A0}" srcOrd="0" destOrd="0" presId="urn:microsoft.com/office/officeart/2005/8/layout/default"/>
    <dgm:cxn modelId="{E762E12D-EE87-4109-ADA8-BAE19B941A06}" srcId="{08098796-07A1-4A0E-B61C-DC3CF02B4B4C}" destId="{69A414C3-A656-4BC7-BC40-AEA61C290A84}" srcOrd="0" destOrd="0" parTransId="{1C90067D-CDB2-47F1-AB41-7D880379C3A1}" sibTransId="{0DCDDF58-AC78-49F9-A588-2A56871046D9}"/>
    <dgm:cxn modelId="{217C7239-7097-4EB7-87B1-AB585AE9712F}" srcId="{08098796-07A1-4A0E-B61C-DC3CF02B4B4C}" destId="{6B34AE19-1732-4F6E-B433-257E6637C583}" srcOrd="2" destOrd="0" parTransId="{EC4201C7-7BC8-47EA-ABD7-AF2BFC089468}" sibTransId="{2A7006E8-07CC-4C1C-A9B3-39AABAAE91B9}"/>
    <dgm:cxn modelId="{0466AC5E-C413-44DF-BBD5-643F90877EC5}" srcId="{08098796-07A1-4A0E-B61C-DC3CF02B4B4C}" destId="{8A2895E6-3855-48EF-BDC8-A4F4C220843D}" srcOrd="4" destOrd="0" parTransId="{E95B59AA-E45A-4EAE-B537-0D7AD170C516}" sibTransId="{9E9D7595-F2AD-4C02-A15F-144AB0C5EAAC}"/>
    <dgm:cxn modelId="{166A8263-2183-481F-9FDB-D263FB152681}" type="presOf" srcId="{6B34AE19-1732-4F6E-B433-257E6637C583}" destId="{103DFDB3-2A8F-42A7-AC6B-116D366A8AC1}" srcOrd="0" destOrd="0" presId="urn:microsoft.com/office/officeart/2005/8/layout/default"/>
    <dgm:cxn modelId="{D3F2676B-22F3-4678-968C-A11FE46F8FAA}" type="presOf" srcId="{08098796-07A1-4A0E-B61C-DC3CF02B4B4C}" destId="{C779437F-DB81-4205-981A-5F87BBA1240A}" srcOrd="0" destOrd="0" presId="urn:microsoft.com/office/officeart/2005/8/layout/default"/>
    <dgm:cxn modelId="{F961C67E-E0C2-4D92-8603-405FFA0BA766}" srcId="{08098796-07A1-4A0E-B61C-DC3CF02B4B4C}" destId="{4BDF5B9B-674E-4C73-8FFA-40C73BD503CA}" srcOrd="3" destOrd="0" parTransId="{EDB66441-8D24-471D-9ABE-9D53B6BAA3D4}" sibTransId="{DEFC646B-CC80-4B89-8A78-9E889C2F12AA}"/>
    <dgm:cxn modelId="{2F010C8C-C14E-4DA9-99DF-1408C05B0809}" type="presOf" srcId="{4BDF5B9B-674E-4C73-8FFA-40C73BD503CA}" destId="{1AF397AC-4115-4EA7-9C5F-D2D17AC6A7F1}" srcOrd="0" destOrd="0" presId="urn:microsoft.com/office/officeart/2005/8/layout/default"/>
    <dgm:cxn modelId="{F5A9A9A8-3103-4A64-8353-B0982345CDB7}" srcId="{08098796-07A1-4A0E-B61C-DC3CF02B4B4C}" destId="{36B2135A-3DE7-476C-95F2-FD882206F35A}" srcOrd="1" destOrd="0" parTransId="{1A7B3E13-CE63-4E7C-B83F-BBC22C1FC149}" sibTransId="{DB7C7145-1CC2-4C27-9758-10B9078CA568}"/>
    <dgm:cxn modelId="{F53E8EAF-19E1-4733-911D-1A90BFF59343}" type="presOf" srcId="{36B2135A-3DE7-476C-95F2-FD882206F35A}" destId="{5D8F55FF-666A-4E70-98FE-9FC43D2596FF}" srcOrd="0" destOrd="0" presId="urn:microsoft.com/office/officeart/2005/8/layout/default"/>
    <dgm:cxn modelId="{D3F358EC-9017-40CD-B2C6-B72B4FB977B3}" type="presParOf" srcId="{C779437F-DB81-4205-981A-5F87BBA1240A}" destId="{EAC6BE6A-0FCF-454E-8C16-FFA8B546D6B6}" srcOrd="0" destOrd="0" presId="urn:microsoft.com/office/officeart/2005/8/layout/default"/>
    <dgm:cxn modelId="{827070B9-EE43-4353-A5DE-ADBDAEF5B1FE}" type="presParOf" srcId="{C779437F-DB81-4205-981A-5F87BBA1240A}" destId="{B98B62B6-74DD-4778-A8B1-789E26229E82}" srcOrd="1" destOrd="0" presId="urn:microsoft.com/office/officeart/2005/8/layout/default"/>
    <dgm:cxn modelId="{0748FC91-E189-427E-869B-C45E54DE0CA3}" type="presParOf" srcId="{C779437F-DB81-4205-981A-5F87BBA1240A}" destId="{5D8F55FF-666A-4E70-98FE-9FC43D2596FF}" srcOrd="2" destOrd="0" presId="urn:microsoft.com/office/officeart/2005/8/layout/default"/>
    <dgm:cxn modelId="{E7B0475D-528E-4A9E-9135-0E186DEB0B2A}" type="presParOf" srcId="{C779437F-DB81-4205-981A-5F87BBA1240A}" destId="{6AAA5891-E68B-4A8D-BB6C-AE368B9A1820}" srcOrd="3" destOrd="0" presId="urn:microsoft.com/office/officeart/2005/8/layout/default"/>
    <dgm:cxn modelId="{E31D7E0B-97C0-4FF9-B3A9-2027BD1F1E71}" type="presParOf" srcId="{C779437F-DB81-4205-981A-5F87BBA1240A}" destId="{103DFDB3-2A8F-42A7-AC6B-116D366A8AC1}" srcOrd="4" destOrd="0" presId="urn:microsoft.com/office/officeart/2005/8/layout/default"/>
    <dgm:cxn modelId="{97089DFE-39AB-4777-8B48-4AD18E5D3726}" type="presParOf" srcId="{C779437F-DB81-4205-981A-5F87BBA1240A}" destId="{CEA94E17-DB1D-4ECD-9FF6-82B2F5B22EE2}" srcOrd="5" destOrd="0" presId="urn:microsoft.com/office/officeart/2005/8/layout/default"/>
    <dgm:cxn modelId="{A09E4130-4090-48B5-A69F-36B288B1E8F2}" type="presParOf" srcId="{C779437F-DB81-4205-981A-5F87BBA1240A}" destId="{1AF397AC-4115-4EA7-9C5F-D2D17AC6A7F1}" srcOrd="6" destOrd="0" presId="urn:microsoft.com/office/officeart/2005/8/layout/default"/>
    <dgm:cxn modelId="{A4AB03CD-434A-48C8-871E-3A6418E1CF8D}" type="presParOf" srcId="{C779437F-DB81-4205-981A-5F87BBA1240A}" destId="{0AA16411-CE46-4EC0-BE97-1A73ABDED2C5}" srcOrd="7" destOrd="0" presId="urn:microsoft.com/office/officeart/2005/8/layout/default"/>
    <dgm:cxn modelId="{88F42895-38F6-4972-832D-2AAD976FA143}" type="presParOf" srcId="{C779437F-DB81-4205-981A-5F87BBA1240A}" destId="{430C20E9-7825-44C7-8795-96E5FDEE14A0}" srcOrd="8" destOrd="0" presId="urn:microsoft.com/office/officeart/2005/8/layout/default"/>
  </dgm:cxnLst>
  <dgm:bg>
    <a:solidFill>
      <a:schemeClr val="bg1">
        <a:lumMod val="75000"/>
      </a:schemeClr>
    </a:solid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08098796-07A1-4A0E-B61C-DC3CF02B4B4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IN"/>
        </a:p>
      </dgm:t>
    </dgm:pt>
    <dgm:pt modelId="{3EEF00AD-45A6-4694-A7C1-E47EA5D3D368}">
      <dgm:prSet/>
      <dgm:spPr/>
      <dgm:t>
        <a:bodyPr/>
        <a:lstStyle/>
        <a:p>
          <a:r>
            <a:rPr lang="en-IN"/>
            <a:t>Vehicle(Personal Assistant)</a:t>
          </a:r>
        </a:p>
      </dgm:t>
    </dgm:pt>
    <dgm:pt modelId="{DE15123E-A8A5-4577-9F1E-BFF46C250CCE}" type="parTrans" cxnId="{42E652E9-B5F0-4DFC-ACE8-CF036279E646}">
      <dgm:prSet/>
      <dgm:spPr/>
      <dgm:t>
        <a:bodyPr/>
        <a:lstStyle/>
        <a:p>
          <a:endParaRPr lang="en-IN"/>
        </a:p>
      </dgm:t>
    </dgm:pt>
    <dgm:pt modelId="{CE26D606-D842-4522-810D-CFF9225FD9D7}" type="sibTrans" cxnId="{42E652E9-B5F0-4DFC-ACE8-CF036279E646}">
      <dgm:prSet/>
      <dgm:spPr/>
      <dgm:t>
        <a:bodyPr/>
        <a:lstStyle/>
        <a:p>
          <a:endParaRPr lang="en-IN"/>
        </a:p>
      </dgm:t>
    </dgm:pt>
    <dgm:pt modelId="{66FE491A-CC5C-4458-BED7-1E029C8233D9}">
      <dgm:prSet/>
      <dgm:spPr/>
      <dgm:t>
        <a:bodyPr/>
        <a:lstStyle/>
        <a:p>
          <a:r>
            <a:rPr lang="en-IN"/>
            <a:t>Blogs and Social Media</a:t>
          </a:r>
        </a:p>
      </dgm:t>
    </dgm:pt>
    <dgm:pt modelId="{08FD9EBC-B105-43D4-BA51-EF6067FAC284}" type="parTrans" cxnId="{D8E3CBFD-731E-49AF-A3D6-C4173AB01797}">
      <dgm:prSet/>
      <dgm:spPr/>
      <dgm:t>
        <a:bodyPr/>
        <a:lstStyle/>
        <a:p>
          <a:endParaRPr lang="en-IN"/>
        </a:p>
      </dgm:t>
    </dgm:pt>
    <dgm:pt modelId="{83061C01-73C2-4517-B92C-A38CD4A8FA4B}" type="sibTrans" cxnId="{D8E3CBFD-731E-49AF-A3D6-C4173AB01797}">
      <dgm:prSet/>
      <dgm:spPr/>
      <dgm:t>
        <a:bodyPr/>
        <a:lstStyle/>
        <a:p>
          <a:endParaRPr lang="en-IN"/>
        </a:p>
      </dgm:t>
    </dgm:pt>
    <dgm:pt modelId="{774432F2-2498-4012-8676-324DB6559253}">
      <dgm:prSet/>
      <dgm:spPr/>
      <dgm:t>
        <a:bodyPr/>
        <a:lstStyle/>
        <a:p>
          <a:r>
            <a:rPr lang="en-IN"/>
            <a:t>Websites</a:t>
          </a:r>
        </a:p>
      </dgm:t>
    </dgm:pt>
    <dgm:pt modelId="{21886199-DF76-4303-A158-8DA9E0B18D9D}" type="parTrans" cxnId="{E07E0839-6712-4A05-9EB7-94E10D2BEF15}">
      <dgm:prSet/>
      <dgm:spPr/>
      <dgm:t>
        <a:bodyPr/>
        <a:lstStyle/>
        <a:p>
          <a:endParaRPr lang="en-IN"/>
        </a:p>
      </dgm:t>
    </dgm:pt>
    <dgm:pt modelId="{C8500FF5-9BC5-495B-938B-CFF52048C430}" type="sibTrans" cxnId="{E07E0839-6712-4A05-9EB7-94E10D2BEF15}">
      <dgm:prSet/>
      <dgm:spPr/>
      <dgm:t>
        <a:bodyPr/>
        <a:lstStyle/>
        <a:p>
          <a:endParaRPr lang="en-IN"/>
        </a:p>
      </dgm:t>
    </dgm:pt>
    <dgm:pt modelId="{A632DCF0-CA7F-4FCB-9BCC-F96965EA0724}">
      <dgm:prSet/>
      <dgm:spPr/>
      <dgm:t>
        <a:bodyPr/>
        <a:lstStyle/>
        <a:p>
          <a:r>
            <a:rPr lang="en-IN"/>
            <a:t>Showrooms</a:t>
          </a:r>
        </a:p>
      </dgm:t>
    </dgm:pt>
    <dgm:pt modelId="{D561FBF0-2F83-44B4-B1A0-7427AF9C7A71}" type="parTrans" cxnId="{F3BDD346-BCB1-41A2-B984-A42AFA2D973B}">
      <dgm:prSet/>
      <dgm:spPr/>
      <dgm:t>
        <a:bodyPr/>
        <a:lstStyle/>
        <a:p>
          <a:endParaRPr lang="en-IN"/>
        </a:p>
      </dgm:t>
    </dgm:pt>
    <dgm:pt modelId="{E5B26E0C-3321-4532-B94B-52EB6FC5FC68}" type="sibTrans" cxnId="{F3BDD346-BCB1-41A2-B984-A42AFA2D973B}">
      <dgm:prSet/>
      <dgm:spPr/>
      <dgm:t>
        <a:bodyPr/>
        <a:lstStyle/>
        <a:p>
          <a:endParaRPr lang="en-IN"/>
        </a:p>
      </dgm:t>
    </dgm:pt>
    <dgm:pt modelId="{C779437F-DB81-4205-981A-5F87BBA1240A}" type="pres">
      <dgm:prSet presAssocID="{08098796-07A1-4A0E-B61C-DC3CF02B4B4C}" presName="diagram" presStyleCnt="0">
        <dgm:presLayoutVars>
          <dgm:dir/>
          <dgm:resizeHandles val="exact"/>
        </dgm:presLayoutVars>
      </dgm:prSet>
      <dgm:spPr/>
    </dgm:pt>
    <dgm:pt modelId="{503934CE-0989-422F-B95B-227C20DA765E}" type="pres">
      <dgm:prSet presAssocID="{3EEF00AD-45A6-4694-A7C1-E47EA5D3D368}" presName="node" presStyleLbl="node1" presStyleIdx="0" presStyleCnt="4">
        <dgm:presLayoutVars>
          <dgm:bulletEnabled val="1"/>
        </dgm:presLayoutVars>
      </dgm:prSet>
      <dgm:spPr/>
    </dgm:pt>
    <dgm:pt modelId="{73962C20-0456-494A-9C04-8D98605BFFD4}" type="pres">
      <dgm:prSet presAssocID="{CE26D606-D842-4522-810D-CFF9225FD9D7}" presName="sibTrans" presStyleCnt="0"/>
      <dgm:spPr/>
    </dgm:pt>
    <dgm:pt modelId="{51E36803-C070-45F8-B44D-A3CE2DEE0EA4}" type="pres">
      <dgm:prSet presAssocID="{66FE491A-CC5C-4458-BED7-1E029C8233D9}" presName="node" presStyleLbl="node1" presStyleIdx="1" presStyleCnt="4">
        <dgm:presLayoutVars>
          <dgm:bulletEnabled val="1"/>
        </dgm:presLayoutVars>
      </dgm:prSet>
      <dgm:spPr/>
    </dgm:pt>
    <dgm:pt modelId="{867922CD-D04C-4B51-9BCB-067989464FE7}" type="pres">
      <dgm:prSet presAssocID="{83061C01-73C2-4517-B92C-A38CD4A8FA4B}" presName="sibTrans" presStyleCnt="0"/>
      <dgm:spPr/>
    </dgm:pt>
    <dgm:pt modelId="{D7EC7FD1-1699-48E4-9545-40CDD3640357}" type="pres">
      <dgm:prSet presAssocID="{774432F2-2498-4012-8676-324DB6559253}" presName="node" presStyleLbl="node1" presStyleIdx="2" presStyleCnt="4">
        <dgm:presLayoutVars>
          <dgm:bulletEnabled val="1"/>
        </dgm:presLayoutVars>
      </dgm:prSet>
      <dgm:spPr/>
    </dgm:pt>
    <dgm:pt modelId="{638C81E6-AECF-4273-8482-B7AE2E5B7A54}" type="pres">
      <dgm:prSet presAssocID="{C8500FF5-9BC5-495B-938B-CFF52048C430}" presName="sibTrans" presStyleCnt="0"/>
      <dgm:spPr/>
    </dgm:pt>
    <dgm:pt modelId="{2CF17275-4267-457F-B7CE-1B303A5FA1B6}" type="pres">
      <dgm:prSet presAssocID="{A632DCF0-CA7F-4FCB-9BCC-F96965EA0724}" presName="node" presStyleLbl="node1" presStyleIdx="3" presStyleCnt="4">
        <dgm:presLayoutVars>
          <dgm:bulletEnabled val="1"/>
        </dgm:presLayoutVars>
      </dgm:prSet>
      <dgm:spPr/>
    </dgm:pt>
  </dgm:ptLst>
  <dgm:cxnLst>
    <dgm:cxn modelId="{BA89A71F-641B-4B8E-BF70-0488EC2EF4CE}" type="presOf" srcId="{3EEF00AD-45A6-4694-A7C1-E47EA5D3D368}" destId="{503934CE-0989-422F-B95B-227C20DA765E}" srcOrd="0" destOrd="0" presId="urn:microsoft.com/office/officeart/2005/8/layout/default"/>
    <dgm:cxn modelId="{26101425-B60F-4D2D-93CA-3FB88D90A37B}" type="presOf" srcId="{A632DCF0-CA7F-4FCB-9BCC-F96965EA0724}" destId="{2CF17275-4267-457F-B7CE-1B303A5FA1B6}" srcOrd="0" destOrd="0" presId="urn:microsoft.com/office/officeart/2005/8/layout/default"/>
    <dgm:cxn modelId="{E07E0839-6712-4A05-9EB7-94E10D2BEF15}" srcId="{08098796-07A1-4A0E-B61C-DC3CF02B4B4C}" destId="{774432F2-2498-4012-8676-324DB6559253}" srcOrd="2" destOrd="0" parTransId="{21886199-DF76-4303-A158-8DA9E0B18D9D}" sibTransId="{C8500FF5-9BC5-495B-938B-CFF52048C430}"/>
    <dgm:cxn modelId="{A8BCFE5D-2A6C-4AED-B5E0-D6797978EAA2}" type="presOf" srcId="{774432F2-2498-4012-8676-324DB6559253}" destId="{D7EC7FD1-1699-48E4-9545-40CDD3640357}" srcOrd="0" destOrd="0" presId="urn:microsoft.com/office/officeart/2005/8/layout/default"/>
    <dgm:cxn modelId="{F3BDD346-BCB1-41A2-B984-A42AFA2D973B}" srcId="{08098796-07A1-4A0E-B61C-DC3CF02B4B4C}" destId="{A632DCF0-CA7F-4FCB-9BCC-F96965EA0724}" srcOrd="3" destOrd="0" parTransId="{D561FBF0-2F83-44B4-B1A0-7427AF9C7A71}" sibTransId="{E5B26E0C-3321-4532-B94B-52EB6FC5FC68}"/>
    <dgm:cxn modelId="{D3F2676B-22F3-4678-968C-A11FE46F8FAA}" type="presOf" srcId="{08098796-07A1-4A0E-B61C-DC3CF02B4B4C}" destId="{C779437F-DB81-4205-981A-5F87BBA1240A}" srcOrd="0" destOrd="0" presId="urn:microsoft.com/office/officeart/2005/8/layout/default"/>
    <dgm:cxn modelId="{C5C8508B-0162-4495-888A-CB5102E15C90}" type="presOf" srcId="{66FE491A-CC5C-4458-BED7-1E029C8233D9}" destId="{51E36803-C070-45F8-B44D-A3CE2DEE0EA4}" srcOrd="0" destOrd="0" presId="urn:microsoft.com/office/officeart/2005/8/layout/default"/>
    <dgm:cxn modelId="{42E652E9-B5F0-4DFC-ACE8-CF036279E646}" srcId="{08098796-07A1-4A0E-B61C-DC3CF02B4B4C}" destId="{3EEF00AD-45A6-4694-A7C1-E47EA5D3D368}" srcOrd="0" destOrd="0" parTransId="{DE15123E-A8A5-4577-9F1E-BFF46C250CCE}" sibTransId="{CE26D606-D842-4522-810D-CFF9225FD9D7}"/>
    <dgm:cxn modelId="{D8E3CBFD-731E-49AF-A3D6-C4173AB01797}" srcId="{08098796-07A1-4A0E-B61C-DC3CF02B4B4C}" destId="{66FE491A-CC5C-4458-BED7-1E029C8233D9}" srcOrd="1" destOrd="0" parTransId="{08FD9EBC-B105-43D4-BA51-EF6067FAC284}" sibTransId="{83061C01-73C2-4517-B92C-A38CD4A8FA4B}"/>
    <dgm:cxn modelId="{659F35F7-8F13-4C30-8412-D39016960452}" type="presParOf" srcId="{C779437F-DB81-4205-981A-5F87BBA1240A}" destId="{503934CE-0989-422F-B95B-227C20DA765E}" srcOrd="0" destOrd="0" presId="urn:microsoft.com/office/officeart/2005/8/layout/default"/>
    <dgm:cxn modelId="{AF1F363C-5FC0-4976-BF14-9EC10C754B95}" type="presParOf" srcId="{C779437F-DB81-4205-981A-5F87BBA1240A}" destId="{73962C20-0456-494A-9C04-8D98605BFFD4}" srcOrd="1" destOrd="0" presId="urn:microsoft.com/office/officeart/2005/8/layout/default"/>
    <dgm:cxn modelId="{4F1A49F1-E063-4E43-B418-B89E9DB9B1CC}" type="presParOf" srcId="{C779437F-DB81-4205-981A-5F87BBA1240A}" destId="{51E36803-C070-45F8-B44D-A3CE2DEE0EA4}" srcOrd="2" destOrd="0" presId="urn:microsoft.com/office/officeart/2005/8/layout/default"/>
    <dgm:cxn modelId="{EB9AD36E-D626-4C56-AD68-3DC19F34EC40}" type="presParOf" srcId="{C779437F-DB81-4205-981A-5F87BBA1240A}" destId="{867922CD-D04C-4B51-9BCB-067989464FE7}" srcOrd="3" destOrd="0" presId="urn:microsoft.com/office/officeart/2005/8/layout/default"/>
    <dgm:cxn modelId="{EECDDB99-4B09-455D-B3B4-EF45A572D629}" type="presParOf" srcId="{C779437F-DB81-4205-981A-5F87BBA1240A}" destId="{D7EC7FD1-1699-48E4-9545-40CDD3640357}" srcOrd="4" destOrd="0" presId="urn:microsoft.com/office/officeart/2005/8/layout/default"/>
    <dgm:cxn modelId="{DBB592D6-2F46-409F-A2EC-06F83D78874B}" type="presParOf" srcId="{C779437F-DB81-4205-981A-5F87BBA1240A}" destId="{638C81E6-AECF-4273-8482-B7AE2E5B7A54}" srcOrd="5" destOrd="0" presId="urn:microsoft.com/office/officeart/2005/8/layout/default"/>
    <dgm:cxn modelId="{8B42BA5A-F31D-472F-8A19-88AA80DD66F7}" type="presParOf" srcId="{C779437F-DB81-4205-981A-5F87BBA1240A}" destId="{2CF17275-4267-457F-B7CE-1B303A5FA1B6}" srcOrd="6" destOrd="0" presId="urn:microsoft.com/office/officeart/2005/8/layout/default"/>
  </dgm:cxnLst>
  <dgm:bg>
    <a:solidFill>
      <a:schemeClr val="bg1">
        <a:lumMod val="75000"/>
      </a:schemeClr>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FD66FF0-11DE-45DE-895C-997337494EF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3C0C0619-4BB9-4742-B842-39D0F24454FB}">
      <dgm:prSet phldrT="[Text]"/>
      <dgm:spPr/>
      <dgm:t>
        <a:bodyPr/>
        <a:lstStyle/>
        <a:p>
          <a:r>
            <a:rPr lang="en-US"/>
            <a:t>External</a:t>
          </a:r>
        </a:p>
      </dgm:t>
    </dgm:pt>
    <dgm:pt modelId="{645EEFE4-1A36-47B8-99F7-7A4BF6D5F0E9}" type="parTrans" cxnId="{31C21953-C4F4-4645-8A6C-428934D0C548}">
      <dgm:prSet/>
      <dgm:spPr/>
      <dgm:t>
        <a:bodyPr/>
        <a:lstStyle/>
        <a:p>
          <a:endParaRPr lang="en-US"/>
        </a:p>
      </dgm:t>
    </dgm:pt>
    <dgm:pt modelId="{76AC800E-21B5-43C2-A9E1-0B962C7D42AC}" type="sibTrans" cxnId="{31C21953-C4F4-4645-8A6C-428934D0C548}">
      <dgm:prSet/>
      <dgm:spPr/>
      <dgm:t>
        <a:bodyPr/>
        <a:lstStyle/>
        <a:p>
          <a:endParaRPr lang="en-US"/>
        </a:p>
      </dgm:t>
    </dgm:pt>
    <dgm:pt modelId="{3F6CD6D7-E75D-4B58-8803-97D079A679B2}">
      <dgm:prSet phldrT="[Text]"/>
      <dgm:spPr/>
      <dgm:t>
        <a:bodyPr/>
        <a:lstStyle/>
        <a:p>
          <a:r>
            <a:rPr lang="en-US"/>
            <a:t>Internal</a:t>
          </a:r>
        </a:p>
      </dgm:t>
    </dgm:pt>
    <dgm:pt modelId="{1F3395F6-E42B-47EF-867A-7765E4E436DF}" type="parTrans" cxnId="{130BE87A-6352-4303-855B-8C378EB53BC1}">
      <dgm:prSet/>
      <dgm:spPr/>
      <dgm:t>
        <a:bodyPr/>
        <a:lstStyle/>
        <a:p>
          <a:endParaRPr lang="en-US"/>
        </a:p>
      </dgm:t>
    </dgm:pt>
    <dgm:pt modelId="{31E67250-4281-4C6D-A45E-CBF512C2FA55}" type="sibTrans" cxnId="{130BE87A-6352-4303-855B-8C378EB53BC1}">
      <dgm:prSet/>
      <dgm:spPr/>
      <dgm:t>
        <a:bodyPr/>
        <a:lstStyle/>
        <a:p>
          <a:endParaRPr lang="en-US"/>
        </a:p>
      </dgm:t>
    </dgm:pt>
    <dgm:pt modelId="{EDD8A9D1-83A1-45FC-8957-3EC4429B06AA}">
      <dgm:prSet phldrT="[Text]"/>
      <dgm:spPr/>
      <dgm:t>
        <a:bodyPr/>
        <a:lstStyle/>
        <a:p>
          <a:r>
            <a:rPr lang="en-US"/>
            <a:t>User Accessibility</a:t>
          </a:r>
        </a:p>
      </dgm:t>
    </dgm:pt>
    <dgm:pt modelId="{E6B4C2B8-FC0E-41B2-A28E-157A262E0C28}" type="parTrans" cxnId="{D2DE6F03-D079-48C6-9311-7BE869610E21}">
      <dgm:prSet/>
      <dgm:spPr/>
      <dgm:t>
        <a:bodyPr/>
        <a:lstStyle/>
        <a:p>
          <a:endParaRPr lang="en-US"/>
        </a:p>
      </dgm:t>
    </dgm:pt>
    <dgm:pt modelId="{C300417D-91F0-4F74-ACE1-25363126BCBF}" type="sibTrans" cxnId="{D2DE6F03-D079-48C6-9311-7BE869610E21}">
      <dgm:prSet/>
      <dgm:spPr/>
      <dgm:t>
        <a:bodyPr/>
        <a:lstStyle/>
        <a:p>
          <a:endParaRPr lang="en-US"/>
        </a:p>
      </dgm:t>
    </dgm:pt>
    <dgm:pt modelId="{48B34085-48AC-4D78-B7E0-0F150478CE56}">
      <dgm:prSet phldrT="[Text]"/>
      <dgm:spPr/>
      <dgm:t>
        <a:bodyPr/>
        <a:lstStyle/>
        <a:p>
          <a:r>
            <a:rPr lang="en-US"/>
            <a:t>Documentation and maintenance of customer requests</a:t>
          </a:r>
        </a:p>
      </dgm:t>
    </dgm:pt>
    <dgm:pt modelId="{7168591C-90B7-4A96-929D-ABF309869002}" type="parTrans" cxnId="{2D9E1B47-58AB-3744-91CC-3B06537FB7C1}">
      <dgm:prSet/>
      <dgm:spPr/>
      <dgm:t>
        <a:bodyPr/>
        <a:lstStyle/>
        <a:p>
          <a:endParaRPr lang="en-IN"/>
        </a:p>
      </dgm:t>
    </dgm:pt>
    <dgm:pt modelId="{69475278-B0F1-4CD2-BE07-E5DC71FF7FEC}" type="sibTrans" cxnId="{2D9E1B47-58AB-3744-91CC-3B06537FB7C1}">
      <dgm:prSet/>
      <dgm:spPr/>
      <dgm:t>
        <a:bodyPr/>
        <a:lstStyle/>
        <a:p>
          <a:endParaRPr lang="en-IN"/>
        </a:p>
      </dgm:t>
    </dgm:pt>
    <dgm:pt modelId="{537A3B0C-743A-41E3-8F47-C50007449DCB}">
      <dgm:prSet phldrT="[Text]"/>
      <dgm:spPr/>
      <dgm:t>
        <a:bodyPr/>
        <a:lstStyle/>
        <a:p>
          <a:r>
            <a:rPr lang="en-US"/>
            <a:t>Data breach and management</a:t>
          </a:r>
        </a:p>
      </dgm:t>
    </dgm:pt>
    <dgm:pt modelId="{21382250-BC86-42F9-A3B4-0B466250C0CB}" type="parTrans" cxnId="{C1ACB50B-107A-A54B-B698-C9AE0D3D7A53}">
      <dgm:prSet/>
      <dgm:spPr/>
      <dgm:t>
        <a:bodyPr/>
        <a:lstStyle/>
        <a:p>
          <a:endParaRPr lang="en-IN"/>
        </a:p>
      </dgm:t>
    </dgm:pt>
    <dgm:pt modelId="{1E9E6BA4-B685-4BA6-8690-F5E1C823D12A}" type="sibTrans" cxnId="{C1ACB50B-107A-A54B-B698-C9AE0D3D7A53}">
      <dgm:prSet/>
      <dgm:spPr/>
      <dgm:t>
        <a:bodyPr/>
        <a:lstStyle/>
        <a:p>
          <a:endParaRPr lang="en-IN"/>
        </a:p>
      </dgm:t>
    </dgm:pt>
    <dgm:pt modelId="{0BC532B9-923D-4DD9-8D60-F0CA7FC55138}">
      <dgm:prSet phldrT="[Text]"/>
      <dgm:spPr/>
      <dgm:t>
        <a:bodyPr/>
        <a:lstStyle/>
        <a:p>
          <a:r>
            <a:rPr lang="en-US"/>
            <a:t>Data Management Standards</a:t>
          </a:r>
        </a:p>
      </dgm:t>
    </dgm:pt>
    <dgm:pt modelId="{63C7B37C-6760-4F3E-ABE7-7699043E631E}" type="parTrans" cxnId="{E3B9FEE9-E7C3-3740-AC5A-25C4615CF22B}">
      <dgm:prSet/>
      <dgm:spPr/>
      <dgm:t>
        <a:bodyPr/>
        <a:lstStyle/>
        <a:p>
          <a:endParaRPr lang="en-US"/>
        </a:p>
      </dgm:t>
    </dgm:pt>
    <dgm:pt modelId="{4B77D548-1DCE-49FE-8FC0-6842E751E191}" type="sibTrans" cxnId="{E3B9FEE9-E7C3-3740-AC5A-25C4615CF22B}">
      <dgm:prSet/>
      <dgm:spPr/>
      <dgm:t>
        <a:bodyPr/>
        <a:lstStyle/>
        <a:p>
          <a:endParaRPr lang="en-US"/>
        </a:p>
      </dgm:t>
    </dgm:pt>
    <dgm:pt modelId="{1ED0F4E4-C761-40C8-9A27-EF050E64DA47}">
      <dgm:prSet phldrT="[Text]"/>
      <dgm:spPr/>
      <dgm:t>
        <a:bodyPr/>
        <a:lstStyle/>
        <a:p>
          <a:r>
            <a:rPr lang="en-US"/>
            <a:t>Customer consent and permission before collecting data</a:t>
          </a:r>
        </a:p>
      </dgm:t>
    </dgm:pt>
    <dgm:pt modelId="{B210FA79-78E4-4A97-A29E-3803463B4E08}" type="parTrans" cxnId="{D80FEEF7-1926-C344-9AFA-C0D1DC3804F7}">
      <dgm:prSet/>
      <dgm:spPr/>
      <dgm:t>
        <a:bodyPr/>
        <a:lstStyle/>
        <a:p>
          <a:endParaRPr lang="en-US"/>
        </a:p>
      </dgm:t>
    </dgm:pt>
    <dgm:pt modelId="{AB72F63D-4586-4A44-9B76-8DBA1C8743CE}" type="sibTrans" cxnId="{D80FEEF7-1926-C344-9AFA-C0D1DC3804F7}">
      <dgm:prSet/>
      <dgm:spPr/>
      <dgm:t>
        <a:bodyPr/>
        <a:lstStyle/>
        <a:p>
          <a:endParaRPr lang="en-US"/>
        </a:p>
      </dgm:t>
    </dgm:pt>
    <dgm:pt modelId="{E1E1B072-11D8-4B29-B4B8-76DBF4AC0273}">
      <dgm:prSet phldrT="[Text]"/>
      <dgm:spPr/>
      <dgm:t>
        <a:bodyPr/>
        <a:lstStyle/>
        <a:p>
          <a:r>
            <a:rPr lang="en-US"/>
            <a:t>Adhering to FCPA regulations (Foreign Corrupt Practices Act)</a:t>
          </a:r>
        </a:p>
      </dgm:t>
    </dgm:pt>
    <dgm:pt modelId="{BDA52A56-D8A9-433C-9A05-1FC95E567AD3}" type="parTrans" cxnId="{81366647-EAE2-4F4D-9A0E-4C56A0B515F1}">
      <dgm:prSet/>
      <dgm:spPr/>
      <dgm:t>
        <a:bodyPr/>
        <a:lstStyle/>
        <a:p>
          <a:endParaRPr lang="en-IN"/>
        </a:p>
      </dgm:t>
    </dgm:pt>
    <dgm:pt modelId="{6D17EAB9-7DBE-4681-834E-1E3AB17EEF52}" type="sibTrans" cxnId="{81366647-EAE2-4F4D-9A0E-4C56A0B515F1}">
      <dgm:prSet/>
      <dgm:spPr/>
      <dgm:t>
        <a:bodyPr/>
        <a:lstStyle/>
        <a:p>
          <a:endParaRPr lang="en-IN"/>
        </a:p>
      </dgm:t>
    </dgm:pt>
    <dgm:pt modelId="{05CE3A6B-4E32-499A-9CCE-9A47413FACF1}">
      <dgm:prSet phldrT="[Text]"/>
      <dgm:spPr/>
      <dgm:t>
        <a:bodyPr/>
        <a:lstStyle/>
        <a:p>
          <a:r>
            <a:rPr lang="en-US"/>
            <a:t>Project AI specific requirements of data type</a:t>
          </a:r>
        </a:p>
      </dgm:t>
    </dgm:pt>
    <dgm:pt modelId="{B36995EB-A4DF-436A-9D77-A1556B9A3407}" type="parTrans" cxnId="{593D4F02-07DD-4FFE-841D-68DD75B52702}">
      <dgm:prSet/>
      <dgm:spPr/>
      <dgm:t>
        <a:bodyPr/>
        <a:lstStyle/>
        <a:p>
          <a:endParaRPr lang="en-IN"/>
        </a:p>
      </dgm:t>
    </dgm:pt>
    <dgm:pt modelId="{80467C09-B972-4CF2-BF1E-424E8368ECA3}" type="sibTrans" cxnId="{593D4F02-07DD-4FFE-841D-68DD75B52702}">
      <dgm:prSet/>
      <dgm:spPr/>
      <dgm:t>
        <a:bodyPr/>
        <a:lstStyle/>
        <a:p>
          <a:endParaRPr lang="en-IN"/>
        </a:p>
      </dgm:t>
    </dgm:pt>
    <dgm:pt modelId="{F39E6C47-EDAD-420C-85CF-6E2EDF190DC4}">
      <dgm:prSet phldrT="[Text]"/>
      <dgm:spPr/>
      <dgm:t>
        <a:bodyPr/>
        <a:lstStyle/>
        <a:p>
          <a:r>
            <a:rPr lang="en-US"/>
            <a:t>Vehicle performance and features efficiency </a:t>
          </a:r>
        </a:p>
      </dgm:t>
    </dgm:pt>
    <dgm:pt modelId="{7C77A911-83A5-4B8A-89B2-A67126641777}" type="parTrans" cxnId="{53B1F642-2A05-48C9-B5B1-ACC379B976BA}">
      <dgm:prSet/>
      <dgm:spPr/>
      <dgm:t>
        <a:bodyPr/>
        <a:lstStyle/>
        <a:p>
          <a:endParaRPr lang="en-IN"/>
        </a:p>
      </dgm:t>
    </dgm:pt>
    <dgm:pt modelId="{F8496A33-15C7-48FC-8BEF-E4F37983F648}" type="sibTrans" cxnId="{53B1F642-2A05-48C9-B5B1-ACC379B976BA}">
      <dgm:prSet/>
      <dgm:spPr/>
      <dgm:t>
        <a:bodyPr/>
        <a:lstStyle/>
        <a:p>
          <a:endParaRPr lang="en-IN"/>
        </a:p>
      </dgm:t>
    </dgm:pt>
    <dgm:pt modelId="{DBFFF403-EFBD-4CAC-B6B0-C0AA41FB7C24}" type="pres">
      <dgm:prSet presAssocID="{0FD66FF0-11DE-45DE-895C-997337494EF1}" presName="linear" presStyleCnt="0">
        <dgm:presLayoutVars>
          <dgm:animLvl val="lvl"/>
          <dgm:resizeHandles val="exact"/>
        </dgm:presLayoutVars>
      </dgm:prSet>
      <dgm:spPr/>
    </dgm:pt>
    <dgm:pt modelId="{A78B1DBC-FEDD-4318-96F4-A85742D359F2}" type="pres">
      <dgm:prSet presAssocID="{3F6CD6D7-E75D-4B58-8803-97D079A679B2}" presName="parentText" presStyleLbl="node1" presStyleIdx="0" presStyleCnt="2">
        <dgm:presLayoutVars>
          <dgm:chMax val="0"/>
          <dgm:bulletEnabled val="1"/>
        </dgm:presLayoutVars>
      </dgm:prSet>
      <dgm:spPr/>
    </dgm:pt>
    <dgm:pt modelId="{80EE4609-D9D5-4939-979C-79C779833009}" type="pres">
      <dgm:prSet presAssocID="{3F6CD6D7-E75D-4B58-8803-97D079A679B2}" presName="childText" presStyleLbl="revTx" presStyleIdx="0" presStyleCnt="2">
        <dgm:presLayoutVars>
          <dgm:bulletEnabled val="1"/>
        </dgm:presLayoutVars>
      </dgm:prSet>
      <dgm:spPr/>
    </dgm:pt>
    <dgm:pt modelId="{F2AFF10F-703A-4F63-84E2-125D0FCD558A}" type="pres">
      <dgm:prSet presAssocID="{3C0C0619-4BB9-4742-B842-39D0F24454FB}" presName="parentText" presStyleLbl="node1" presStyleIdx="1" presStyleCnt="2">
        <dgm:presLayoutVars>
          <dgm:chMax val="0"/>
          <dgm:bulletEnabled val="1"/>
        </dgm:presLayoutVars>
      </dgm:prSet>
      <dgm:spPr/>
    </dgm:pt>
    <dgm:pt modelId="{E11BB265-9BF6-41F5-8191-BBA652EDECD1}" type="pres">
      <dgm:prSet presAssocID="{3C0C0619-4BB9-4742-B842-39D0F24454FB}" presName="childText" presStyleLbl="revTx" presStyleIdx="1" presStyleCnt="2">
        <dgm:presLayoutVars>
          <dgm:bulletEnabled val="1"/>
        </dgm:presLayoutVars>
      </dgm:prSet>
      <dgm:spPr/>
    </dgm:pt>
  </dgm:ptLst>
  <dgm:cxnLst>
    <dgm:cxn modelId="{593D4F02-07DD-4FFE-841D-68DD75B52702}" srcId="{3F6CD6D7-E75D-4B58-8803-97D079A679B2}" destId="{05CE3A6B-4E32-499A-9CCE-9A47413FACF1}" srcOrd="3" destOrd="0" parTransId="{B36995EB-A4DF-436A-9D77-A1556B9A3407}" sibTransId="{80467C09-B972-4CF2-BF1E-424E8368ECA3}"/>
    <dgm:cxn modelId="{D2DE6F03-D079-48C6-9311-7BE869610E21}" srcId="{3F6CD6D7-E75D-4B58-8803-97D079A679B2}" destId="{EDD8A9D1-83A1-45FC-8957-3EC4429B06AA}" srcOrd="0" destOrd="0" parTransId="{E6B4C2B8-FC0E-41B2-A28E-157A262E0C28}" sibTransId="{C300417D-91F0-4F74-ACE1-25363126BCBF}"/>
    <dgm:cxn modelId="{C1ACB50B-107A-A54B-B698-C9AE0D3D7A53}" srcId="{3C0C0619-4BB9-4742-B842-39D0F24454FB}" destId="{537A3B0C-743A-41E3-8F47-C50007449DCB}" srcOrd="0" destOrd="0" parTransId="{21382250-BC86-42F9-A3B4-0B466250C0CB}" sibTransId="{1E9E6BA4-B685-4BA6-8690-F5E1C823D12A}"/>
    <dgm:cxn modelId="{9225D91D-F5B2-A64F-B6FE-785AF94A9766}" type="presOf" srcId="{0BC532B9-923D-4DD9-8D60-F0CA7FC55138}" destId="{80EE4609-D9D5-4939-979C-79C779833009}" srcOrd="0" destOrd="2" presId="urn:microsoft.com/office/officeart/2005/8/layout/vList2"/>
    <dgm:cxn modelId="{9909C521-A3EC-BB4D-9FD3-1D0A16E53030}" type="presOf" srcId="{0FD66FF0-11DE-45DE-895C-997337494EF1}" destId="{DBFFF403-EFBD-4CAC-B6B0-C0AA41FB7C24}" srcOrd="0" destOrd="0" presId="urn:microsoft.com/office/officeart/2005/8/layout/vList2"/>
    <dgm:cxn modelId="{A0195338-6764-4CA0-9508-8139D0BC44C5}" type="presOf" srcId="{537A3B0C-743A-41E3-8F47-C50007449DCB}" destId="{E11BB265-9BF6-41F5-8191-BBA652EDECD1}" srcOrd="0" destOrd="0" presId="urn:microsoft.com/office/officeart/2005/8/layout/vList2"/>
    <dgm:cxn modelId="{BBC7C841-DEF3-4055-B585-469ECB305906}" type="presOf" srcId="{E1E1B072-11D8-4B29-B4B8-76DBF4AC0273}" destId="{E11BB265-9BF6-41F5-8191-BBA652EDECD1}" srcOrd="0" destOrd="3" presId="urn:microsoft.com/office/officeart/2005/8/layout/vList2"/>
    <dgm:cxn modelId="{53B1F642-2A05-48C9-B5B1-ACC379B976BA}" srcId="{3C0C0619-4BB9-4742-B842-39D0F24454FB}" destId="{F39E6C47-EDAD-420C-85CF-6E2EDF190DC4}" srcOrd="1" destOrd="0" parTransId="{7C77A911-83A5-4B8A-89B2-A67126641777}" sibTransId="{F8496A33-15C7-48FC-8BEF-E4F37983F648}"/>
    <dgm:cxn modelId="{156A3C44-9635-4647-916E-8B426A9FEEDE}" type="presOf" srcId="{05CE3A6B-4E32-499A-9CCE-9A47413FACF1}" destId="{80EE4609-D9D5-4939-979C-79C779833009}" srcOrd="0" destOrd="3" presId="urn:microsoft.com/office/officeart/2005/8/layout/vList2"/>
    <dgm:cxn modelId="{2D9E1B47-58AB-3744-91CC-3B06537FB7C1}" srcId="{3F6CD6D7-E75D-4B58-8803-97D079A679B2}" destId="{48B34085-48AC-4D78-B7E0-0F150478CE56}" srcOrd="1" destOrd="0" parTransId="{7168591C-90B7-4A96-929D-ABF309869002}" sibTransId="{69475278-B0F1-4CD2-BE07-E5DC71FF7FEC}"/>
    <dgm:cxn modelId="{81366647-EAE2-4F4D-9A0E-4C56A0B515F1}" srcId="{3C0C0619-4BB9-4742-B842-39D0F24454FB}" destId="{E1E1B072-11D8-4B29-B4B8-76DBF4AC0273}" srcOrd="3" destOrd="0" parTransId="{BDA52A56-D8A9-433C-9A05-1FC95E567AD3}" sibTransId="{6D17EAB9-7DBE-4681-834E-1E3AB17EEF52}"/>
    <dgm:cxn modelId="{45D23169-178A-0A45-AA0B-C54734958198}" type="presOf" srcId="{3F6CD6D7-E75D-4B58-8803-97D079A679B2}" destId="{A78B1DBC-FEDD-4318-96F4-A85742D359F2}" srcOrd="0" destOrd="0" presId="urn:microsoft.com/office/officeart/2005/8/layout/vList2"/>
    <dgm:cxn modelId="{31C21953-C4F4-4645-8A6C-428934D0C548}" srcId="{0FD66FF0-11DE-45DE-895C-997337494EF1}" destId="{3C0C0619-4BB9-4742-B842-39D0F24454FB}" srcOrd="1" destOrd="0" parTransId="{645EEFE4-1A36-47B8-99F7-7A4BF6D5F0E9}" sibTransId="{76AC800E-21B5-43C2-A9E1-0B962C7D42AC}"/>
    <dgm:cxn modelId="{EE67D077-5D5E-614A-8048-07F368721B3F}" type="presOf" srcId="{3C0C0619-4BB9-4742-B842-39D0F24454FB}" destId="{F2AFF10F-703A-4F63-84E2-125D0FCD558A}" srcOrd="0" destOrd="0" presId="urn:microsoft.com/office/officeart/2005/8/layout/vList2"/>
    <dgm:cxn modelId="{130BE87A-6352-4303-855B-8C378EB53BC1}" srcId="{0FD66FF0-11DE-45DE-895C-997337494EF1}" destId="{3F6CD6D7-E75D-4B58-8803-97D079A679B2}" srcOrd="0" destOrd="0" parTransId="{1F3395F6-E42B-47EF-867A-7765E4E436DF}" sibTransId="{31E67250-4281-4C6D-A45E-CBF512C2FA55}"/>
    <dgm:cxn modelId="{92F52982-6A16-4EEB-B02F-3B91C05C3745}" type="presOf" srcId="{1ED0F4E4-C761-40C8-9A27-EF050E64DA47}" destId="{E11BB265-9BF6-41F5-8191-BBA652EDECD1}" srcOrd="0" destOrd="2" presId="urn:microsoft.com/office/officeart/2005/8/layout/vList2"/>
    <dgm:cxn modelId="{A3F4488D-BB08-CD4F-9187-E78D9D47B864}" type="presOf" srcId="{48B34085-48AC-4D78-B7E0-0F150478CE56}" destId="{80EE4609-D9D5-4939-979C-79C779833009}" srcOrd="0" destOrd="1" presId="urn:microsoft.com/office/officeart/2005/8/layout/vList2"/>
    <dgm:cxn modelId="{DAE4BABE-DB35-4E36-BC7E-D292CEDAEECF}" type="presOf" srcId="{F39E6C47-EDAD-420C-85CF-6E2EDF190DC4}" destId="{E11BB265-9BF6-41F5-8191-BBA652EDECD1}" srcOrd="0" destOrd="1" presId="urn:microsoft.com/office/officeart/2005/8/layout/vList2"/>
    <dgm:cxn modelId="{C3196FD5-BD90-0A44-9CE7-6BD6546638DD}" type="presOf" srcId="{EDD8A9D1-83A1-45FC-8957-3EC4429B06AA}" destId="{80EE4609-D9D5-4939-979C-79C779833009}" srcOrd="0" destOrd="0" presId="urn:microsoft.com/office/officeart/2005/8/layout/vList2"/>
    <dgm:cxn modelId="{E3B9FEE9-E7C3-3740-AC5A-25C4615CF22B}" srcId="{3F6CD6D7-E75D-4B58-8803-97D079A679B2}" destId="{0BC532B9-923D-4DD9-8D60-F0CA7FC55138}" srcOrd="2" destOrd="0" parTransId="{63C7B37C-6760-4F3E-ABE7-7699043E631E}" sibTransId="{4B77D548-1DCE-49FE-8FC0-6842E751E191}"/>
    <dgm:cxn modelId="{D80FEEF7-1926-C344-9AFA-C0D1DC3804F7}" srcId="{3C0C0619-4BB9-4742-B842-39D0F24454FB}" destId="{1ED0F4E4-C761-40C8-9A27-EF050E64DA47}" srcOrd="2" destOrd="0" parTransId="{B210FA79-78E4-4A97-A29E-3803463B4E08}" sibTransId="{AB72F63D-4586-4A44-9B76-8DBA1C8743CE}"/>
    <dgm:cxn modelId="{7F76729D-94CF-DB4A-B277-718A49821D50}" type="presParOf" srcId="{DBFFF403-EFBD-4CAC-B6B0-C0AA41FB7C24}" destId="{A78B1DBC-FEDD-4318-96F4-A85742D359F2}" srcOrd="0" destOrd="0" presId="urn:microsoft.com/office/officeart/2005/8/layout/vList2"/>
    <dgm:cxn modelId="{ABA77091-1DB9-5841-A60E-3194C88F4B97}" type="presParOf" srcId="{DBFFF403-EFBD-4CAC-B6B0-C0AA41FB7C24}" destId="{80EE4609-D9D5-4939-979C-79C779833009}" srcOrd="1" destOrd="0" presId="urn:microsoft.com/office/officeart/2005/8/layout/vList2"/>
    <dgm:cxn modelId="{C56183E7-C50B-F84B-80DE-1A20FB5CBC30}" type="presParOf" srcId="{DBFFF403-EFBD-4CAC-B6B0-C0AA41FB7C24}" destId="{F2AFF10F-703A-4F63-84E2-125D0FCD558A}" srcOrd="2" destOrd="0" presId="urn:microsoft.com/office/officeart/2005/8/layout/vList2"/>
    <dgm:cxn modelId="{455769BD-D6A1-4D73-8110-A1BFB8832752}" type="presParOf" srcId="{DBFFF403-EFBD-4CAC-B6B0-C0AA41FB7C24}" destId="{E11BB265-9BF6-41F5-8191-BBA652EDECD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366496C-9F28-40E3-BDD0-DD78D1B0F926}" type="doc">
      <dgm:prSet loTypeId="urn:microsoft.com/office/officeart/2005/8/layout/chevronAccent+Icon" loCatId="process" qsTypeId="urn:microsoft.com/office/officeart/2005/8/quickstyle/simple1" qsCatId="simple" csTypeId="urn:microsoft.com/office/officeart/2005/8/colors/colorful3" csCatId="colorful" phldr="1"/>
      <dgm:spPr/>
    </dgm:pt>
    <dgm:pt modelId="{2225AFB5-542E-4556-96B9-274BFCC657FA}">
      <dgm:prSet phldrT="[Text]"/>
      <dgm:spPr/>
      <dgm:t>
        <a:bodyPr/>
        <a:lstStyle/>
        <a:p>
          <a:r>
            <a:rPr lang="en-US"/>
            <a:t>Requirements</a:t>
          </a:r>
        </a:p>
      </dgm:t>
    </dgm:pt>
    <dgm:pt modelId="{DB8FA59C-4978-4F9C-A512-9E8C54016A02}" type="parTrans" cxnId="{C13C621E-8025-4C25-A5A9-AA8302B224D6}">
      <dgm:prSet/>
      <dgm:spPr/>
      <dgm:t>
        <a:bodyPr/>
        <a:lstStyle/>
        <a:p>
          <a:endParaRPr lang="en-US"/>
        </a:p>
      </dgm:t>
    </dgm:pt>
    <dgm:pt modelId="{3C9BFD9E-871C-4D3B-870C-665DFE850FDB}" type="sibTrans" cxnId="{C13C621E-8025-4C25-A5A9-AA8302B224D6}">
      <dgm:prSet/>
      <dgm:spPr/>
      <dgm:t>
        <a:bodyPr/>
        <a:lstStyle/>
        <a:p>
          <a:endParaRPr lang="en-US"/>
        </a:p>
      </dgm:t>
    </dgm:pt>
    <dgm:pt modelId="{80ACF699-8E7A-4405-8696-D0C3E891724B}">
      <dgm:prSet phldrT="[Text]"/>
      <dgm:spPr/>
      <dgm:t>
        <a:bodyPr/>
        <a:lstStyle/>
        <a:p>
          <a:r>
            <a:rPr lang="en-US"/>
            <a:t>Vendor Search</a:t>
          </a:r>
        </a:p>
      </dgm:t>
    </dgm:pt>
    <dgm:pt modelId="{8A9A9139-4813-4FB3-B444-4F59F693141D}" type="parTrans" cxnId="{4DC26F7F-017A-43D7-94D2-2CE3B9B9603E}">
      <dgm:prSet/>
      <dgm:spPr/>
      <dgm:t>
        <a:bodyPr/>
        <a:lstStyle/>
        <a:p>
          <a:endParaRPr lang="en-US"/>
        </a:p>
      </dgm:t>
    </dgm:pt>
    <dgm:pt modelId="{FC86EECD-D948-442C-A1E7-87B22406F137}" type="sibTrans" cxnId="{4DC26F7F-017A-43D7-94D2-2CE3B9B9603E}">
      <dgm:prSet/>
      <dgm:spPr/>
      <dgm:t>
        <a:bodyPr/>
        <a:lstStyle/>
        <a:p>
          <a:endParaRPr lang="en-US"/>
        </a:p>
      </dgm:t>
    </dgm:pt>
    <dgm:pt modelId="{C5AF3EF9-8865-45BC-85C8-93CD9C1CC783}">
      <dgm:prSet phldrT="[Text]"/>
      <dgm:spPr/>
      <dgm:t>
        <a:bodyPr/>
        <a:lstStyle/>
        <a:p>
          <a:r>
            <a:rPr lang="en-US"/>
            <a:t>Develop RFP (If needed)</a:t>
          </a:r>
        </a:p>
      </dgm:t>
    </dgm:pt>
    <dgm:pt modelId="{CEAAA1CC-0A38-4CA4-96A9-F5B1C4C6A319}" type="parTrans" cxnId="{8489C74D-99A3-45C9-B82C-76450741079E}">
      <dgm:prSet/>
      <dgm:spPr/>
      <dgm:t>
        <a:bodyPr/>
        <a:lstStyle/>
        <a:p>
          <a:endParaRPr lang="en-US"/>
        </a:p>
      </dgm:t>
    </dgm:pt>
    <dgm:pt modelId="{F745A5F0-785F-4418-94A4-ED97DF1E8616}" type="sibTrans" cxnId="{8489C74D-99A3-45C9-B82C-76450741079E}">
      <dgm:prSet/>
      <dgm:spPr/>
      <dgm:t>
        <a:bodyPr/>
        <a:lstStyle/>
        <a:p>
          <a:endParaRPr lang="en-US"/>
        </a:p>
      </dgm:t>
    </dgm:pt>
    <dgm:pt modelId="{EF610C04-AA78-4679-A470-C5DE60806075}">
      <dgm:prSet phldrT="[Text]"/>
      <dgm:spPr/>
      <dgm:t>
        <a:bodyPr/>
        <a:lstStyle/>
        <a:p>
          <a:r>
            <a:rPr lang="en-US"/>
            <a:t>Vendor Proposal Evaluation</a:t>
          </a:r>
        </a:p>
      </dgm:t>
    </dgm:pt>
    <dgm:pt modelId="{D5B7436D-376D-40EC-8A6A-6CF548FC5673}" type="parTrans" cxnId="{C13A3649-1255-4AFF-AF59-0E0ECFAF4330}">
      <dgm:prSet/>
      <dgm:spPr/>
      <dgm:t>
        <a:bodyPr/>
        <a:lstStyle/>
        <a:p>
          <a:endParaRPr lang="en-US"/>
        </a:p>
      </dgm:t>
    </dgm:pt>
    <dgm:pt modelId="{BAD077DE-E988-4737-9F81-0442810E3C4C}" type="sibTrans" cxnId="{C13A3649-1255-4AFF-AF59-0E0ECFAF4330}">
      <dgm:prSet/>
      <dgm:spPr/>
      <dgm:t>
        <a:bodyPr/>
        <a:lstStyle/>
        <a:p>
          <a:endParaRPr lang="en-US"/>
        </a:p>
      </dgm:t>
    </dgm:pt>
    <dgm:pt modelId="{85B8B73D-A580-44C7-8923-D54FF4D1C156}">
      <dgm:prSet phldrT="[Text]"/>
      <dgm:spPr/>
      <dgm:t>
        <a:bodyPr/>
        <a:lstStyle/>
        <a:p>
          <a:r>
            <a:rPr lang="en-US"/>
            <a:t>Contract Negotiation</a:t>
          </a:r>
        </a:p>
      </dgm:t>
    </dgm:pt>
    <dgm:pt modelId="{46C5BF59-AFEF-4CB7-AF51-DDBFA3787168}" type="parTrans" cxnId="{12CA2E61-ADFC-42D9-BF22-41C588BC950B}">
      <dgm:prSet/>
      <dgm:spPr/>
      <dgm:t>
        <a:bodyPr/>
        <a:lstStyle/>
        <a:p>
          <a:endParaRPr lang="en-US"/>
        </a:p>
      </dgm:t>
    </dgm:pt>
    <dgm:pt modelId="{A95FDEFB-A0B4-478D-B307-4B1FB5BBDC72}" type="sibTrans" cxnId="{12CA2E61-ADFC-42D9-BF22-41C588BC950B}">
      <dgm:prSet/>
      <dgm:spPr/>
      <dgm:t>
        <a:bodyPr/>
        <a:lstStyle/>
        <a:p>
          <a:endParaRPr lang="en-US"/>
        </a:p>
      </dgm:t>
    </dgm:pt>
    <dgm:pt modelId="{267F8866-9387-437C-A65A-26A3CE30DFA7}" type="pres">
      <dgm:prSet presAssocID="{6366496C-9F28-40E3-BDD0-DD78D1B0F926}" presName="Name0" presStyleCnt="0">
        <dgm:presLayoutVars>
          <dgm:dir/>
          <dgm:resizeHandles val="exact"/>
        </dgm:presLayoutVars>
      </dgm:prSet>
      <dgm:spPr/>
    </dgm:pt>
    <dgm:pt modelId="{173F1195-1D8A-49F1-9347-EE9B7BD6856F}" type="pres">
      <dgm:prSet presAssocID="{2225AFB5-542E-4556-96B9-274BFCC657FA}" presName="composite" presStyleCnt="0"/>
      <dgm:spPr/>
    </dgm:pt>
    <dgm:pt modelId="{4B0E7A9F-6322-415C-837F-D63F511B9686}" type="pres">
      <dgm:prSet presAssocID="{2225AFB5-542E-4556-96B9-274BFCC657FA}" presName="bgChev" presStyleLbl="node1" presStyleIdx="0" presStyleCnt="5"/>
      <dgm:spPr/>
    </dgm:pt>
    <dgm:pt modelId="{275A7DD5-8368-4520-A723-3B5ABAFB225C}" type="pres">
      <dgm:prSet presAssocID="{2225AFB5-542E-4556-96B9-274BFCC657FA}" presName="txNode" presStyleLbl="fgAcc1" presStyleIdx="0" presStyleCnt="5">
        <dgm:presLayoutVars>
          <dgm:bulletEnabled val="1"/>
        </dgm:presLayoutVars>
      </dgm:prSet>
      <dgm:spPr/>
    </dgm:pt>
    <dgm:pt modelId="{C31E7923-9AD8-4201-B9EB-07F85E5449FC}" type="pres">
      <dgm:prSet presAssocID="{3C9BFD9E-871C-4D3B-870C-665DFE850FDB}" presName="compositeSpace" presStyleCnt="0"/>
      <dgm:spPr/>
    </dgm:pt>
    <dgm:pt modelId="{247D5997-9CDC-4A80-8A44-C2DC61007198}" type="pres">
      <dgm:prSet presAssocID="{80ACF699-8E7A-4405-8696-D0C3E891724B}" presName="composite" presStyleCnt="0"/>
      <dgm:spPr/>
    </dgm:pt>
    <dgm:pt modelId="{86DE7FA3-A020-4ED5-9D4C-DABEAD707CD0}" type="pres">
      <dgm:prSet presAssocID="{80ACF699-8E7A-4405-8696-D0C3E891724B}" presName="bgChev" presStyleLbl="node1" presStyleIdx="1" presStyleCnt="5"/>
      <dgm:spPr/>
    </dgm:pt>
    <dgm:pt modelId="{EB17CA5B-C262-4CC9-A460-311655A8D5A4}" type="pres">
      <dgm:prSet presAssocID="{80ACF699-8E7A-4405-8696-D0C3E891724B}" presName="txNode" presStyleLbl="fgAcc1" presStyleIdx="1" presStyleCnt="5">
        <dgm:presLayoutVars>
          <dgm:bulletEnabled val="1"/>
        </dgm:presLayoutVars>
      </dgm:prSet>
      <dgm:spPr/>
    </dgm:pt>
    <dgm:pt modelId="{B4342F0B-F2EF-4426-AB43-840EF05A6BE6}" type="pres">
      <dgm:prSet presAssocID="{FC86EECD-D948-442C-A1E7-87B22406F137}" presName="compositeSpace" presStyleCnt="0"/>
      <dgm:spPr/>
    </dgm:pt>
    <dgm:pt modelId="{4C67336C-80A3-4EF5-A208-7313268DAF70}" type="pres">
      <dgm:prSet presAssocID="{C5AF3EF9-8865-45BC-85C8-93CD9C1CC783}" presName="composite" presStyleCnt="0"/>
      <dgm:spPr/>
    </dgm:pt>
    <dgm:pt modelId="{4FBBBC9B-2713-4FDD-A5C1-C16CFDF87DE0}" type="pres">
      <dgm:prSet presAssocID="{C5AF3EF9-8865-45BC-85C8-93CD9C1CC783}" presName="bgChev" presStyleLbl="node1" presStyleIdx="2" presStyleCnt="5"/>
      <dgm:spPr/>
    </dgm:pt>
    <dgm:pt modelId="{65ABDC87-E87E-4A65-BE6B-5F0E4A502760}" type="pres">
      <dgm:prSet presAssocID="{C5AF3EF9-8865-45BC-85C8-93CD9C1CC783}" presName="txNode" presStyleLbl="fgAcc1" presStyleIdx="2" presStyleCnt="5">
        <dgm:presLayoutVars>
          <dgm:bulletEnabled val="1"/>
        </dgm:presLayoutVars>
      </dgm:prSet>
      <dgm:spPr/>
    </dgm:pt>
    <dgm:pt modelId="{EFD220E9-1C4A-42BA-B85F-D85D63FD94E5}" type="pres">
      <dgm:prSet presAssocID="{F745A5F0-785F-4418-94A4-ED97DF1E8616}" presName="compositeSpace" presStyleCnt="0"/>
      <dgm:spPr/>
    </dgm:pt>
    <dgm:pt modelId="{03E20AC7-D787-4022-B6CE-A13847157DF0}" type="pres">
      <dgm:prSet presAssocID="{EF610C04-AA78-4679-A470-C5DE60806075}" presName="composite" presStyleCnt="0"/>
      <dgm:spPr/>
    </dgm:pt>
    <dgm:pt modelId="{AB38CE40-8A14-4B8D-B955-222AB0C62068}" type="pres">
      <dgm:prSet presAssocID="{EF610C04-AA78-4679-A470-C5DE60806075}" presName="bgChev" presStyleLbl="node1" presStyleIdx="3" presStyleCnt="5"/>
      <dgm:spPr/>
    </dgm:pt>
    <dgm:pt modelId="{3AF82BB2-B61D-45A0-882E-36D3A986064A}" type="pres">
      <dgm:prSet presAssocID="{EF610C04-AA78-4679-A470-C5DE60806075}" presName="txNode" presStyleLbl="fgAcc1" presStyleIdx="3" presStyleCnt="5">
        <dgm:presLayoutVars>
          <dgm:bulletEnabled val="1"/>
        </dgm:presLayoutVars>
      </dgm:prSet>
      <dgm:spPr/>
    </dgm:pt>
    <dgm:pt modelId="{36AA6119-2815-472D-91FF-5C00AABBADE8}" type="pres">
      <dgm:prSet presAssocID="{BAD077DE-E988-4737-9F81-0442810E3C4C}" presName="compositeSpace" presStyleCnt="0"/>
      <dgm:spPr/>
    </dgm:pt>
    <dgm:pt modelId="{17E5E358-2B39-44AD-B117-35B9A5BA9B1D}" type="pres">
      <dgm:prSet presAssocID="{85B8B73D-A580-44C7-8923-D54FF4D1C156}" presName="composite" presStyleCnt="0"/>
      <dgm:spPr/>
    </dgm:pt>
    <dgm:pt modelId="{7C461789-CF4E-4304-AC26-A0811B017024}" type="pres">
      <dgm:prSet presAssocID="{85B8B73D-A580-44C7-8923-D54FF4D1C156}" presName="bgChev" presStyleLbl="node1" presStyleIdx="4" presStyleCnt="5"/>
      <dgm:spPr/>
    </dgm:pt>
    <dgm:pt modelId="{3C91E2F1-865F-4166-B15E-4D0AAF61197B}" type="pres">
      <dgm:prSet presAssocID="{85B8B73D-A580-44C7-8923-D54FF4D1C156}" presName="txNode" presStyleLbl="fgAcc1" presStyleIdx="4" presStyleCnt="5">
        <dgm:presLayoutVars>
          <dgm:bulletEnabled val="1"/>
        </dgm:presLayoutVars>
      </dgm:prSet>
      <dgm:spPr/>
    </dgm:pt>
  </dgm:ptLst>
  <dgm:cxnLst>
    <dgm:cxn modelId="{90086003-1EE0-4CA0-BFBF-3A6BEB8757B0}" type="presOf" srcId="{2225AFB5-542E-4556-96B9-274BFCC657FA}" destId="{275A7DD5-8368-4520-A723-3B5ABAFB225C}" srcOrd="0" destOrd="0" presId="urn:microsoft.com/office/officeart/2005/8/layout/chevronAccent+Icon"/>
    <dgm:cxn modelId="{3B99E708-4830-40DF-AF1B-C97400D40876}" type="presOf" srcId="{EF610C04-AA78-4679-A470-C5DE60806075}" destId="{3AF82BB2-B61D-45A0-882E-36D3A986064A}" srcOrd="0" destOrd="0" presId="urn:microsoft.com/office/officeart/2005/8/layout/chevronAccent+Icon"/>
    <dgm:cxn modelId="{15AED20F-59FD-45B8-B534-62C4D19F8E72}" type="presOf" srcId="{6366496C-9F28-40E3-BDD0-DD78D1B0F926}" destId="{267F8866-9387-437C-A65A-26A3CE30DFA7}" srcOrd="0" destOrd="0" presId="urn:microsoft.com/office/officeart/2005/8/layout/chevronAccent+Icon"/>
    <dgm:cxn modelId="{C13C621E-8025-4C25-A5A9-AA8302B224D6}" srcId="{6366496C-9F28-40E3-BDD0-DD78D1B0F926}" destId="{2225AFB5-542E-4556-96B9-274BFCC657FA}" srcOrd="0" destOrd="0" parTransId="{DB8FA59C-4978-4F9C-A512-9E8C54016A02}" sibTransId="{3C9BFD9E-871C-4D3B-870C-665DFE850FDB}"/>
    <dgm:cxn modelId="{12CA2E61-ADFC-42D9-BF22-41C588BC950B}" srcId="{6366496C-9F28-40E3-BDD0-DD78D1B0F926}" destId="{85B8B73D-A580-44C7-8923-D54FF4D1C156}" srcOrd="4" destOrd="0" parTransId="{46C5BF59-AFEF-4CB7-AF51-DDBFA3787168}" sibTransId="{A95FDEFB-A0B4-478D-B307-4B1FB5BBDC72}"/>
    <dgm:cxn modelId="{C13A3649-1255-4AFF-AF59-0E0ECFAF4330}" srcId="{6366496C-9F28-40E3-BDD0-DD78D1B0F926}" destId="{EF610C04-AA78-4679-A470-C5DE60806075}" srcOrd="3" destOrd="0" parTransId="{D5B7436D-376D-40EC-8A6A-6CF548FC5673}" sibTransId="{BAD077DE-E988-4737-9F81-0442810E3C4C}"/>
    <dgm:cxn modelId="{8489C74D-99A3-45C9-B82C-76450741079E}" srcId="{6366496C-9F28-40E3-BDD0-DD78D1B0F926}" destId="{C5AF3EF9-8865-45BC-85C8-93CD9C1CC783}" srcOrd="2" destOrd="0" parTransId="{CEAAA1CC-0A38-4CA4-96A9-F5B1C4C6A319}" sibTransId="{F745A5F0-785F-4418-94A4-ED97DF1E8616}"/>
    <dgm:cxn modelId="{CC5D4C56-34A5-4339-8164-127C02D72DC6}" type="presOf" srcId="{85B8B73D-A580-44C7-8923-D54FF4D1C156}" destId="{3C91E2F1-865F-4166-B15E-4D0AAF61197B}" srcOrd="0" destOrd="0" presId="urn:microsoft.com/office/officeart/2005/8/layout/chevronAccent+Icon"/>
    <dgm:cxn modelId="{4DC26F7F-017A-43D7-94D2-2CE3B9B9603E}" srcId="{6366496C-9F28-40E3-BDD0-DD78D1B0F926}" destId="{80ACF699-8E7A-4405-8696-D0C3E891724B}" srcOrd="1" destOrd="0" parTransId="{8A9A9139-4813-4FB3-B444-4F59F693141D}" sibTransId="{FC86EECD-D948-442C-A1E7-87B22406F137}"/>
    <dgm:cxn modelId="{07D5C49E-7735-4AA6-A87A-BF8BFA6F15E3}" type="presOf" srcId="{C5AF3EF9-8865-45BC-85C8-93CD9C1CC783}" destId="{65ABDC87-E87E-4A65-BE6B-5F0E4A502760}" srcOrd="0" destOrd="0" presId="urn:microsoft.com/office/officeart/2005/8/layout/chevronAccent+Icon"/>
    <dgm:cxn modelId="{B713FBBA-2E8F-4DD6-AB64-9A8648C5ED6A}" type="presOf" srcId="{80ACF699-8E7A-4405-8696-D0C3E891724B}" destId="{EB17CA5B-C262-4CC9-A460-311655A8D5A4}" srcOrd="0" destOrd="0" presId="urn:microsoft.com/office/officeart/2005/8/layout/chevronAccent+Icon"/>
    <dgm:cxn modelId="{9AAA414A-0A77-451A-BC72-0FE48EA9AF2E}" type="presParOf" srcId="{267F8866-9387-437C-A65A-26A3CE30DFA7}" destId="{173F1195-1D8A-49F1-9347-EE9B7BD6856F}" srcOrd="0" destOrd="0" presId="urn:microsoft.com/office/officeart/2005/8/layout/chevronAccent+Icon"/>
    <dgm:cxn modelId="{43E40EFB-0E80-40D4-86EF-C83C0532ADB8}" type="presParOf" srcId="{173F1195-1D8A-49F1-9347-EE9B7BD6856F}" destId="{4B0E7A9F-6322-415C-837F-D63F511B9686}" srcOrd="0" destOrd="0" presId="urn:microsoft.com/office/officeart/2005/8/layout/chevronAccent+Icon"/>
    <dgm:cxn modelId="{7E08A099-198F-4C95-828D-07B5E30E1D8B}" type="presParOf" srcId="{173F1195-1D8A-49F1-9347-EE9B7BD6856F}" destId="{275A7DD5-8368-4520-A723-3B5ABAFB225C}" srcOrd="1" destOrd="0" presId="urn:microsoft.com/office/officeart/2005/8/layout/chevronAccent+Icon"/>
    <dgm:cxn modelId="{AA0C4A8B-9E7F-4E73-936F-837D9E6A6117}" type="presParOf" srcId="{267F8866-9387-437C-A65A-26A3CE30DFA7}" destId="{C31E7923-9AD8-4201-B9EB-07F85E5449FC}" srcOrd="1" destOrd="0" presId="urn:microsoft.com/office/officeart/2005/8/layout/chevronAccent+Icon"/>
    <dgm:cxn modelId="{09F71754-B375-4DE5-825A-D771CD41933D}" type="presParOf" srcId="{267F8866-9387-437C-A65A-26A3CE30DFA7}" destId="{247D5997-9CDC-4A80-8A44-C2DC61007198}" srcOrd="2" destOrd="0" presId="urn:microsoft.com/office/officeart/2005/8/layout/chevronAccent+Icon"/>
    <dgm:cxn modelId="{76E22AE0-A561-4106-9129-98EC03EBECCE}" type="presParOf" srcId="{247D5997-9CDC-4A80-8A44-C2DC61007198}" destId="{86DE7FA3-A020-4ED5-9D4C-DABEAD707CD0}" srcOrd="0" destOrd="0" presId="urn:microsoft.com/office/officeart/2005/8/layout/chevronAccent+Icon"/>
    <dgm:cxn modelId="{7E338BA9-1587-43D4-97F1-5C536B6D97A3}" type="presParOf" srcId="{247D5997-9CDC-4A80-8A44-C2DC61007198}" destId="{EB17CA5B-C262-4CC9-A460-311655A8D5A4}" srcOrd="1" destOrd="0" presId="urn:microsoft.com/office/officeart/2005/8/layout/chevronAccent+Icon"/>
    <dgm:cxn modelId="{E4C94F17-FB20-442F-A22F-6A973FFF6946}" type="presParOf" srcId="{267F8866-9387-437C-A65A-26A3CE30DFA7}" destId="{B4342F0B-F2EF-4426-AB43-840EF05A6BE6}" srcOrd="3" destOrd="0" presId="urn:microsoft.com/office/officeart/2005/8/layout/chevronAccent+Icon"/>
    <dgm:cxn modelId="{8D5A0483-D374-43B5-91F3-A586C087CC78}" type="presParOf" srcId="{267F8866-9387-437C-A65A-26A3CE30DFA7}" destId="{4C67336C-80A3-4EF5-A208-7313268DAF70}" srcOrd="4" destOrd="0" presId="urn:microsoft.com/office/officeart/2005/8/layout/chevronAccent+Icon"/>
    <dgm:cxn modelId="{28E459A7-AE29-422C-807B-9A5301260C0D}" type="presParOf" srcId="{4C67336C-80A3-4EF5-A208-7313268DAF70}" destId="{4FBBBC9B-2713-4FDD-A5C1-C16CFDF87DE0}" srcOrd="0" destOrd="0" presId="urn:microsoft.com/office/officeart/2005/8/layout/chevronAccent+Icon"/>
    <dgm:cxn modelId="{B47E03DB-FC1D-45BE-99C3-AEE86CDF9A89}" type="presParOf" srcId="{4C67336C-80A3-4EF5-A208-7313268DAF70}" destId="{65ABDC87-E87E-4A65-BE6B-5F0E4A502760}" srcOrd="1" destOrd="0" presId="urn:microsoft.com/office/officeart/2005/8/layout/chevronAccent+Icon"/>
    <dgm:cxn modelId="{A4E6E0F4-7F16-4180-9BA2-6D6E13ED42E6}" type="presParOf" srcId="{267F8866-9387-437C-A65A-26A3CE30DFA7}" destId="{EFD220E9-1C4A-42BA-B85F-D85D63FD94E5}" srcOrd="5" destOrd="0" presId="urn:microsoft.com/office/officeart/2005/8/layout/chevronAccent+Icon"/>
    <dgm:cxn modelId="{AF0C8E82-881D-4C4F-9A47-0C8A67DEE583}" type="presParOf" srcId="{267F8866-9387-437C-A65A-26A3CE30DFA7}" destId="{03E20AC7-D787-4022-B6CE-A13847157DF0}" srcOrd="6" destOrd="0" presId="urn:microsoft.com/office/officeart/2005/8/layout/chevronAccent+Icon"/>
    <dgm:cxn modelId="{F47987AE-5DD1-4660-95B1-47CF55A1726E}" type="presParOf" srcId="{03E20AC7-D787-4022-B6CE-A13847157DF0}" destId="{AB38CE40-8A14-4B8D-B955-222AB0C62068}" srcOrd="0" destOrd="0" presId="urn:microsoft.com/office/officeart/2005/8/layout/chevronAccent+Icon"/>
    <dgm:cxn modelId="{61483708-F48E-4793-B588-CAB1A9F70FA6}" type="presParOf" srcId="{03E20AC7-D787-4022-B6CE-A13847157DF0}" destId="{3AF82BB2-B61D-45A0-882E-36D3A986064A}" srcOrd="1" destOrd="0" presId="urn:microsoft.com/office/officeart/2005/8/layout/chevronAccent+Icon"/>
    <dgm:cxn modelId="{285A38EF-EC10-4362-AB89-BDD13B290B3D}" type="presParOf" srcId="{267F8866-9387-437C-A65A-26A3CE30DFA7}" destId="{36AA6119-2815-472D-91FF-5C00AABBADE8}" srcOrd="7" destOrd="0" presId="urn:microsoft.com/office/officeart/2005/8/layout/chevronAccent+Icon"/>
    <dgm:cxn modelId="{4EED09BF-2F99-4F96-9170-BC2CC443F769}" type="presParOf" srcId="{267F8866-9387-437C-A65A-26A3CE30DFA7}" destId="{17E5E358-2B39-44AD-B117-35B9A5BA9B1D}" srcOrd="8" destOrd="0" presId="urn:microsoft.com/office/officeart/2005/8/layout/chevronAccent+Icon"/>
    <dgm:cxn modelId="{084EE94D-60B0-4E71-9BCB-3619A382A3CF}" type="presParOf" srcId="{17E5E358-2B39-44AD-B117-35B9A5BA9B1D}" destId="{7C461789-CF4E-4304-AC26-A0811B017024}" srcOrd="0" destOrd="0" presId="urn:microsoft.com/office/officeart/2005/8/layout/chevronAccent+Icon"/>
    <dgm:cxn modelId="{BECD71CC-1BB8-49DC-81F2-E88E455BB320}" type="presParOf" srcId="{17E5E358-2B39-44AD-B117-35B9A5BA9B1D}" destId="{3C91E2F1-865F-4166-B15E-4D0AAF61197B}" srcOrd="1" destOrd="0" presId="urn:microsoft.com/office/officeart/2005/8/layout/chevronAccent+Icon"/>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F847A37-B27E-452C-8F7A-6BF7CA939A9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IN"/>
        </a:p>
      </dgm:t>
    </dgm:pt>
    <dgm:pt modelId="{C938F6BE-2573-459C-80DB-C9088310CA98}">
      <dgm:prSet phldrT="[Text]"/>
      <dgm:spPr/>
      <dgm:t>
        <a:bodyPr/>
        <a:lstStyle/>
        <a:p>
          <a:r>
            <a:rPr lang="en-IN"/>
            <a:t>Quality</a:t>
          </a:r>
        </a:p>
      </dgm:t>
    </dgm:pt>
    <dgm:pt modelId="{382BEF2C-DBA2-43CA-BF1B-934D7FF7926D}" type="parTrans" cxnId="{D3B982E5-5660-42B9-82F1-512526E2B9E4}">
      <dgm:prSet/>
      <dgm:spPr/>
      <dgm:t>
        <a:bodyPr/>
        <a:lstStyle/>
        <a:p>
          <a:endParaRPr lang="en-IN"/>
        </a:p>
      </dgm:t>
    </dgm:pt>
    <dgm:pt modelId="{A3CCD8A3-4CDB-416D-97A1-2B1AF8F60793}" type="sibTrans" cxnId="{D3B982E5-5660-42B9-82F1-512526E2B9E4}">
      <dgm:prSet/>
      <dgm:spPr/>
      <dgm:t>
        <a:bodyPr/>
        <a:lstStyle/>
        <a:p>
          <a:endParaRPr lang="en-IN"/>
        </a:p>
      </dgm:t>
    </dgm:pt>
    <dgm:pt modelId="{808CE808-F168-4F87-A97B-85E58E247EEC}">
      <dgm:prSet phldrT="[Text]"/>
      <dgm:spPr/>
      <dgm:t>
        <a:bodyPr/>
        <a:lstStyle/>
        <a:p>
          <a:r>
            <a:rPr lang="en-IN"/>
            <a:t>Scalability</a:t>
          </a:r>
        </a:p>
      </dgm:t>
    </dgm:pt>
    <dgm:pt modelId="{56D61745-D379-4A56-991D-ADFA3857E3A2}" type="parTrans" cxnId="{3358F4AF-D40F-47BE-AC15-BF7865427D8E}">
      <dgm:prSet/>
      <dgm:spPr/>
      <dgm:t>
        <a:bodyPr/>
        <a:lstStyle/>
        <a:p>
          <a:endParaRPr lang="en-IN"/>
        </a:p>
      </dgm:t>
    </dgm:pt>
    <dgm:pt modelId="{68BC1587-706B-484B-8C29-54E17D059F04}" type="sibTrans" cxnId="{3358F4AF-D40F-47BE-AC15-BF7865427D8E}">
      <dgm:prSet/>
      <dgm:spPr/>
      <dgm:t>
        <a:bodyPr/>
        <a:lstStyle/>
        <a:p>
          <a:endParaRPr lang="en-IN"/>
        </a:p>
      </dgm:t>
    </dgm:pt>
    <dgm:pt modelId="{B89B1080-2EA4-49F2-9015-201BD4768EE7}">
      <dgm:prSet phldrT="[Text]"/>
      <dgm:spPr/>
      <dgm:t>
        <a:bodyPr/>
        <a:lstStyle/>
        <a:p>
          <a:r>
            <a:rPr lang="en-IN"/>
            <a:t>Market Image</a:t>
          </a:r>
        </a:p>
      </dgm:t>
    </dgm:pt>
    <dgm:pt modelId="{50E22E0B-D783-4858-8BE5-3F71D3C3F474}" type="parTrans" cxnId="{7B869C3D-5E9B-40B8-AE80-D11EDF33B93F}">
      <dgm:prSet/>
      <dgm:spPr/>
      <dgm:t>
        <a:bodyPr/>
        <a:lstStyle/>
        <a:p>
          <a:endParaRPr lang="en-IN"/>
        </a:p>
      </dgm:t>
    </dgm:pt>
    <dgm:pt modelId="{ED74F24E-D438-417A-AA9D-9DFD8839D179}" type="sibTrans" cxnId="{7B869C3D-5E9B-40B8-AE80-D11EDF33B93F}">
      <dgm:prSet/>
      <dgm:spPr/>
      <dgm:t>
        <a:bodyPr/>
        <a:lstStyle/>
        <a:p>
          <a:endParaRPr lang="en-IN"/>
        </a:p>
      </dgm:t>
    </dgm:pt>
    <dgm:pt modelId="{BBFDAF4C-3EBD-47FC-B33A-EEFBA02E6E22}">
      <dgm:prSet phldrT="[Text]"/>
      <dgm:spPr/>
      <dgm:t>
        <a:bodyPr/>
        <a:lstStyle/>
        <a:p>
          <a:r>
            <a:rPr lang="en-IN"/>
            <a:t>Installation procedure</a:t>
          </a:r>
        </a:p>
      </dgm:t>
    </dgm:pt>
    <dgm:pt modelId="{0089E28C-5311-4DF8-BAF3-25F1F5B11068}" type="parTrans" cxnId="{9883E673-F48C-41D1-8D27-310BF71DCB5B}">
      <dgm:prSet/>
      <dgm:spPr/>
      <dgm:t>
        <a:bodyPr/>
        <a:lstStyle/>
        <a:p>
          <a:endParaRPr lang="en-IN"/>
        </a:p>
      </dgm:t>
    </dgm:pt>
    <dgm:pt modelId="{2DEDD09F-EFE0-441B-9627-BF003ED5A7E2}" type="sibTrans" cxnId="{9883E673-F48C-41D1-8D27-310BF71DCB5B}">
      <dgm:prSet/>
      <dgm:spPr/>
      <dgm:t>
        <a:bodyPr/>
        <a:lstStyle/>
        <a:p>
          <a:endParaRPr lang="en-IN"/>
        </a:p>
      </dgm:t>
    </dgm:pt>
    <dgm:pt modelId="{D2139474-90C6-42AD-8982-34D4620470AD}">
      <dgm:prSet phldrT="[Text]"/>
      <dgm:spPr/>
      <dgm:t>
        <a:bodyPr/>
        <a:lstStyle/>
        <a:p>
          <a:r>
            <a:rPr lang="en-IN"/>
            <a:t>Software ease of integration</a:t>
          </a:r>
        </a:p>
      </dgm:t>
    </dgm:pt>
    <dgm:pt modelId="{77B51493-020A-4A51-922A-29BDF59C54B8}" type="parTrans" cxnId="{D4F086C3-1172-451C-9221-B133F902472A}">
      <dgm:prSet/>
      <dgm:spPr/>
      <dgm:t>
        <a:bodyPr/>
        <a:lstStyle/>
        <a:p>
          <a:endParaRPr lang="en-IN"/>
        </a:p>
      </dgm:t>
    </dgm:pt>
    <dgm:pt modelId="{88E22086-ACAD-457A-AD96-16AE55465704}" type="sibTrans" cxnId="{D4F086C3-1172-451C-9221-B133F902472A}">
      <dgm:prSet/>
      <dgm:spPr/>
      <dgm:t>
        <a:bodyPr/>
        <a:lstStyle/>
        <a:p>
          <a:endParaRPr lang="en-IN"/>
        </a:p>
      </dgm:t>
    </dgm:pt>
    <dgm:pt modelId="{C0C8CEFA-0AED-42A3-9A1C-3C84ED8514B7}">
      <dgm:prSet phldrT="[Text]"/>
      <dgm:spPr/>
      <dgm:t>
        <a:bodyPr/>
        <a:lstStyle/>
        <a:p>
          <a:r>
            <a:rPr lang="en-IN"/>
            <a:t>Safety Factor (Testing Reports)</a:t>
          </a:r>
        </a:p>
      </dgm:t>
    </dgm:pt>
    <dgm:pt modelId="{31E55F77-AFC0-4F16-B5F1-5AE6692075F1}" type="parTrans" cxnId="{41821F95-9677-4AEF-93D5-040DA2051AD9}">
      <dgm:prSet/>
      <dgm:spPr/>
      <dgm:t>
        <a:bodyPr/>
        <a:lstStyle/>
        <a:p>
          <a:endParaRPr lang="en-IN"/>
        </a:p>
      </dgm:t>
    </dgm:pt>
    <dgm:pt modelId="{22BBB0A3-3EA1-488F-8ABA-822D37E782CC}" type="sibTrans" cxnId="{41821F95-9677-4AEF-93D5-040DA2051AD9}">
      <dgm:prSet/>
      <dgm:spPr/>
      <dgm:t>
        <a:bodyPr/>
        <a:lstStyle/>
        <a:p>
          <a:endParaRPr lang="en-IN"/>
        </a:p>
      </dgm:t>
    </dgm:pt>
    <dgm:pt modelId="{2DAF29E1-A9DF-4AC2-9A09-CF5B60A0F0D6}" type="pres">
      <dgm:prSet presAssocID="{1F847A37-B27E-452C-8F7A-6BF7CA939A94}" presName="diagram" presStyleCnt="0">
        <dgm:presLayoutVars>
          <dgm:dir/>
          <dgm:resizeHandles val="exact"/>
        </dgm:presLayoutVars>
      </dgm:prSet>
      <dgm:spPr/>
    </dgm:pt>
    <dgm:pt modelId="{D8771188-A778-4EA0-935F-B55ECE977F40}" type="pres">
      <dgm:prSet presAssocID="{C938F6BE-2573-459C-80DB-C9088310CA98}" presName="node" presStyleLbl="node1" presStyleIdx="0" presStyleCnt="6">
        <dgm:presLayoutVars>
          <dgm:bulletEnabled val="1"/>
        </dgm:presLayoutVars>
      </dgm:prSet>
      <dgm:spPr/>
    </dgm:pt>
    <dgm:pt modelId="{E910BA8C-B860-4845-9C09-2B85E91C3AF9}" type="pres">
      <dgm:prSet presAssocID="{A3CCD8A3-4CDB-416D-97A1-2B1AF8F60793}" presName="sibTrans" presStyleCnt="0"/>
      <dgm:spPr/>
    </dgm:pt>
    <dgm:pt modelId="{9E3CA0AA-D41B-4D8A-9F27-00DADEBD8F60}" type="pres">
      <dgm:prSet presAssocID="{808CE808-F168-4F87-A97B-85E58E247EEC}" presName="node" presStyleLbl="node1" presStyleIdx="1" presStyleCnt="6">
        <dgm:presLayoutVars>
          <dgm:bulletEnabled val="1"/>
        </dgm:presLayoutVars>
      </dgm:prSet>
      <dgm:spPr/>
    </dgm:pt>
    <dgm:pt modelId="{C5F55291-C6EE-4ED6-A24A-EBF9B202FF56}" type="pres">
      <dgm:prSet presAssocID="{68BC1587-706B-484B-8C29-54E17D059F04}" presName="sibTrans" presStyleCnt="0"/>
      <dgm:spPr/>
    </dgm:pt>
    <dgm:pt modelId="{B22E3529-478C-4E6B-9EE0-74E7AD6CC71F}" type="pres">
      <dgm:prSet presAssocID="{B89B1080-2EA4-49F2-9015-201BD4768EE7}" presName="node" presStyleLbl="node1" presStyleIdx="2" presStyleCnt="6">
        <dgm:presLayoutVars>
          <dgm:bulletEnabled val="1"/>
        </dgm:presLayoutVars>
      </dgm:prSet>
      <dgm:spPr/>
    </dgm:pt>
    <dgm:pt modelId="{B1ED3EA5-5A8A-4646-9610-CC4AAED67BC2}" type="pres">
      <dgm:prSet presAssocID="{ED74F24E-D438-417A-AA9D-9DFD8839D179}" presName="sibTrans" presStyleCnt="0"/>
      <dgm:spPr/>
    </dgm:pt>
    <dgm:pt modelId="{B1C4482F-0D50-40F9-BD50-A9F6208F471B}" type="pres">
      <dgm:prSet presAssocID="{BBFDAF4C-3EBD-47FC-B33A-EEFBA02E6E22}" presName="node" presStyleLbl="node1" presStyleIdx="3" presStyleCnt="6">
        <dgm:presLayoutVars>
          <dgm:bulletEnabled val="1"/>
        </dgm:presLayoutVars>
      </dgm:prSet>
      <dgm:spPr/>
    </dgm:pt>
    <dgm:pt modelId="{FB34B53E-17F7-4000-81BF-7B4721FD8770}" type="pres">
      <dgm:prSet presAssocID="{2DEDD09F-EFE0-441B-9627-BF003ED5A7E2}" presName="sibTrans" presStyleCnt="0"/>
      <dgm:spPr/>
    </dgm:pt>
    <dgm:pt modelId="{B7D07F1A-F089-4C43-AA3A-98FC6E0CE01F}" type="pres">
      <dgm:prSet presAssocID="{D2139474-90C6-42AD-8982-34D4620470AD}" presName="node" presStyleLbl="node1" presStyleIdx="4" presStyleCnt="6">
        <dgm:presLayoutVars>
          <dgm:bulletEnabled val="1"/>
        </dgm:presLayoutVars>
      </dgm:prSet>
      <dgm:spPr/>
    </dgm:pt>
    <dgm:pt modelId="{98885A4D-8304-4FBE-8E23-05C0201498F7}" type="pres">
      <dgm:prSet presAssocID="{88E22086-ACAD-457A-AD96-16AE55465704}" presName="sibTrans" presStyleCnt="0"/>
      <dgm:spPr/>
    </dgm:pt>
    <dgm:pt modelId="{FCE6CFDB-E9AF-4B38-BA1C-C853AA1F10A0}" type="pres">
      <dgm:prSet presAssocID="{C0C8CEFA-0AED-42A3-9A1C-3C84ED8514B7}" presName="node" presStyleLbl="node1" presStyleIdx="5" presStyleCnt="6">
        <dgm:presLayoutVars>
          <dgm:bulletEnabled val="1"/>
        </dgm:presLayoutVars>
      </dgm:prSet>
      <dgm:spPr/>
    </dgm:pt>
  </dgm:ptLst>
  <dgm:cxnLst>
    <dgm:cxn modelId="{4D71440B-B019-4FAB-A271-D42ACE5B05ED}" type="presOf" srcId="{B89B1080-2EA4-49F2-9015-201BD4768EE7}" destId="{B22E3529-478C-4E6B-9EE0-74E7AD6CC71F}" srcOrd="0" destOrd="0" presId="urn:microsoft.com/office/officeart/2005/8/layout/default"/>
    <dgm:cxn modelId="{42A8663A-C357-49EF-BDA8-32E03838F02A}" type="presOf" srcId="{BBFDAF4C-3EBD-47FC-B33A-EEFBA02E6E22}" destId="{B1C4482F-0D50-40F9-BD50-A9F6208F471B}" srcOrd="0" destOrd="0" presId="urn:microsoft.com/office/officeart/2005/8/layout/default"/>
    <dgm:cxn modelId="{7B869C3D-5E9B-40B8-AE80-D11EDF33B93F}" srcId="{1F847A37-B27E-452C-8F7A-6BF7CA939A94}" destId="{B89B1080-2EA4-49F2-9015-201BD4768EE7}" srcOrd="2" destOrd="0" parTransId="{50E22E0B-D783-4858-8BE5-3F71D3C3F474}" sibTransId="{ED74F24E-D438-417A-AA9D-9DFD8839D179}"/>
    <dgm:cxn modelId="{9883E673-F48C-41D1-8D27-310BF71DCB5B}" srcId="{1F847A37-B27E-452C-8F7A-6BF7CA939A94}" destId="{BBFDAF4C-3EBD-47FC-B33A-EEFBA02E6E22}" srcOrd="3" destOrd="0" parTransId="{0089E28C-5311-4DF8-BAF3-25F1F5B11068}" sibTransId="{2DEDD09F-EFE0-441B-9627-BF003ED5A7E2}"/>
    <dgm:cxn modelId="{BA026776-FED0-45CB-96C1-4B8222B8F77E}" type="presOf" srcId="{D2139474-90C6-42AD-8982-34D4620470AD}" destId="{B7D07F1A-F089-4C43-AA3A-98FC6E0CE01F}" srcOrd="0" destOrd="0" presId="urn:microsoft.com/office/officeart/2005/8/layout/default"/>
    <dgm:cxn modelId="{235EDB58-7836-4FF4-9FEF-C0131F03A01C}" type="presOf" srcId="{1F847A37-B27E-452C-8F7A-6BF7CA939A94}" destId="{2DAF29E1-A9DF-4AC2-9A09-CF5B60A0F0D6}" srcOrd="0" destOrd="0" presId="urn:microsoft.com/office/officeart/2005/8/layout/default"/>
    <dgm:cxn modelId="{815D5D8D-DB1B-4C6A-BA3A-C3291CED1D68}" type="presOf" srcId="{C938F6BE-2573-459C-80DB-C9088310CA98}" destId="{D8771188-A778-4EA0-935F-B55ECE977F40}" srcOrd="0" destOrd="0" presId="urn:microsoft.com/office/officeart/2005/8/layout/default"/>
    <dgm:cxn modelId="{41821F95-9677-4AEF-93D5-040DA2051AD9}" srcId="{1F847A37-B27E-452C-8F7A-6BF7CA939A94}" destId="{C0C8CEFA-0AED-42A3-9A1C-3C84ED8514B7}" srcOrd="5" destOrd="0" parTransId="{31E55F77-AFC0-4F16-B5F1-5AE6692075F1}" sibTransId="{22BBB0A3-3EA1-488F-8ABA-822D37E782CC}"/>
    <dgm:cxn modelId="{3358F4AF-D40F-47BE-AC15-BF7865427D8E}" srcId="{1F847A37-B27E-452C-8F7A-6BF7CA939A94}" destId="{808CE808-F168-4F87-A97B-85E58E247EEC}" srcOrd="1" destOrd="0" parTransId="{56D61745-D379-4A56-991D-ADFA3857E3A2}" sibTransId="{68BC1587-706B-484B-8C29-54E17D059F04}"/>
    <dgm:cxn modelId="{821CADB1-61F8-4D56-904A-CF843552DCDA}" type="presOf" srcId="{C0C8CEFA-0AED-42A3-9A1C-3C84ED8514B7}" destId="{FCE6CFDB-E9AF-4B38-BA1C-C853AA1F10A0}" srcOrd="0" destOrd="0" presId="urn:microsoft.com/office/officeart/2005/8/layout/default"/>
    <dgm:cxn modelId="{D4F086C3-1172-451C-9221-B133F902472A}" srcId="{1F847A37-B27E-452C-8F7A-6BF7CA939A94}" destId="{D2139474-90C6-42AD-8982-34D4620470AD}" srcOrd="4" destOrd="0" parTransId="{77B51493-020A-4A51-922A-29BDF59C54B8}" sibTransId="{88E22086-ACAD-457A-AD96-16AE55465704}"/>
    <dgm:cxn modelId="{D3B982E5-5660-42B9-82F1-512526E2B9E4}" srcId="{1F847A37-B27E-452C-8F7A-6BF7CA939A94}" destId="{C938F6BE-2573-459C-80DB-C9088310CA98}" srcOrd="0" destOrd="0" parTransId="{382BEF2C-DBA2-43CA-BF1B-934D7FF7926D}" sibTransId="{A3CCD8A3-4CDB-416D-97A1-2B1AF8F60793}"/>
    <dgm:cxn modelId="{015CA2FD-D1B9-493B-B6E5-8746D4C11083}" type="presOf" srcId="{808CE808-F168-4F87-A97B-85E58E247EEC}" destId="{9E3CA0AA-D41B-4D8A-9F27-00DADEBD8F60}" srcOrd="0" destOrd="0" presId="urn:microsoft.com/office/officeart/2005/8/layout/default"/>
    <dgm:cxn modelId="{3F16BBE8-9DB0-4FBD-AFB8-8D8663C60FEC}" type="presParOf" srcId="{2DAF29E1-A9DF-4AC2-9A09-CF5B60A0F0D6}" destId="{D8771188-A778-4EA0-935F-B55ECE977F40}" srcOrd="0" destOrd="0" presId="urn:microsoft.com/office/officeart/2005/8/layout/default"/>
    <dgm:cxn modelId="{2B9291D2-7C55-49BE-8897-661DA7A07218}" type="presParOf" srcId="{2DAF29E1-A9DF-4AC2-9A09-CF5B60A0F0D6}" destId="{E910BA8C-B860-4845-9C09-2B85E91C3AF9}" srcOrd="1" destOrd="0" presId="urn:microsoft.com/office/officeart/2005/8/layout/default"/>
    <dgm:cxn modelId="{6C7B838D-3AE3-49A2-AF3A-018348893D22}" type="presParOf" srcId="{2DAF29E1-A9DF-4AC2-9A09-CF5B60A0F0D6}" destId="{9E3CA0AA-D41B-4D8A-9F27-00DADEBD8F60}" srcOrd="2" destOrd="0" presId="urn:microsoft.com/office/officeart/2005/8/layout/default"/>
    <dgm:cxn modelId="{DD9E92F9-BDC2-40AA-A395-6EED90F3FEAE}" type="presParOf" srcId="{2DAF29E1-A9DF-4AC2-9A09-CF5B60A0F0D6}" destId="{C5F55291-C6EE-4ED6-A24A-EBF9B202FF56}" srcOrd="3" destOrd="0" presId="urn:microsoft.com/office/officeart/2005/8/layout/default"/>
    <dgm:cxn modelId="{76EB0DD3-AE70-49C9-A460-B534B5E58047}" type="presParOf" srcId="{2DAF29E1-A9DF-4AC2-9A09-CF5B60A0F0D6}" destId="{B22E3529-478C-4E6B-9EE0-74E7AD6CC71F}" srcOrd="4" destOrd="0" presId="urn:microsoft.com/office/officeart/2005/8/layout/default"/>
    <dgm:cxn modelId="{472BD5B1-61C4-4D56-A808-0522DC33DB9B}" type="presParOf" srcId="{2DAF29E1-A9DF-4AC2-9A09-CF5B60A0F0D6}" destId="{B1ED3EA5-5A8A-4646-9610-CC4AAED67BC2}" srcOrd="5" destOrd="0" presId="urn:microsoft.com/office/officeart/2005/8/layout/default"/>
    <dgm:cxn modelId="{229840E2-82E2-4566-AF5B-C80A303FAAA1}" type="presParOf" srcId="{2DAF29E1-A9DF-4AC2-9A09-CF5B60A0F0D6}" destId="{B1C4482F-0D50-40F9-BD50-A9F6208F471B}" srcOrd="6" destOrd="0" presId="urn:microsoft.com/office/officeart/2005/8/layout/default"/>
    <dgm:cxn modelId="{701214A4-9B54-41EF-9C7C-84E865D4D579}" type="presParOf" srcId="{2DAF29E1-A9DF-4AC2-9A09-CF5B60A0F0D6}" destId="{FB34B53E-17F7-4000-81BF-7B4721FD8770}" srcOrd="7" destOrd="0" presId="urn:microsoft.com/office/officeart/2005/8/layout/default"/>
    <dgm:cxn modelId="{6D17CFE8-A790-4744-8BA2-57D311D06BF9}" type="presParOf" srcId="{2DAF29E1-A9DF-4AC2-9A09-CF5B60A0F0D6}" destId="{B7D07F1A-F089-4C43-AA3A-98FC6E0CE01F}" srcOrd="8" destOrd="0" presId="urn:microsoft.com/office/officeart/2005/8/layout/default"/>
    <dgm:cxn modelId="{BC04657C-729D-4BE8-BD79-C0C9B621E502}" type="presParOf" srcId="{2DAF29E1-A9DF-4AC2-9A09-CF5B60A0F0D6}" destId="{98885A4D-8304-4FBE-8E23-05C0201498F7}" srcOrd="9" destOrd="0" presId="urn:microsoft.com/office/officeart/2005/8/layout/default"/>
    <dgm:cxn modelId="{25A2E7E6-4407-4E5E-8D8E-216364B7D744}" type="presParOf" srcId="{2DAF29E1-A9DF-4AC2-9A09-CF5B60A0F0D6}" destId="{FCE6CFDB-E9AF-4B38-BA1C-C853AA1F10A0}" srcOrd="1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171943B-9424-4208-A006-28C0384C8CA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6B18D57-DF5D-4368-B42A-65AEF1FB8BC9}">
      <dgm:prSet phldrT="[Text]"/>
      <dgm:spPr/>
      <dgm:t>
        <a:bodyPr/>
        <a:lstStyle/>
        <a:p>
          <a:r>
            <a:rPr lang="en-US">
              <a:cs typeface="Calibri Light"/>
            </a:rPr>
            <a:t>Strategic Alignment</a:t>
          </a:r>
        </a:p>
      </dgm:t>
    </dgm:pt>
    <dgm:pt modelId="{7953B902-A0C7-4F78-BE1E-64C5ACAC6A16}" type="parTrans" cxnId="{A75556A6-73DB-4C43-AD23-2D13E5A06390}">
      <dgm:prSet/>
      <dgm:spPr/>
      <dgm:t>
        <a:bodyPr/>
        <a:lstStyle/>
        <a:p>
          <a:endParaRPr lang="en-US"/>
        </a:p>
      </dgm:t>
    </dgm:pt>
    <dgm:pt modelId="{1B3CF907-A746-42A1-9C93-DC8090EC2158}" type="sibTrans" cxnId="{A75556A6-73DB-4C43-AD23-2D13E5A06390}">
      <dgm:prSet/>
      <dgm:spPr/>
      <dgm:t>
        <a:bodyPr/>
        <a:lstStyle/>
        <a:p>
          <a:endParaRPr lang="en-US"/>
        </a:p>
      </dgm:t>
    </dgm:pt>
    <dgm:pt modelId="{7191DEE8-DB1D-4B7C-8855-69964225681C}">
      <dgm:prSet phldrT="[Text]"/>
      <dgm:spPr/>
      <dgm:t>
        <a:bodyPr/>
        <a:lstStyle/>
        <a:p>
          <a:r>
            <a:rPr lang="en-US">
              <a:cs typeface="Calibri Light"/>
            </a:rPr>
            <a:t>The strategies in the organization should be aligned with the existing organizational goals.</a:t>
          </a:r>
        </a:p>
      </dgm:t>
    </dgm:pt>
    <dgm:pt modelId="{6D3FB4D3-C2E6-42E8-821F-709F696CA106}" type="parTrans" cxnId="{6736749F-53EC-4161-96A4-4AD79AAD0033}">
      <dgm:prSet/>
      <dgm:spPr/>
      <dgm:t>
        <a:bodyPr/>
        <a:lstStyle/>
        <a:p>
          <a:endParaRPr lang="en-US"/>
        </a:p>
      </dgm:t>
    </dgm:pt>
    <dgm:pt modelId="{7FA0D34E-FA19-484F-813D-C4C518439C67}" type="sibTrans" cxnId="{6736749F-53EC-4161-96A4-4AD79AAD0033}">
      <dgm:prSet/>
      <dgm:spPr/>
      <dgm:t>
        <a:bodyPr/>
        <a:lstStyle/>
        <a:p>
          <a:endParaRPr lang="en-US"/>
        </a:p>
      </dgm:t>
    </dgm:pt>
    <dgm:pt modelId="{D25C7A90-3BE9-43EB-9C82-F4DF0D0ED213}">
      <dgm:prSet phldrT="[Text]"/>
      <dgm:spPr/>
      <dgm:t>
        <a:bodyPr/>
        <a:lstStyle/>
        <a:p>
          <a:r>
            <a:rPr lang="en-US">
              <a:cs typeface="Calibri Light"/>
            </a:rPr>
            <a:t>Performance Management</a:t>
          </a:r>
        </a:p>
      </dgm:t>
    </dgm:pt>
    <dgm:pt modelId="{B46645B5-91F2-4438-A223-5B3A6DEE8FA7}" type="parTrans" cxnId="{4A57D320-E2B9-4550-BE76-7D230CDC9362}">
      <dgm:prSet/>
      <dgm:spPr/>
      <dgm:t>
        <a:bodyPr/>
        <a:lstStyle/>
        <a:p>
          <a:endParaRPr lang="en-US"/>
        </a:p>
      </dgm:t>
    </dgm:pt>
    <dgm:pt modelId="{9F73C509-8707-4A7F-AA07-93B2D439DA6E}" type="sibTrans" cxnId="{4A57D320-E2B9-4550-BE76-7D230CDC9362}">
      <dgm:prSet/>
      <dgm:spPr/>
      <dgm:t>
        <a:bodyPr/>
        <a:lstStyle/>
        <a:p>
          <a:endParaRPr lang="en-US"/>
        </a:p>
      </dgm:t>
    </dgm:pt>
    <dgm:pt modelId="{6D7A0E14-4336-41EC-8112-DDEE47FC81FC}">
      <dgm:prSet phldrT="[Text]"/>
      <dgm:spPr/>
      <dgm:t>
        <a:bodyPr/>
        <a:lstStyle/>
        <a:p>
          <a:r>
            <a:rPr lang="en-US">
              <a:cs typeface="Calibri Light"/>
            </a:rPr>
            <a:t>The performance metric of all projects and employees should be monitored and documented.</a:t>
          </a:r>
        </a:p>
      </dgm:t>
    </dgm:pt>
    <dgm:pt modelId="{7C8A115B-605B-4ADA-8AF1-3677FF196E88}" type="parTrans" cxnId="{1DC2E3E1-051A-4596-A884-D0F322F56895}">
      <dgm:prSet/>
      <dgm:spPr/>
      <dgm:t>
        <a:bodyPr/>
        <a:lstStyle/>
        <a:p>
          <a:endParaRPr lang="en-US"/>
        </a:p>
      </dgm:t>
    </dgm:pt>
    <dgm:pt modelId="{102D7549-99A2-436B-B477-DE3A8768E9D3}" type="sibTrans" cxnId="{1DC2E3E1-051A-4596-A884-D0F322F56895}">
      <dgm:prSet/>
      <dgm:spPr/>
      <dgm:t>
        <a:bodyPr/>
        <a:lstStyle/>
        <a:p>
          <a:endParaRPr lang="en-US"/>
        </a:p>
      </dgm:t>
    </dgm:pt>
    <dgm:pt modelId="{D556192E-02ED-45FC-8C61-71C3B1CA5933}">
      <dgm:prSet phldrT="[Text]"/>
      <dgm:spPr/>
      <dgm:t>
        <a:bodyPr/>
        <a:lstStyle/>
        <a:p>
          <a:r>
            <a:rPr lang="en-US" sz="3400">
              <a:cs typeface="Calibri Light"/>
            </a:rPr>
            <a:t>Resource Management</a:t>
          </a:r>
        </a:p>
      </dgm:t>
    </dgm:pt>
    <dgm:pt modelId="{0FDA3C98-E3C4-4DEC-AC03-1F1AC4322BBF}" type="parTrans" cxnId="{7701D50F-53CD-42C4-BB55-164EB55F4AFF}">
      <dgm:prSet/>
      <dgm:spPr/>
      <dgm:t>
        <a:bodyPr/>
        <a:lstStyle/>
        <a:p>
          <a:endParaRPr lang="en-US"/>
        </a:p>
      </dgm:t>
    </dgm:pt>
    <dgm:pt modelId="{3A4A9085-CB6C-48E2-91B5-2F4114C1F3DF}" type="sibTrans" cxnId="{7701D50F-53CD-42C4-BB55-164EB55F4AFF}">
      <dgm:prSet/>
      <dgm:spPr/>
      <dgm:t>
        <a:bodyPr/>
        <a:lstStyle/>
        <a:p>
          <a:endParaRPr lang="en-US"/>
        </a:p>
      </dgm:t>
    </dgm:pt>
    <dgm:pt modelId="{EE210D34-3628-4883-85B4-E798FA44AF76}">
      <dgm:prSet phldrT="[Text]"/>
      <dgm:spPr/>
      <dgm:t>
        <a:bodyPr/>
        <a:lstStyle/>
        <a:p>
          <a:r>
            <a:rPr lang="en-US" sz="2600">
              <a:cs typeface="Calibri Light"/>
            </a:rPr>
            <a:t>Allocating resources in IT should align with the current strategy and the vision of the organization.</a:t>
          </a:r>
        </a:p>
      </dgm:t>
    </dgm:pt>
    <dgm:pt modelId="{5784764E-AD07-4075-982C-7DEE95E0EDE9}" type="parTrans" cxnId="{6F804CC3-06DE-4821-86C0-87C8B203FB13}">
      <dgm:prSet/>
      <dgm:spPr/>
      <dgm:t>
        <a:bodyPr/>
        <a:lstStyle/>
        <a:p>
          <a:endParaRPr lang="en-US"/>
        </a:p>
      </dgm:t>
    </dgm:pt>
    <dgm:pt modelId="{1EEC1718-51DB-4B09-A851-D91ABB698F6D}" type="sibTrans" cxnId="{6F804CC3-06DE-4821-86C0-87C8B203FB13}">
      <dgm:prSet/>
      <dgm:spPr/>
      <dgm:t>
        <a:bodyPr/>
        <a:lstStyle/>
        <a:p>
          <a:endParaRPr lang="en-US"/>
        </a:p>
      </dgm:t>
    </dgm:pt>
    <dgm:pt modelId="{F6E83E50-D6DF-44C2-A85A-3CC29B7291C7}">
      <dgm:prSet phldrT="[Text]"/>
      <dgm:spPr/>
      <dgm:t>
        <a:bodyPr/>
        <a:lstStyle/>
        <a:p>
          <a:r>
            <a:rPr lang="en-US" sz="3400">
              <a:cs typeface="Calibri Light"/>
            </a:rPr>
            <a:t>Value Delivery</a:t>
          </a:r>
        </a:p>
      </dgm:t>
    </dgm:pt>
    <dgm:pt modelId="{5756B1D0-FB0F-4F19-9DF5-7804A33237E2}" type="parTrans" cxnId="{4A46FB1B-8246-4386-BCB1-DC81D8E47357}">
      <dgm:prSet/>
      <dgm:spPr/>
      <dgm:t>
        <a:bodyPr/>
        <a:lstStyle/>
        <a:p>
          <a:endParaRPr lang="en-US"/>
        </a:p>
      </dgm:t>
    </dgm:pt>
    <dgm:pt modelId="{C3F16426-F57D-403B-9E86-09871FF18EAD}" type="sibTrans" cxnId="{4A46FB1B-8246-4386-BCB1-DC81D8E47357}">
      <dgm:prSet/>
      <dgm:spPr/>
      <dgm:t>
        <a:bodyPr/>
        <a:lstStyle/>
        <a:p>
          <a:endParaRPr lang="en-US"/>
        </a:p>
      </dgm:t>
    </dgm:pt>
    <dgm:pt modelId="{A16E9BC9-586F-4696-A529-E4EBD2D19B3F}">
      <dgm:prSet phldrT="[Text]"/>
      <dgm:spPr/>
      <dgm:t>
        <a:bodyPr/>
        <a:lstStyle/>
        <a:p>
          <a:r>
            <a:rPr lang="en-US" sz="2600">
              <a:cs typeface="Calibri Light"/>
            </a:rPr>
            <a:t>The value of money of the product/service delivered is crucial for customer satisfaction.</a:t>
          </a:r>
        </a:p>
      </dgm:t>
    </dgm:pt>
    <dgm:pt modelId="{0569CFAB-4A9E-46F3-AA2C-0FD291C5DCE2}" type="parTrans" cxnId="{FD1677EE-2472-457B-B73B-00A46C924241}">
      <dgm:prSet/>
      <dgm:spPr/>
      <dgm:t>
        <a:bodyPr/>
        <a:lstStyle/>
        <a:p>
          <a:endParaRPr lang="en-US"/>
        </a:p>
      </dgm:t>
    </dgm:pt>
    <dgm:pt modelId="{DB48A213-7E23-4FD2-B290-FF359D908226}" type="sibTrans" cxnId="{FD1677EE-2472-457B-B73B-00A46C924241}">
      <dgm:prSet/>
      <dgm:spPr/>
      <dgm:t>
        <a:bodyPr/>
        <a:lstStyle/>
        <a:p>
          <a:endParaRPr lang="en-US"/>
        </a:p>
      </dgm:t>
    </dgm:pt>
    <dgm:pt modelId="{01CA2DAA-B49B-42F9-950F-284E56B9CF76}">
      <dgm:prSet phldrT="[Text]"/>
      <dgm:spPr/>
      <dgm:t>
        <a:bodyPr/>
        <a:lstStyle/>
        <a:p>
          <a:r>
            <a:rPr lang="en-US" sz="2600">
              <a:cs typeface="Calibri Light"/>
            </a:rPr>
            <a:t>Risk Management</a:t>
          </a:r>
        </a:p>
      </dgm:t>
    </dgm:pt>
    <dgm:pt modelId="{97A9DA38-12EB-40FC-9932-314DC12042FD}" type="parTrans" cxnId="{F478D58B-73C1-4614-B784-20FDE416D134}">
      <dgm:prSet/>
      <dgm:spPr/>
      <dgm:t>
        <a:bodyPr/>
        <a:lstStyle/>
        <a:p>
          <a:endParaRPr lang="en-US"/>
        </a:p>
      </dgm:t>
    </dgm:pt>
    <dgm:pt modelId="{94BA1B79-61B9-4F49-8DD6-64865A4BDA83}" type="sibTrans" cxnId="{F478D58B-73C1-4614-B784-20FDE416D134}">
      <dgm:prSet/>
      <dgm:spPr/>
      <dgm:t>
        <a:bodyPr/>
        <a:lstStyle/>
        <a:p>
          <a:endParaRPr lang="en-US"/>
        </a:p>
      </dgm:t>
    </dgm:pt>
    <dgm:pt modelId="{1F9AE467-23E4-4C74-81D4-B9B15B190DB4}">
      <dgm:prSet phldrT="[Text]"/>
      <dgm:spPr/>
      <dgm:t>
        <a:bodyPr/>
        <a:lstStyle/>
        <a:p>
          <a:r>
            <a:rPr lang="en-US" sz="2600">
              <a:cs typeface="Calibri Light"/>
            </a:rPr>
            <a:t>Analysis of risk, its impact, its likelihood and the strategies for risk management.</a:t>
          </a:r>
        </a:p>
      </dgm:t>
    </dgm:pt>
    <dgm:pt modelId="{0BE488CF-9ED5-44CD-9551-76702E341A48}" type="parTrans" cxnId="{D5413C14-353D-4A06-9409-BBEAD4AB7C25}">
      <dgm:prSet/>
      <dgm:spPr/>
      <dgm:t>
        <a:bodyPr/>
        <a:lstStyle/>
        <a:p>
          <a:endParaRPr lang="en-US"/>
        </a:p>
      </dgm:t>
    </dgm:pt>
    <dgm:pt modelId="{EB04445A-413B-465F-8B85-2ED9A93B0000}" type="sibTrans" cxnId="{D5413C14-353D-4A06-9409-BBEAD4AB7C25}">
      <dgm:prSet/>
      <dgm:spPr/>
      <dgm:t>
        <a:bodyPr/>
        <a:lstStyle/>
        <a:p>
          <a:endParaRPr lang="en-US"/>
        </a:p>
      </dgm:t>
    </dgm:pt>
    <dgm:pt modelId="{D99A497B-433D-4B86-BC57-BBCABE70D099}" type="pres">
      <dgm:prSet presAssocID="{D171943B-9424-4208-A006-28C0384C8CAE}" presName="linear" presStyleCnt="0">
        <dgm:presLayoutVars>
          <dgm:animLvl val="lvl"/>
          <dgm:resizeHandles val="exact"/>
        </dgm:presLayoutVars>
      </dgm:prSet>
      <dgm:spPr/>
    </dgm:pt>
    <dgm:pt modelId="{E70D2CFB-5346-4B66-B3E7-57FC6330EEAA}" type="pres">
      <dgm:prSet presAssocID="{F6B18D57-DF5D-4368-B42A-65AEF1FB8BC9}" presName="parentText" presStyleLbl="node1" presStyleIdx="0" presStyleCnt="5">
        <dgm:presLayoutVars>
          <dgm:chMax val="0"/>
          <dgm:bulletEnabled val="1"/>
        </dgm:presLayoutVars>
      </dgm:prSet>
      <dgm:spPr/>
    </dgm:pt>
    <dgm:pt modelId="{BC3F37DA-5BC5-49EB-8997-218AA1C0D066}" type="pres">
      <dgm:prSet presAssocID="{F6B18D57-DF5D-4368-B42A-65AEF1FB8BC9}" presName="childText" presStyleLbl="revTx" presStyleIdx="0" presStyleCnt="5">
        <dgm:presLayoutVars>
          <dgm:bulletEnabled val="1"/>
        </dgm:presLayoutVars>
      </dgm:prSet>
      <dgm:spPr/>
    </dgm:pt>
    <dgm:pt modelId="{477B2B18-EAE6-432A-9A28-83E8B76B3434}" type="pres">
      <dgm:prSet presAssocID="{D25C7A90-3BE9-43EB-9C82-F4DF0D0ED213}" presName="parentText" presStyleLbl="node1" presStyleIdx="1" presStyleCnt="5">
        <dgm:presLayoutVars>
          <dgm:chMax val="0"/>
          <dgm:bulletEnabled val="1"/>
        </dgm:presLayoutVars>
      </dgm:prSet>
      <dgm:spPr/>
    </dgm:pt>
    <dgm:pt modelId="{8B22CE26-241A-449D-8CA0-33376BEBCA9B}" type="pres">
      <dgm:prSet presAssocID="{D25C7A90-3BE9-43EB-9C82-F4DF0D0ED213}" presName="childText" presStyleLbl="revTx" presStyleIdx="1" presStyleCnt="5">
        <dgm:presLayoutVars>
          <dgm:bulletEnabled val="1"/>
        </dgm:presLayoutVars>
      </dgm:prSet>
      <dgm:spPr/>
    </dgm:pt>
    <dgm:pt modelId="{13F80F8C-7724-489A-9066-D076C81F43BE}" type="pres">
      <dgm:prSet presAssocID="{D556192E-02ED-45FC-8C61-71C3B1CA5933}" presName="parentText" presStyleLbl="node1" presStyleIdx="2" presStyleCnt="5">
        <dgm:presLayoutVars>
          <dgm:chMax val="0"/>
          <dgm:bulletEnabled val="1"/>
        </dgm:presLayoutVars>
      </dgm:prSet>
      <dgm:spPr/>
    </dgm:pt>
    <dgm:pt modelId="{9E366C38-F13F-4F95-AF50-5D823B3EEDA2}" type="pres">
      <dgm:prSet presAssocID="{D556192E-02ED-45FC-8C61-71C3B1CA5933}" presName="childText" presStyleLbl="revTx" presStyleIdx="2" presStyleCnt="5">
        <dgm:presLayoutVars>
          <dgm:bulletEnabled val="1"/>
        </dgm:presLayoutVars>
      </dgm:prSet>
      <dgm:spPr/>
    </dgm:pt>
    <dgm:pt modelId="{DDA02748-2199-49C4-8069-038463D63E2A}" type="pres">
      <dgm:prSet presAssocID="{F6E83E50-D6DF-44C2-A85A-3CC29B7291C7}" presName="parentText" presStyleLbl="node1" presStyleIdx="3" presStyleCnt="5">
        <dgm:presLayoutVars>
          <dgm:chMax val="0"/>
          <dgm:bulletEnabled val="1"/>
        </dgm:presLayoutVars>
      </dgm:prSet>
      <dgm:spPr/>
    </dgm:pt>
    <dgm:pt modelId="{7CB8EA55-C890-4B29-B736-CC95D5AAE017}" type="pres">
      <dgm:prSet presAssocID="{F6E83E50-D6DF-44C2-A85A-3CC29B7291C7}" presName="childText" presStyleLbl="revTx" presStyleIdx="3" presStyleCnt="5">
        <dgm:presLayoutVars>
          <dgm:bulletEnabled val="1"/>
        </dgm:presLayoutVars>
      </dgm:prSet>
      <dgm:spPr/>
    </dgm:pt>
    <dgm:pt modelId="{410802D5-60E6-438B-BCFB-8ECE453269E2}" type="pres">
      <dgm:prSet presAssocID="{01CA2DAA-B49B-42F9-950F-284E56B9CF76}" presName="parentText" presStyleLbl="node1" presStyleIdx="4" presStyleCnt="5">
        <dgm:presLayoutVars>
          <dgm:chMax val="0"/>
          <dgm:bulletEnabled val="1"/>
        </dgm:presLayoutVars>
      </dgm:prSet>
      <dgm:spPr/>
    </dgm:pt>
    <dgm:pt modelId="{E56AF4E6-AA6F-4F35-9947-90DF2CCC6C96}" type="pres">
      <dgm:prSet presAssocID="{01CA2DAA-B49B-42F9-950F-284E56B9CF76}" presName="childText" presStyleLbl="revTx" presStyleIdx="4" presStyleCnt="5">
        <dgm:presLayoutVars>
          <dgm:bulletEnabled val="1"/>
        </dgm:presLayoutVars>
      </dgm:prSet>
      <dgm:spPr/>
    </dgm:pt>
  </dgm:ptLst>
  <dgm:cxnLst>
    <dgm:cxn modelId="{7CA41D01-4AE9-49BF-B2C4-0AB315139CC7}" type="presOf" srcId="{F6E83E50-D6DF-44C2-A85A-3CC29B7291C7}" destId="{DDA02748-2199-49C4-8069-038463D63E2A}" srcOrd="0" destOrd="0" presId="urn:microsoft.com/office/officeart/2005/8/layout/vList2"/>
    <dgm:cxn modelId="{0744B70D-B499-408E-BA1C-F41285FCAC73}" type="presOf" srcId="{D556192E-02ED-45FC-8C61-71C3B1CA5933}" destId="{13F80F8C-7724-489A-9066-D076C81F43BE}" srcOrd="0" destOrd="0" presId="urn:microsoft.com/office/officeart/2005/8/layout/vList2"/>
    <dgm:cxn modelId="{7701D50F-53CD-42C4-BB55-164EB55F4AFF}" srcId="{D171943B-9424-4208-A006-28C0384C8CAE}" destId="{D556192E-02ED-45FC-8C61-71C3B1CA5933}" srcOrd="2" destOrd="0" parTransId="{0FDA3C98-E3C4-4DEC-AC03-1F1AC4322BBF}" sibTransId="{3A4A9085-CB6C-48E2-91B5-2F4114C1F3DF}"/>
    <dgm:cxn modelId="{D5413C14-353D-4A06-9409-BBEAD4AB7C25}" srcId="{01CA2DAA-B49B-42F9-950F-284E56B9CF76}" destId="{1F9AE467-23E4-4C74-81D4-B9B15B190DB4}" srcOrd="0" destOrd="0" parTransId="{0BE488CF-9ED5-44CD-9551-76702E341A48}" sibTransId="{EB04445A-413B-465F-8B85-2ED9A93B0000}"/>
    <dgm:cxn modelId="{4A46FB1B-8246-4386-BCB1-DC81D8E47357}" srcId="{D171943B-9424-4208-A006-28C0384C8CAE}" destId="{F6E83E50-D6DF-44C2-A85A-3CC29B7291C7}" srcOrd="3" destOrd="0" parTransId="{5756B1D0-FB0F-4F19-9DF5-7804A33237E2}" sibTransId="{C3F16426-F57D-403B-9E86-09871FF18EAD}"/>
    <dgm:cxn modelId="{4A57D320-E2B9-4550-BE76-7D230CDC9362}" srcId="{D171943B-9424-4208-A006-28C0384C8CAE}" destId="{D25C7A90-3BE9-43EB-9C82-F4DF0D0ED213}" srcOrd="1" destOrd="0" parTransId="{B46645B5-91F2-4438-A223-5B3A6DEE8FA7}" sibTransId="{9F73C509-8707-4A7F-AA07-93B2D439DA6E}"/>
    <dgm:cxn modelId="{A5473432-2441-4C5E-AC26-47D4EAA21ED0}" type="presOf" srcId="{D25C7A90-3BE9-43EB-9C82-F4DF0D0ED213}" destId="{477B2B18-EAE6-432A-9A28-83E8B76B3434}" srcOrd="0" destOrd="0" presId="urn:microsoft.com/office/officeart/2005/8/layout/vList2"/>
    <dgm:cxn modelId="{D99A5033-167C-4D45-B43E-A3B2480141DD}" type="presOf" srcId="{01CA2DAA-B49B-42F9-950F-284E56B9CF76}" destId="{410802D5-60E6-438B-BCFB-8ECE453269E2}" srcOrd="0" destOrd="0" presId="urn:microsoft.com/office/officeart/2005/8/layout/vList2"/>
    <dgm:cxn modelId="{8E90645B-0349-4079-89C5-ECBD39923576}" type="presOf" srcId="{EE210D34-3628-4883-85B4-E798FA44AF76}" destId="{9E366C38-F13F-4F95-AF50-5D823B3EEDA2}" srcOrd="0" destOrd="0" presId="urn:microsoft.com/office/officeart/2005/8/layout/vList2"/>
    <dgm:cxn modelId="{DCE99F4E-F2CD-4C46-817C-D2F66EA3FB83}" type="presOf" srcId="{1F9AE467-23E4-4C74-81D4-B9B15B190DB4}" destId="{E56AF4E6-AA6F-4F35-9947-90DF2CCC6C96}" srcOrd="0" destOrd="0" presId="urn:microsoft.com/office/officeart/2005/8/layout/vList2"/>
    <dgm:cxn modelId="{4450D57B-F083-4CD1-B781-901E3B6204DC}" type="presOf" srcId="{D171943B-9424-4208-A006-28C0384C8CAE}" destId="{D99A497B-433D-4B86-BC57-BBCABE70D099}" srcOrd="0" destOrd="0" presId="urn:microsoft.com/office/officeart/2005/8/layout/vList2"/>
    <dgm:cxn modelId="{F478D58B-73C1-4614-B784-20FDE416D134}" srcId="{D171943B-9424-4208-A006-28C0384C8CAE}" destId="{01CA2DAA-B49B-42F9-950F-284E56B9CF76}" srcOrd="4" destOrd="0" parTransId="{97A9DA38-12EB-40FC-9932-314DC12042FD}" sibTransId="{94BA1B79-61B9-4F49-8DD6-64865A4BDA83}"/>
    <dgm:cxn modelId="{EA37928C-DA3A-47BE-BD93-43A167F075CA}" type="presOf" srcId="{F6B18D57-DF5D-4368-B42A-65AEF1FB8BC9}" destId="{E70D2CFB-5346-4B66-B3E7-57FC6330EEAA}" srcOrd="0" destOrd="0" presId="urn:microsoft.com/office/officeart/2005/8/layout/vList2"/>
    <dgm:cxn modelId="{7CCAE08C-3B0D-497F-AA78-FCBE7EB6BFA0}" type="presOf" srcId="{7191DEE8-DB1D-4B7C-8855-69964225681C}" destId="{BC3F37DA-5BC5-49EB-8997-218AA1C0D066}" srcOrd="0" destOrd="0" presId="urn:microsoft.com/office/officeart/2005/8/layout/vList2"/>
    <dgm:cxn modelId="{23F76293-C470-49AB-BDA7-5B98479C9D81}" type="presOf" srcId="{A16E9BC9-586F-4696-A529-E4EBD2D19B3F}" destId="{7CB8EA55-C890-4B29-B736-CC95D5AAE017}" srcOrd="0" destOrd="0" presId="urn:microsoft.com/office/officeart/2005/8/layout/vList2"/>
    <dgm:cxn modelId="{6736749F-53EC-4161-96A4-4AD79AAD0033}" srcId="{F6B18D57-DF5D-4368-B42A-65AEF1FB8BC9}" destId="{7191DEE8-DB1D-4B7C-8855-69964225681C}" srcOrd="0" destOrd="0" parTransId="{6D3FB4D3-C2E6-42E8-821F-709F696CA106}" sibTransId="{7FA0D34E-FA19-484F-813D-C4C518439C67}"/>
    <dgm:cxn modelId="{A75556A6-73DB-4C43-AD23-2D13E5A06390}" srcId="{D171943B-9424-4208-A006-28C0384C8CAE}" destId="{F6B18D57-DF5D-4368-B42A-65AEF1FB8BC9}" srcOrd="0" destOrd="0" parTransId="{7953B902-A0C7-4F78-BE1E-64C5ACAC6A16}" sibTransId="{1B3CF907-A746-42A1-9C93-DC8090EC2158}"/>
    <dgm:cxn modelId="{6F804CC3-06DE-4821-86C0-87C8B203FB13}" srcId="{D556192E-02ED-45FC-8C61-71C3B1CA5933}" destId="{EE210D34-3628-4883-85B4-E798FA44AF76}" srcOrd="0" destOrd="0" parTransId="{5784764E-AD07-4075-982C-7DEE95E0EDE9}" sibTransId="{1EEC1718-51DB-4B09-A851-D91ABB698F6D}"/>
    <dgm:cxn modelId="{1DC2E3E1-051A-4596-A884-D0F322F56895}" srcId="{D25C7A90-3BE9-43EB-9C82-F4DF0D0ED213}" destId="{6D7A0E14-4336-41EC-8112-DDEE47FC81FC}" srcOrd="0" destOrd="0" parTransId="{7C8A115B-605B-4ADA-8AF1-3677FF196E88}" sibTransId="{102D7549-99A2-436B-B477-DE3A8768E9D3}"/>
    <dgm:cxn modelId="{F9A17EE4-C7EF-4B6C-86A3-A92FB3E37C2F}" type="presOf" srcId="{6D7A0E14-4336-41EC-8112-DDEE47FC81FC}" destId="{8B22CE26-241A-449D-8CA0-33376BEBCA9B}" srcOrd="0" destOrd="0" presId="urn:microsoft.com/office/officeart/2005/8/layout/vList2"/>
    <dgm:cxn modelId="{FD1677EE-2472-457B-B73B-00A46C924241}" srcId="{F6E83E50-D6DF-44C2-A85A-3CC29B7291C7}" destId="{A16E9BC9-586F-4696-A529-E4EBD2D19B3F}" srcOrd="0" destOrd="0" parTransId="{0569CFAB-4A9E-46F3-AA2C-0FD291C5DCE2}" sibTransId="{DB48A213-7E23-4FD2-B290-FF359D908226}"/>
    <dgm:cxn modelId="{BC0B2F26-738B-4D67-BE97-982B0B69AF44}" type="presParOf" srcId="{D99A497B-433D-4B86-BC57-BBCABE70D099}" destId="{E70D2CFB-5346-4B66-B3E7-57FC6330EEAA}" srcOrd="0" destOrd="0" presId="urn:microsoft.com/office/officeart/2005/8/layout/vList2"/>
    <dgm:cxn modelId="{0ADA355F-B0B2-421B-8194-50B16C166918}" type="presParOf" srcId="{D99A497B-433D-4B86-BC57-BBCABE70D099}" destId="{BC3F37DA-5BC5-49EB-8997-218AA1C0D066}" srcOrd="1" destOrd="0" presId="urn:microsoft.com/office/officeart/2005/8/layout/vList2"/>
    <dgm:cxn modelId="{930F2FB6-ED62-43F4-A279-D075297DA847}" type="presParOf" srcId="{D99A497B-433D-4B86-BC57-BBCABE70D099}" destId="{477B2B18-EAE6-432A-9A28-83E8B76B3434}" srcOrd="2" destOrd="0" presId="urn:microsoft.com/office/officeart/2005/8/layout/vList2"/>
    <dgm:cxn modelId="{04867567-4475-49B7-8E31-5CF31799F2F7}" type="presParOf" srcId="{D99A497B-433D-4B86-BC57-BBCABE70D099}" destId="{8B22CE26-241A-449D-8CA0-33376BEBCA9B}" srcOrd="3" destOrd="0" presId="urn:microsoft.com/office/officeart/2005/8/layout/vList2"/>
    <dgm:cxn modelId="{D3ABF2C6-540E-4A94-811F-7FAAA3800713}" type="presParOf" srcId="{D99A497B-433D-4B86-BC57-BBCABE70D099}" destId="{13F80F8C-7724-489A-9066-D076C81F43BE}" srcOrd="4" destOrd="0" presId="urn:microsoft.com/office/officeart/2005/8/layout/vList2"/>
    <dgm:cxn modelId="{7F738E83-C374-409F-8AF6-D16897E9612E}" type="presParOf" srcId="{D99A497B-433D-4B86-BC57-BBCABE70D099}" destId="{9E366C38-F13F-4F95-AF50-5D823B3EEDA2}" srcOrd="5" destOrd="0" presId="urn:microsoft.com/office/officeart/2005/8/layout/vList2"/>
    <dgm:cxn modelId="{5B19D8EB-99F4-4A4F-9128-E77D6050A1D0}" type="presParOf" srcId="{D99A497B-433D-4B86-BC57-BBCABE70D099}" destId="{DDA02748-2199-49C4-8069-038463D63E2A}" srcOrd="6" destOrd="0" presId="urn:microsoft.com/office/officeart/2005/8/layout/vList2"/>
    <dgm:cxn modelId="{71C8E8FC-248D-4E5D-B269-4B67C678E4C3}" type="presParOf" srcId="{D99A497B-433D-4B86-BC57-BBCABE70D099}" destId="{7CB8EA55-C890-4B29-B736-CC95D5AAE017}" srcOrd="7" destOrd="0" presId="urn:microsoft.com/office/officeart/2005/8/layout/vList2"/>
    <dgm:cxn modelId="{722C979A-A811-4B67-A416-C882C50B593D}" type="presParOf" srcId="{D99A497B-433D-4B86-BC57-BBCABE70D099}" destId="{410802D5-60E6-438B-BCFB-8ECE453269E2}" srcOrd="8" destOrd="0" presId="urn:microsoft.com/office/officeart/2005/8/layout/vList2"/>
    <dgm:cxn modelId="{B26F5705-8378-47FA-8142-0A31D46D20DE}" type="presParOf" srcId="{D99A497B-433D-4B86-BC57-BBCABE70D099}" destId="{E56AF4E6-AA6F-4F35-9947-90DF2CCC6C96}"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61655E7-371C-41DB-B2E4-02A65D11454C}" type="doc">
      <dgm:prSet loTypeId="urn:microsoft.com/office/officeart/2005/8/layout/radial5" loCatId="cycle" qsTypeId="urn:microsoft.com/office/officeart/2005/8/quickstyle/simple1" qsCatId="simple" csTypeId="urn:microsoft.com/office/officeart/2005/8/colors/accent0_3" csCatId="mainScheme" phldr="1"/>
      <dgm:spPr/>
      <dgm:t>
        <a:bodyPr/>
        <a:lstStyle/>
        <a:p>
          <a:endParaRPr lang="en-US"/>
        </a:p>
      </dgm:t>
    </dgm:pt>
    <dgm:pt modelId="{927D8BD1-5F20-4462-88C1-E24F8E7C2BFC}">
      <dgm:prSet phldrT="[Text]"/>
      <dgm:spPr/>
      <dgm:t>
        <a:bodyPr/>
        <a:lstStyle/>
        <a:p>
          <a:r>
            <a:rPr lang="en-US"/>
            <a:t>IT Governance</a:t>
          </a:r>
        </a:p>
      </dgm:t>
    </dgm:pt>
    <dgm:pt modelId="{0E3D972A-A39E-4DF4-BA13-5D3789C760D5}" type="parTrans" cxnId="{3E2B7F9F-F45D-42C7-9D80-FC56ED2D4B0D}">
      <dgm:prSet/>
      <dgm:spPr/>
      <dgm:t>
        <a:bodyPr/>
        <a:lstStyle/>
        <a:p>
          <a:endParaRPr lang="en-US"/>
        </a:p>
      </dgm:t>
    </dgm:pt>
    <dgm:pt modelId="{1DB2B865-65E1-4B9D-A3AF-94136BD6A191}" type="sibTrans" cxnId="{3E2B7F9F-F45D-42C7-9D80-FC56ED2D4B0D}">
      <dgm:prSet/>
      <dgm:spPr/>
      <dgm:t>
        <a:bodyPr/>
        <a:lstStyle/>
        <a:p>
          <a:endParaRPr lang="en-US"/>
        </a:p>
      </dgm:t>
    </dgm:pt>
    <dgm:pt modelId="{4FC4BB61-2025-40AA-968B-4E2C8724B335}">
      <dgm:prSet phldrT="[Text]"/>
      <dgm:spPr/>
      <dgm:t>
        <a:bodyPr/>
        <a:lstStyle/>
        <a:p>
          <a:r>
            <a:rPr lang="en-US"/>
            <a:t>Strategic Alignment</a:t>
          </a:r>
        </a:p>
      </dgm:t>
    </dgm:pt>
    <dgm:pt modelId="{12A26326-60A6-4587-8819-E745D8183D38}" type="parTrans" cxnId="{4984871E-9A87-4130-97C0-4B791EFFCD33}">
      <dgm:prSet/>
      <dgm:spPr/>
      <dgm:t>
        <a:bodyPr/>
        <a:lstStyle/>
        <a:p>
          <a:endParaRPr lang="en-US"/>
        </a:p>
      </dgm:t>
    </dgm:pt>
    <dgm:pt modelId="{2D330AF0-0C1F-406A-AE52-B5B901DD9584}" type="sibTrans" cxnId="{4984871E-9A87-4130-97C0-4B791EFFCD33}">
      <dgm:prSet/>
      <dgm:spPr/>
      <dgm:t>
        <a:bodyPr/>
        <a:lstStyle/>
        <a:p>
          <a:endParaRPr lang="en-US"/>
        </a:p>
      </dgm:t>
    </dgm:pt>
    <dgm:pt modelId="{8A13E718-016F-496C-BCEB-CD17C5DA80D2}">
      <dgm:prSet phldrT="[Text]"/>
      <dgm:spPr/>
      <dgm:t>
        <a:bodyPr/>
        <a:lstStyle/>
        <a:p>
          <a:r>
            <a:rPr lang="en-US"/>
            <a:t>Performance Management</a:t>
          </a:r>
        </a:p>
      </dgm:t>
    </dgm:pt>
    <dgm:pt modelId="{C820392D-A2F7-4535-8D4C-E10C5ACAE9BF}" type="parTrans" cxnId="{115CF570-56FF-47E3-88B6-C7513A266EFF}">
      <dgm:prSet/>
      <dgm:spPr/>
      <dgm:t>
        <a:bodyPr/>
        <a:lstStyle/>
        <a:p>
          <a:endParaRPr lang="en-US"/>
        </a:p>
      </dgm:t>
    </dgm:pt>
    <dgm:pt modelId="{E8040BDF-588A-4230-9E6F-93FFDAED4BC8}" type="sibTrans" cxnId="{115CF570-56FF-47E3-88B6-C7513A266EFF}">
      <dgm:prSet/>
      <dgm:spPr/>
      <dgm:t>
        <a:bodyPr/>
        <a:lstStyle/>
        <a:p>
          <a:endParaRPr lang="en-US"/>
        </a:p>
      </dgm:t>
    </dgm:pt>
    <dgm:pt modelId="{5A9223A4-464F-4B89-B95E-24B0430DAD0E}">
      <dgm:prSet phldrT="[Text]"/>
      <dgm:spPr/>
      <dgm:t>
        <a:bodyPr/>
        <a:lstStyle/>
        <a:p>
          <a:r>
            <a:rPr lang="en-US"/>
            <a:t>Resource Management</a:t>
          </a:r>
        </a:p>
      </dgm:t>
    </dgm:pt>
    <dgm:pt modelId="{BC15831C-E2A5-4788-9A43-B264152E32D8}" type="parTrans" cxnId="{EFE044AC-DB24-4B9B-BF29-6C7D2DF39B96}">
      <dgm:prSet/>
      <dgm:spPr/>
      <dgm:t>
        <a:bodyPr/>
        <a:lstStyle/>
        <a:p>
          <a:endParaRPr lang="en-US"/>
        </a:p>
      </dgm:t>
    </dgm:pt>
    <dgm:pt modelId="{2235E306-11E4-4AF4-88E2-E7B31BB86DA8}" type="sibTrans" cxnId="{EFE044AC-DB24-4B9B-BF29-6C7D2DF39B96}">
      <dgm:prSet/>
      <dgm:spPr/>
      <dgm:t>
        <a:bodyPr/>
        <a:lstStyle/>
        <a:p>
          <a:endParaRPr lang="en-US"/>
        </a:p>
      </dgm:t>
    </dgm:pt>
    <dgm:pt modelId="{11BF11B8-7349-4D78-A0D8-F3AF3704F2F7}">
      <dgm:prSet phldrT="[Text]"/>
      <dgm:spPr/>
      <dgm:t>
        <a:bodyPr/>
        <a:lstStyle/>
        <a:p>
          <a:r>
            <a:rPr lang="en-US"/>
            <a:t>Value Delivery</a:t>
          </a:r>
        </a:p>
      </dgm:t>
    </dgm:pt>
    <dgm:pt modelId="{E055B968-240B-4E99-B06D-5B253B6F2EA9}" type="parTrans" cxnId="{E577B9D1-941B-4541-825A-DE2DAEE79146}">
      <dgm:prSet/>
      <dgm:spPr/>
      <dgm:t>
        <a:bodyPr/>
        <a:lstStyle/>
        <a:p>
          <a:endParaRPr lang="en-US"/>
        </a:p>
      </dgm:t>
    </dgm:pt>
    <dgm:pt modelId="{19B89DD3-4837-47ED-811F-05439A360913}" type="sibTrans" cxnId="{E577B9D1-941B-4541-825A-DE2DAEE79146}">
      <dgm:prSet/>
      <dgm:spPr/>
      <dgm:t>
        <a:bodyPr/>
        <a:lstStyle/>
        <a:p>
          <a:endParaRPr lang="en-US"/>
        </a:p>
      </dgm:t>
    </dgm:pt>
    <dgm:pt modelId="{CB23CA69-2C1C-4B42-804E-2861E7628BBD}">
      <dgm:prSet phldrT="[Text]"/>
      <dgm:spPr/>
      <dgm:t>
        <a:bodyPr/>
        <a:lstStyle/>
        <a:p>
          <a:r>
            <a:rPr lang="en-US"/>
            <a:t>Risk Management</a:t>
          </a:r>
        </a:p>
      </dgm:t>
    </dgm:pt>
    <dgm:pt modelId="{07854B56-6D1D-4034-B9AF-6F957A7F3F59}" type="parTrans" cxnId="{5B04FDD2-52D2-4CF3-9F66-02B3E9468427}">
      <dgm:prSet/>
      <dgm:spPr/>
      <dgm:t>
        <a:bodyPr/>
        <a:lstStyle/>
        <a:p>
          <a:endParaRPr lang="en-US"/>
        </a:p>
      </dgm:t>
    </dgm:pt>
    <dgm:pt modelId="{9AB1EE8B-8011-4A8D-BE57-5724BDCC209D}" type="sibTrans" cxnId="{5B04FDD2-52D2-4CF3-9F66-02B3E9468427}">
      <dgm:prSet/>
      <dgm:spPr/>
      <dgm:t>
        <a:bodyPr/>
        <a:lstStyle/>
        <a:p>
          <a:endParaRPr lang="en-US"/>
        </a:p>
      </dgm:t>
    </dgm:pt>
    <dgm:pt modelId="{F6D6E9D8-C9E6-49BA-8329-DFA96EB3CC0F}" type="pres">
      <dgm:prSet presAssocID="{261655E7-371C-41DB-B2E4-02A65D11454C}" presName="Name0" presStyleCnt="0">
        <dgm:presLayoutVars>
          <dgm:chMax val="1"/>
          <dgm:dir/>
          <dgm:animLvl val="ctr"/>
          <dgm:resizeHandles val="exact"/>
        </dgm:presLayoutVars>
      </dgm:prSet>
      <dgm:spPr/>
    </dgm:pt>
    <dgm:pt modelId="{D0702170-03DD-4AF2-9D7A-380A95FC8AC0}" type="pres">
      <dgm:prSet presAssocID="{927D8BD1-5F20-4462-88C1-E24F8E7C2BFC}" presName="centerShape" presStyleLbl="node0" presStyleIdx="0" presStyleCnt="1"/>
      <dgm:spPr/>
    </dgm:pt>
    <dgm:pt modelId="{99476C76-279A-4BF7-BC71-8A7A722AE50B}" type="pres">
      <dgm:prSet presAssocID="{12A26326-60A6-4587-8819-E745D8183D38}" presName="parTrans" presStyleLbl="sibTrans2D1" presStyleIdx="0" presStyleCnt="5"/>
      <dgm:spPr/>
    </dgm:pt>
    <dgm:pt modelId="{DF7B7482-D6FC-4AB8-912B-C5828E493606}" type="pres">
      <dgm:prSet presAssocID="{12A26326-60A6-4587-8819-E745D8183D38}" presName="connectorText" presStyleLbl="sibTrans2D1" presStyleIdx="0" presStyleCnt="5"/>
      <dgm:spPr/>
    </dgm:pt>
    <dgm:pt modelId="{BE829F2C-8EEA-4928-8547-64BF347B3A58}" type="pres">
      <dgm:prSet presAssocID="{4FC4BB61-2025-40AA-968B-4E2C8724B335}" presName="node" presStyleLbl="node1" presStyleIdx="0" presStyleCnt="5">
        <dgm:presLayoutVars>
          <dgm:bulletEnabled val="1"/>
        </dgm:presLayoutVars>
      </dgm:prSet>
      <dgm:spPr/>
    </dgm:pt>
    <dgm:pt modelId="{A921B53B-2223-48A0-8C1A-EF58E6825295}" type="pres">
      <dgm:prSet presAssocID="{C820392D-A2F7-4535-8D4C-E10C5ACAE9BF}" presName="parTrans" presStyleLbl="sibTrans2D1" presStyleIdx="1" presStyleCnt="5"/>
      <dgm:spPr/>
    </dgm:pt>
    <dgm:pt modelId="{5AA631A5-4311-4D19-B5E3-71E46C121462}" type="pres">
      <dgm:prSet presAssocID="{C820392D-A2F7-4535-8D4C-E10C5ACAE9BF}" presName="connectorText" presStyleLbl="sibTrans2D1" presStyleIdx="1" presStyleCnt="5"/>
      <dgm:spPr/>
    </dgm:pt>
    <dgm:pt modelId="{3870E406-86F0-4675-8EE0-DD5F9FBDFCF5}" type="pres">
      <dgm:prSet presAssocID="{8A13E718-016F-496C-BCEB-CD17C5DA80D2}" presName="node" presStyleLbl="node1" presStyleIdx="1" presStyleCnt="5">
        <dgm:presLayoutVars>
          <dgm:bulletEnabled val="1"/>
        </dgm:presLayoutVars>
      </dgm:prSet>
      <dgm:spPr/>
    </dgm:pt>
    <dgm:pt modelId="{CAB16D92-ED7D-4A2D-B8CB-0306B2E262CF}" type="pres">
      <dgm:prSet presAssocID="{BC15831C-E2A5-4788-9A43-B264152E32D8}" presName="parTrans" presStyleLbl="sibTrans2D1" presStyleIdx="2" presStyleCnt="5"/>
      <dgm:spPr/>
    </dgm:pt>
    <dgm:pt modelId="{0288C0AF-87A8-48C8-8682-EC19E92C3D3E}" type="pres">
      <dgm:prSet presAssocID="{BC15831C-E2A5-4788-9A43-B264152E32D8}" presName="connectorText" presStyleLbl="sibTrans2D1" presStyleIdx="2" presStyleCnt="5"/>
      <dgm:spPr/>
    </dgm:pt>
    <dgm:pt modelId="{440BE50F-AE83-423A-8C2E-092B8259D5A1}" type="pres">
      <dgm:prSet presAssocID="{5A9223A4-464F-4B89-B95E-24B0430DAD0E}" presName="node" presStyleLbl="node1" presStyleIdx="2" presStyleCnt="5">
        <dgm:presLayoutVars>
          <dgm:bulletEnabled val="1"/>
        </dgm:presLayoutVars>
      </dgm:prSet>
      <dgm:spPr/>
    </dgm:pt>
    <dgm:pt modelId="{EE2313F6-31B5-4762-8A97-C5B31C3ED9B9}" type="pres">
      <dgm:prSet presAssocID="{E055B968-240B-4E99-B06D-5B253B6F2EA9}" presName="parTrans" presStyleLbl="sibTrans2D1" presStyleIdx="3" presStyleCnt="5"/>
      <dgm:spPr/>
    </dgm:pt>
    <dgm:pt modelId="{E011CE68-AF8C-4429-9D79-51C349EAC7E7}" type="pres">
      <dgm:prSet presAssocID="{E055B968-240B-4E99-B06D-5B253B6F2EA9}" presName="connectorText" presStyleLbl="sibTrans2D1" presStyleIdx="3" presStyleCnt="5"/>
      <dgm:spPr/>
    </dgm:pt>
    <dgm:pt modelId="{6D07FD40-89EB-44C1-9F57-AE7A03479851}" type="pres">
      <dgm:prSet presAssocID="{11BF11B8-7349-4D78-A0D8-F3AF3704F2F7}" presName="node" presStyleLbl="node1" presStyleIdx="3" presStyleCnt="5">
        <dgm:presLayoutVars>
          <dgm:bulletEnabled val="1"/>
        </dgm:presLayoutVars>
      </dgm:prSet>
      <dgm:spPr/>
    </dgm:pt>
    <dgm:pt modelId="{01A53119-3D58-4A50-9421-BD15B0E419E4}" type="pres">
      <dgm:prSet presAssocID="{07854B56-6D1D-4034-B9AF-6F957A7F3F59}" presName="parTrans" presStyleLbl="sibTrans2D1" presStyleIdx="4" presStyleCnt="5"/>
      <dgm:spPr/>
    </dgm:pt>
    <dgm:pt modelId="{5B69AF07-0DF5-4F28-AAEA-72A4937CE5CF}" type="pres">
      <dgm:prSet presAssocID="{07854B56-6D1D-4034-B9AF-6F957A7F3F59}" presName="connectorText" presStyleLbl="sibTrans2D1" presStyleIdx="4" presStyleCnt="5"/>
      <dgm:spPr/>
    </dgm:pt>
    <dgm:pt modelId="{5722B795-A636-4E14-8873-E0DD64036A81}" type="pres">
      <dgm:prSet presAssocID="{CB23CA69-2C1C-4B42-804E-2861E7628BBD}" presName="node" presStyleLbl="node1" presStyleIdx="4" presStyleCnt="5">
        <dgm:presLayoutVars>
          <dgm:bulletEnabled val="1"/>
        </dgm:presLayoutVars>
      </dgm:prSet>
      <dgm:spPr/>
    </dgm:pt>
  </dgm:ptLst>
  <dgm:cxnLst>
    <dgm:cxn modelId="{BCA49001-F179-43C8-9F00-57754B0266F5}" type="presOf" srcId="{07854B56-6D1D-4034-B9AF-6F957A7F3F59}" destId="{5B69AF07-0DF5-4F28-AAEA-72A4937CE5CF}" srcOrd="1" destOrd="0" presId="urn:microsoft.com/office/officeart/2005/8/layout/radial5"/>
    <dgm:cxn modelId="{42B02709-2097-4BA0-82C8-EC9EAD58234C}" type="presOf" srcId="{8A13E718-016F-496C-BCEB-CD17C5DA80D2}" destId="{3870E406-86F0-4675-8EE0-DD5F9FBDFCF5}" srcOrd="0" destOrd="0" presId="urn:microsoft.com/office/officeart/2005/8/layout/radial5"/>
    <dgm:cxn modelId="{E1C7C019-D45A-47EF-B1E1-92AA14DF897E}" type="presOf" srcId="{C820392D-A2F7-4535-8D4C-E10C5ACAE9BF}" destId="{5AA631A5-4311-4D19-B5E3-71E46C121462}" srcOrd="1" destOrd="0" presId="urn:microsoft.com/office/officeart/2005/8/layout/radial5"/>
    <dgm:cxn modelId="{F6F4D91A-A4E6-4DA2-9F17-EB172B7023A3}" type="presOf" srcId="{11BF11B8-7349-4D78-A0D8-F3AF3704F2F7}" destId="{6D07FD40-89EB-44C1-9F57-AE7A03479851}" srcOrd="0" destOrd="0" presId="urn:microsoft.com/office/officeart/2005/8/layout/radial5"/>
    <dgm:cxn modelId="{1415F71B-8A56-4B29-9AEE-AD7508E9AF25}" type="presOf" srcId="{07854B56-6D1D-4034-B9AF-6F957A7F3F59}" destId="{01A53119-3D58-4A50-9421-BD15B0E419E4}" srcOrd="0" destOrd="0" presId="urn:microsoft.com/office/officeart/2005/8/layout/radial5"/>
    <dgm:cxn modelId="{4984871E-9A87-4130-97C0-4B791EFFCD33}" srcId="{927D8BD1-5F20-4462-88C1-E24F8E7C2BFC}" destId="{4FC4BB61-2025-40AA-968B-4E2C8724B335}" srcOrd="0" destOrd="0" parTransId="{12A26326-60A6-4587-8819-E745D8183D38}" sibTransId="{2D330AF0-0C1F-406A-AE52-B5B901DD9584}"/>
    <dgm:cxn modelId="{B716A426-C318-4C09-B06C-B02B9CA6017E}" type="presOf" srcId="{927D8BD1-5F20-4462-88C1-E24F8E7C2BFC}" destId="{D0702170-03DD-4AF2-9D7A-380A95FC8AC0}" srcOrd="0" destOrd="0" presId="urn:microsoft.com/office/officeart/2005/8/layout/radial5"/>
    <dgm:cxn modelId="{1491FE3C-E62F-4972-A744-46221B7EE302}" type="presOf" srcId="{CB23CA69-2C1C-4B42-804E-2861E7628BBD}" destId="{5722B795-A636-4E14-8873-E0DD64036A81}" srcOrd="0" destOrd="0" presId="urn:microsoft.com/office/officeart/2005/8/layout/radial5"/>
    <dgm:cxn modelId="{E342574B-74CD-4FDB-9A57-4972A558AB5F}" type="presOf" srcId="{4FC4BB61-2025-40AA-968B-4E2C8724B335}" destId="{BE829F2C-8EEA-4928-8547-64BF347B3A58}" srcOrd="0" destOrd="0" presId="urn:microsoft.com/office/officeart/2005/8/layout/radial5"/>
    <dgm:cxn modelId="{115CF570-56FF-47E3-88B6-C7513A266EFF}" srcId="{927D8BD1-5F20-4462-88C1-E24F8E7C2BFC}" destId="{8A13E718-016F-496C-BCEB-CD17C5DA80D2}" srcOrd="1" destOrd="0" parTransId="{C820392D-A2F7-4535-8D4C-E10C5ACAE9BF}" sibTransId="{E8040BDF-588A-4230-9E6F-93FFDAED4BC8}"/>
    <dgm:cxn modelId="{C55E0A79-35AE-4719-A0CB-ED94A5E05791}" type="presOf" srcId="{12A26326-60A6-4587-8819-E745D8183D38}" destId="{DF7B7482-D6FC-4AB8-912B-C5828E493606}" srcOrd="1" destOrd="0" presId="urn:microsoft.com/office/officeart/2005/8/layout/radial5"/>
    <dgm:cxn modelId="{3E2B7F9F-F45D-42C7-9D80-FC56ED2D4B0D}" srcId="{261655E7-371C-41DB-B2E4-02A65D11454C}" destId="{927D8BD1-5F20-4462-88C1-E24F8E7C2BFC}" srcOrd="0" destOrd="0" parTransId="{0E3D972A-A39E-4DF4-BA13-5D3789C760D5}" sibTransId="{1DB2B865-65E1-4B9D-A3AF-94136BD6A191}"/>
    <dgm:cxn modelId="{540E55A0-4E44-405C-91F8-0AA84F144CFD}" type="presOf" srcId="{5A9223A4-464F-4B89-B95E-24B0430DAD0E}" destId="{440BE50F-AE83-423A-8C2E-092B8259D5A1}" srcOrd="0" destOrd="0" presId="urn:microsoft.com/office/officeart/2005/8/layout/radial5"/>
    <dgm:cxn modelId="{7A6EC4A9-3D2B-4527-8837-DFAAC3BDB4DE}" type="presOf" srcId="{BC15831C-E2A5-4788-9A43-B264152E32D8}" destId="{CAB16D92-ED7D-4A2D-B8CB-0306B2E262CF}" srcOrd="0" destOrd="0" presId="urn:microsoft.com/office/officeart/2005/8/layout/radial5"/>
    <dgm:cxn modelId="{EFE044AC-DB24-4B9B-BF29-6C7D2DF39B96}" srcId="{927D8BD1-5F20-4462-88C1-E24F8E7C2BFC}" destId="{5A9223A4-464F-4B89-B95E-24B0430DAD0E}" srcOrd="2" destOrd="0" parTransId="{BC15831C-E2A5-4788-9A43-B264152E32D8}" sibTransId="{2235E306-11E4-4AF4-88E2-E7B31BB86DA8}"/>
    <dgm:cxn modelId="{AF83F2AD-7E6E-49D8-854B-18FA9E0E91B5}" type="presOf" srcId="{12A26326-60A6-4587-8819-E745D8183D38}" destId="{99476C76-279A-4BF7-BC71-8A7A722AE50B}" srcOrd="0" destOrd="0" presId="urn:microsoft.com/office/officeart/2005/8/layout/radial5"/>
    <dgm:cxn modelId="{53B092B3-7B5D-45D3-A880-58B828405318}" type="presOf" srcId="{C820392D-A2F7-4535-8D4C-E10C5ACAE9BF}" destId="{A921B53B-2223-48A0-8C1A-EF58E6825295}" srcOrd="0" destOrd="0" presId="urn:microsoft.com/office/officeart/2005/8/layout/radial5"/>
    <dgm:cxn modelId="{6DA219C0-880A-435A-9314-8EB394B32B16}" type="presOf" srcId="{E055B968-240B-4E99-B06D-5B253B6F2EA9}" destId="{EE2313F6-31B5-4762-8A97-C5B31C3ED9B9}" srcOrd="0" destOrd="0" presId="urn:microsoft.com/office/officeart/2005/8/layout/radial5"/>
    <dgm:cxn modelId="{E577B9D1-941B-4541-825A-DE2DAEE79146}" srcId="{927D8BD1-5F20-4462-88C1-E24F8E7C2BFC}" destId="{11BF11B8-7349-4D78-A0D8-F3AF3704F2F7}" srcOrd="3" destOrd="0" parTransId="{E055B968-240B-4E99-B06D-5B253B6F2EA9}" sibTransId="{19B89DD3-4837-47ED-811F-05439A360913}"/>
    <dgm:cxn modelId="{5B04FDD2-52D2-4CF3-9F66-02B3E9468427}" srcId="{927D8BD1-5F20-4462-88C1-E24F8E7C2BFC}" destId="{CB23CA69-2C1C-4B42-804E-2861E7628BBD}" srcOrd="4" destOrd="0" parTransId="{07854B56-6D1D-4034-B9AF-6F957A7F3F59}" sibTransId="{9AB1EE8B-8011-4A8D-BE57-5724BDCC209D}"/>
    <dgm:cxn modelId="{06E1D7E3-F2EC-4341-B39E-AD5EB3604B00}" type="presOf" srcId="{261655E7-371C-41DB-B2E4-02A65D11454C}" destId="{F6D6E9D8-C9E6-49BA-8329-DFA96EB3CC0F}" srcOrd="0" destOrd="0" presId="urn:microsoft.com/office/officeart/2005/8/layout/radial5"/>
    <dgm:cxn modelId="{C12985EF-847A-4109-827F-0B095099E272}" type="presOf" srcId="{E055B968-240B-4E99-B06D-5B253B6F2EA9}" destId="{E011CE68-AF8C-4429-9D79-51C349EAC7E7}" srcOrd="1" destOrd="0" presId="urn:microsoft.com/office/officeart/2005/8/layout/radial5"/>
    <dgm:cxn modelId="{F19DE4F3-7ED8-4D0A-AE40-015384130103}" type="presOf" srcId="{BC15831C-E2A5-4788-9A43-B264152E32D8}" destId="{0288C0AF-87A8-48C8-8682-EC19E92C3D3E}" srcOrd="1" destOrd="0" presId="urn:microsoft.com/office/officeart/2005/8/layout/radial5"/>
    <dgm:cxn modelId="{38B593D2-C812-47BA-B7B0-FABCC350B2E6}" type="presParOf" srcId="{F6D6E9D8-C9E6-49BA-8329-DFA96EB3CC0F}" destId="{D0702170-03DD-4AF2-9D7A-380A95FC8AC0}" srcOrd="0" destOrd="0" presId="urn:microsoft.com/office/officeart/2005/8/layout/radial5"/>
    <dgm:cxn modelId="{C594763C-8D2A-48B5-B9FE-0F21F0CBA8DC}" type="presParOf" srcId="{F6D6E9D8-C9E6-49BA-8329-DFA96EB3CC0F}" destId="{99476C76-279A-4BF7-BC71-8A7A722AE50B}" srcOrd="1" destOrd="0" presId="urn:microsoft.com/office/officeart/2005/8/layout/radial5"/>
    <dgm:cxn modelId="{7D800DBC-163B-45EB-A3A4-F09373A4FF1A}" type="presParOf" srcId="{99476C76-279A-4BF7-BC71-8A7A722AE50B}" destId="{DF7B7482-D6FC-4AB8-912B-C5828E493606}" srcOrd="0" destOrd="0" presId="urn:microsoft.com/office/officeart/2005/8/layout/radial5"/>
    <dgm:cxn modelId="{935701EE-A734-4E52-B830-B84174EDCF44}" type="presParOf" srcId="{F6D6E9D8-C9E6-49BA-8329-DFA96EB3CC0F}" destId="{BE829F2C-8EEA-4928-8547-64BF347B3A58}" srcOrd="2" destOrd="0" presId="urn:microsoft.com/office/officeart/2005/8/layout/radial5"/>
    <dgm:cxn modelId="{A0275C6B-BC0F-41E9-A70A-D0D9D3573222}" type="presParOf" srcId="{F6D6E9D8-C9E6-49BA-8329-DFA96EB3CC0F}" destId="{A921B53B-2223-48A0-8C1A-EF58E6825295}" srcOrd="3" destOrd="0" presId="urn:microsoft.com/office/officeart/2005/8/layout/radial5"/>
    <dgm:cxn modelId="{2EB128CF-0B21-4012-B42C-15469468DDE5}" type="presParOf" srcId="{A921B53B-2223-48A0-8C1A-EF58E6825295}" destId="{5AA631A5-4311-4D19-B5E3-71E46C121462}" srcOrd="0" destOrd="0" presId="urn:microsoft.com/office/officeart/2005/8/layout/radial5"/>
    <dgm:cxn modelId="{2FDD291D-3FF4-416F-977C-81154C651EBD}" type="presParOf" srcId="{F6D6E9D8-C9E6-49BA-8329-DFA96EB3CC0F}" destId="{3870E406-86F0-4675-8EE0-DD5F9FBDFCF5}" srcOrd="4" destOrd="0" presId="urn:microsoft.com/office/officeart/2005/8/layout/radial5"/>
    <dgm:cxn modelId="{88E00F43-24AB-427C-8261-6550A366A9D2}" type="presParOf" srcId="{F6D6E9D8-C9E6-49BA-8329-DFA96EB3CC0F}" destId="{CAB16D92-ED7D-4A2D-B8CB-0306B2E262CF}" srcOrd="5" destOrd="0" presId="urn:microsoft.com/office/officeart/2005/8/layout/radial5"/>
    <dgm:cxn modelId="{F6B27537-E828-4BF0-BF56-9210325454CB}" type="presParOf" srcId="{CAB16D92-ED7D-4A2D-B8CB-0306B2E262CF}" destId="{0288C0AF-87A8-48C8-8682-EC19E92C3D3E}" srcOrd="0" destOrd="0" presId="urn:microsoft.com/office/officeart/2005/8/layout/radial5"/>
    <dgm:cxn modelId="{171FF110-8F6E-4190-9739-7C435C565619}" type="presParOf" srcId="{F6D6E9D8-C9E6-49BA-8329-DFA96EB3CC0F}" destId="{440BE50F-AE83-423A-8C2E-092B8259D5A1}" srcOrd="6" destOrd="0" presId="urn:microsoft.com/office/officeart/2005/8/layout/radial5"/>
    <dgm:cxn modelId="{5161D02A-72F4-41BA-A095-24A6798F5BA6}" type="presParOf" srcId="{F6D6E9D8-C9E6-49BA-8329-DFA96EB3CC0F}" destId="{EE2313F6-31B5-4762-8A97-C5B31C3ED9B9}" srcOrd="7" destOrd="0" presId="urn:microsoft.com/office/officeart/2005/8/layout/radial5"/>
    <dgm:cxn modelId="{38B913C1-CEF9-4BAD-B04C-80AC3D3B4F02}" type="presParOf" srcId="{EE2313F6-31B5-4762-8A97-C5B31C3ED9B9}" destId="{E011CE68-AF8C-4429-9D79-51C349EAC7E7}" srcOrd="0" destOrd="0" presId="urn:microsoft.com/office/officeart/2005/8/layout/radial5"/>
    <dgm:cxn modelId="{DFF12676-613F-4850-95FB-937C0363248B}" type="presParOf" srcId="{F6D6E9D8-C9E6-49BA-8329-DFA96EB3CC0F}" destId="{6D07FD40-89EB-44C1-9F57-AE7A03479851}" srcOrd="8" destOrd="0" presId="urn:microsoft.com/office/officeart/2005/8/layout/radial5"/>
    <dgm:cxn modelId="{8A3212BD-818B-41FA-B932-D39AF63598B7}" type="presParOf" srcId="{F6D6E9D8-C9E6-49BA-8329-DFA96EB3CC0F}" destId="{01A53119-3D58-4A50-9421-BD15B0E419E4}" srcOrd="9" destOrd="0" presId="urn:microsoft.com/office/officeart/2005/8/layout/radial5"/>
    <dgm:cxn modelId="{2BDD8E9C-97A2-43E9-9800-5C65B956E03C}" type="presParOf" srcId="{01A53119-3D58-4A50-9421-BD15B0E419E4}" destId="{5B69AF07-0DF5-4F28-AAEA-72A4937CE5CF}" srcOrd="0" destOrd="0" presId="urn:microsoft.com/office/officeart/2005/8/layout/radial5"/>
    <dgm:cxn modelId="{262A4070-7041-4EDB-8FD9-CCB37F86C745}" type="presParOf" srcId="{F6D6E9D8-C9E6-49BA-8329-DFA96EB3CC0F}" destId="{5722B795-A636-4E14-8873-E0DD64036A81}" srcOrd="10"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171943B-9424-4208-A006-28C0384C8CAE}"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US"/>
        </a:p>
      </dgm:t>
    </dgm:pt>
    <dgm:pt modelId="{F6B18D57-DF5D-4368-B42A-65AEF1FB8BC9}">
      <dgm:prSet phldrT="[Text]"/>
      <dgm:spPr/>
      <dgm:t>
        <a:bodyPr/>
        <a:lstStyle/>
        <a:p>
          <a:r>
            <a:rPr lang="en-US">
              <a:cs typeface="Calibri Light"/>
            </a:rPr>
            <a:t>Strategic Alignment</a:t>
          </a:r>
        </a:p>
      </dgm:t>
    </dgm:pt>
    <dgm:pt modelId="{7953B902-A0C7-4F78-BE1E-64C5ACAC6A16}" type="parTrans" cxnId="{A75556A6-73DB-4C43-AD23-2D13E5A06390}">
      <dgm:prSet/>
      <dgm:spPr/>
      <dgm:t>
        <a:bodyPr/>
        <a:lstStyle/>
        <a:p>
          <a:endParaRPr lang="en-US"/>
        </a:p>
      </dgm:t>
    </dgm:pt>
    <dgm:pt modelId="{1B3CF907-A746-42A1-9C93-DC8090EC2158}" type="sibTrans" cxnId="{A75556A6-73DB-4C43-AD23-2D13E5A06390}">
      <dgm:prSet/>
      <dgm:spPr/>
      <dgm:t>
        <a:bodyPr/>
        <a:lstStyle/>
        <a:p>
          <a:endParaRPr lang="en-US"/>
        </a:p>
      </dgm:t>
    </dgm:pt>
    <dgm:pt modelId="{7191DEE8-DB1D-4B7C-8855-69964225681C}">
      <dgm:prSet phldrT="[Text]"/>
      <dgm:spPr/>
      <dgm:t>
        <a:bodyPr/>
        <a:lstStyle/>
        <a:p>
          <a:r>
            <a:rPr lang="en-US">
              <a:cs typeface="Calibri Light"/>
            </a:rPr>
            <a:t>The strategies in the organization should be aligned with the existing organizational goals.</a:t>
          </a:r>
        </a:p>
      </dgm:t>
    </dgm:pt>
    <dgm:pt modelId="{6D3FB4D3-C2E6-42E8-821F-709F696CA106}" type="parTrans" cxnId="{6736749F-53EC-4161-96A4-4AD79AAD0033}">
      <dgm:prSet/>
      <dgm:spPr/>
      <dgm:t>
        <a:bodyPr/>
        <a:lstStyle/>
        <a:p>
          <a:endParaRPr lang="en-US"/>
        </a:p>
      </dgm:t>
    </dgm:pt>
    <dgm:pt modelId="{7FA0D34E-FA19-484F-813D-C4C518439C67}" type="sibTrans" cxnId="{6736749F-53EC-4161-96A4-4AD79AAD0033}">
      <dgm:prSet/>
      <dgm:spPr/>
      <dgm:t>
        <a:bodyPr/>
        <a:lstStyle/>
        <a:p>
          <a:endParaRPr lang="en-US"/>
        </a:p>
      </dgm:t>
    </dgm:pt>
    <dgm:pt modelId="{D25C7A90-3BE9-43EB-9C82-F4DF0D0ED213}">
      <dgm:prSet phldrT="[Text]"/>
      <dgm:spPr/>
      <dgm:t>
        <a:bodyPr/>
        <a:lstStyle/>
        <a:p>
          <a:r>
            <a:rPr lang="en-US">
              <a:cs typeface="Calibri Light"/>
            </a:rPr>
            <a:t>Performance Management</a:t>
          </a:r>
        </a:p>
      </dgm:t>
    </dgm:pt>
    <dgm:pt modelId="{B46645B5-91F2-4438-A223-5B3A6DEE8FA7}" type="parTrans" cxnId="{4A57D320-E2B9-4550-BE76-7D230CDC9362}">
      <dgm:prSet/>
      <dgm:spPr/>
      <dgm:t>
        <a:bodyPr/>
        <a:lstStyle/>
        <a:p>
          <a:endParaRPr lang="en-US"/>
        </a:p>
      </dgm:t>
    </dgm:pt>
    <dgm:pt modelId="{9F73C509-8707-4A7F-AA07-93B2D439DA6E}" type="sibTrans" cxnId="{4A57D320-E2B9-4550-BE76-7D230CDC9362}">
      <dgm:prSet/>
      <dgm:spPr/>
      <dgm:t>
        <a:bodyPr/>
        <a:lstStyle/>
        <a:p>
          <a:endParaRPr lang="en-US"/>
        </a:p>
      </dgm:t>
    </dgm:pt>
    <dgm:pt modelId="{6D7A0E14-4336-41EC-8112-DDEE47FC81FC}">
      <dgm:prSet phldrT="[Text]"/>
      <dgm:spPr/>
      <dgm:t>
        <a:bodyPr/>
        <a:lstStyle/>
        <a:p>
          <a:r>
            <a:rPr lang="en-US">
              <a:cs typeface="Calibri Light"/>
            </a:rPr>
            <a:t>The performance metric of all projects and employees should be monitored and documented.</a:t>
          </a:r>
        </a:p>
      </dgm:t>
    </dgm:pt>
    <dgm:pt modelId="{7C8A115B-605B-4ADA-8AF1-3677FF196E88}" type="parTrans" cxnId="{1DC2E3E1-051A-4596-A884-D0F322F56895}">
      <dgm:prSet/>
      <dgm:spPr/>
      <dgm:t>
        <a:bodyPr/>
        <a:lstStyle/>
        <a:p>
          <a:endParaRPr lang="en-US"/>
        </a:p>
      </dgm:t>
    </dgm:pt>
    <dgm:pt modelId="{102D7549-99A2-436B-B477-DE3A8768E9D3}" type="sibTrans" cxnId="{1DC2E3E1-051A-4596-A884-D0F322F56895}">
      <dgm:prSet/>
      <dgm:spPr/>
      <dgm:t>
        <a:bodyPr/>
        <a:lstStyle/>
        <a:p>
          <a:endParaRPr lang="en-US"/>
        </a:p>
      </dgm:t>
    </dgm:pt>
    <dgm:pt modelId="{D556192E-02ED-45FC-8C61-71C3B1CA5933}">
      <dgm:prSet phldrT="[Text]"/>
      <dgm:spPr/>
      <dgm:t>
        <a:bodyPr/>
        <a:lstStyle/>
        <a:p>
          <a:r>
            <a:rPr lang="en-US" sz="3400">
              <a:cs typeface="Calibri Light"/>
            </a:rPr>
            <a:t>Resource Management</a:t>
          </a:r>
        </a:p>
      </dgm:t>
    </dgm:pt>
    <dgm:pt modelId="{0FDA3C98-E3C4-4DEC-AC03-1F1AC4322BBF}" type="parTrans" cxnId="{7701D50F-53CD-42C4-BB55-164EB55F4AFF}">
      <dgm:prSet/>
      <dgm:spPr/>
      <dgm:t>
        <a:bodyPr/>
        <a:lstStyle/>
        <a:p>
          <a:endParaRPr lang="en-US"/>
        </a:p>
      </dgm:t>
    </dgm:pt>
    <dgm:pt modelId="{3A4A9085-CB6C-48E2-91B5-2F4114C1F3DF}" type="sibTrans" cxnId="{7701D50F-53CD-42C4-BB55-164EB55F4AFF}">
      <dgm:prSet/>
      <dgm:spPr/>
      <dgm:t>
        <a:bodyPr/>
        <a:lstStyle/>
        <a:p>
          <a:endParaRPr lang="en-US"/>
        </a:p>
      </dgm:t>
    </dgm:pt>
    <dgm:pt modelId="{EE210D34-3628-4883-85B4-E798FA44AF76}">
      <dgm:prSet phldrT="[Text]"/>
      <dgm:spPr/>
      <dgm:t>
        <a:bodyPr/>
        <a:lstStyle/>
        <a:p>
          <a:r>
            <a:rPr lang="en-US" sz="2600">
              <a:cs typeface="Calibri Light"/>
            </a:rPr>
            <a:t>Allocating resources in IT should align with the current strategy and the vision of the organization.</a:t>
          </a:r>
        </a:p>
      </dgm:t>
    </dgm:pt>
    <dgm:pt modelId="{5784764E-AD07-4075-982C-7DEE95E0EDE9}" type="parTrans" cxnId="{6F804CC3-06DE-4821-86C0-87C8B203FB13}">
      <dgm:prSet/>
      <dgm:spPr/>
      <dgm:t>
        <a:bodyPr/>
        <a:lstStyle/>
        <a:p>
          <a:endParaRPr lang="en-US"/>
        </a:p>
      </dgm:t>
    </dgm:pt>
    <dgm:pt modelId="{1EEC1718-51DB-4B09-A851-D91ABB698F6D}" type="sibTrans" cxnId="{6F804CC3-06DE-4821-86C0-87C8B203FB13}">
      <dgm:prSet/>
      <dgm:spPr/>
      <dgm:t>
        <a:bodyPr/>
        <a:lstStyle/>
        <a:p>
          <a:endParaRPr lang="en-US"/>
        </a:p>
      </dgm:t>
    </dgm:pt>
    <dgm:pt modelId="{F6E83E50-D6DF-44C2-A85A-3CC29B7291C7}">
      <dgm:prSet phldrT="[Text]"/>
      <dgm:spPr/>
      <dgm:t>
        <a:bodyPr/>
        <a:lstStyle/>
        <a:p>
          <a:r>
            <a:rPr lang="en-US" sz="3400">
              <a:cs typeface="Calibri Light"/>
            </a:rPr>
            <a:t>Value Delivery</a:t>
          </a:r>
        </a:p>
      </dgm:t>
    </dgm:pt>
    <dgm:pt modelId="{5756B1D0-FB0F-4F19-9DF5-7804A33237E2}" type="parTrans" cxnId="{4A46FB1B-8246-4386-BCB1-DC81D8E47357}">
      <dgm:prSet/>
      <dgm:spPr/>
      <dgm:t>
        <a:bodyPr/>
        <a:lstStyle/>
        <a:p>
          <a:endParaRPr lang="en-US"/>
        </a:p>
      </dgm:t>
    </dgm:pt>
    <dgm:pt modelId="{C3F16426-F57D-403B-9E86-09871FF18EAD}" type="sibTrans" cxnId="{4A46FB1B-8246-4386-BCB1-DC81D8E47357}">
      <dgm:prSet/>
      <dgm:spPr/>
      <dgm:t>
        <a:bodyPr/>
        <a:lstStyle/>
        <a:p>
          <a:endParaRPr lang="en-US"/>
        </a:p>
      </dgm:t>
    </dgm:pt>
    <dgm:pt modelId="{A16E9BC9-586F-4696-A529-E4EBD2D19B3F}">
      <dgm:prSet phldrT="[Text]"/>
      <dgm:spPr/>
      <dgm:t>
        <a:bodyPr/>
        <a:lstStyle/>
        <a:p>
          <a:r>
            <a:rPr lang="en-US" sz="2600">
              <a:cs typeface="Calibri Light"/>
            </a:rPr>
            <a:t>The value of money of the product/service delivered is crucial for customer satisfaction.</a:t>
          </a:r>
        </a:p>
      </dgm:t>
    </dgm:pt>
    <dgm:pt modelId="{0569CFAB-4A9E-46F3-AA2C-0FD291C5DCE2}" type="parTrans" cxnId="{FD1677EE-2472-457B-B73B-00A46C924241}">
      <dgm:prSet/>
      <dgm:spPr/>
      <dgm:t>
        <a:bodyPr/>
        <a:lstStyle/>
        <a:p>
          <a:endParaRPr lang="en-US"/>
        </a:p>
      </dgm:t>
    </dgm:pt>
    <dgm:pt modelId="{DB48A213-7E23-4FD2-B290-FF359D908226}" type="sibTrans" cxnId="{FD1677EE-2472-457B-B73B-00A46C924241}">
      <dgm:prSet/>
      <dgm:spPr/>
      <dgm:t>
        <a:bodyPr/>
        <a:lstStyle/>
        <a:p>
          <a:endParaRPr lang="en-US"/>
        </a:p>
      </dgm:t>
    </dgm:pt>
    <dgm:pt modelId="{01CA2DAA-B49B-42F9-950F-284E56B9CF76}">
      <dgm:prSet phldrT="[Text]"/>
      <dgm:spPr/>
      <dgm:t>
        <a:bodyPr/>
        <a:lstStyle/>
        <a:p>
          <a:r>
            <a:rPr lang="en-US" sz="2600">
              <a:cs typeface="Calibri Light"/>
            </a:rPr>
            <a:t>Risk Management</a:t>
          </a:r>
        </a:p>
      </dgm:t>
    </dgm:pt>
    <dgm:pt modelId="{97A9DA38-12EB-40FC-9932-314DC12042FD}" type="parTrans" cxnId="{F478D58B-73C1-4614-B784-20FDE416D134}">
      <dgm:prSet/>
      <dgm:spPr/>
      <dgm:t>
        <a:bodyPr/>
        <a:lstStyle/>
        <a:p>
          <a:endParaRPr lang="en-US"/>
        </a:p>
      </dgm:t>
    </dgm:pt>
    <dgm:pt modelId="{94BA1B79-61B9-4F49-8DD6-64865A4BDA83}" type="sibTrans" cxnId="{F478D58B-73C1-4614-B784-20FDE416D134}">
      <dgm:prSet/>
      <dgm:spPr/>
      <dgm:t>
        <a:bodyPr/>
        <a:lstStyle/>
        <a:p>
          <a:endParaRPr lang="en-US"/>
        </a:p>
      </dgm:t>
    </dgm:pt>
    <dgm:pt modelId="{1F9AE467-23E4-4C74-81D4-B9B15B190DB4}">
      <dgm:prSet phldrT="[Text]"/>
      <dgm:spPr/>
      <dgm:t>
        <a:bodyPr/>
        <a:lstStyle/>
        <a:p>
          <a:r>
            <a:rPr lang="en-US" sz="2600">
              <a:cs typeface="Calibri Light"/>
            </a:rPr>
            <a:t>Analysis of risk, its impact, its likelihood and the strategies for risk management.</a:t>
          </a:r>
        </a:p>
      </dgm:t>
    </dgm:pt>
    <dgm:pt modelId="{0BE488CF-9ED5-44CD-9551-76702E341A48}" type="parTrans" cxnId="{D5413C14-353D-4A06-9409-BBEAD4AB7C25}">
      <dgm:prSet/>
      <dgm:spPr/>
      <dgm:t>
        <a:bodyPr/>
        <a:lstStyle/>
        <a:p>
          <a:endParaRPr lang="en-US"/>
        </a:p>
      </dgm:t>
    </dgm:pt>
    <dgm:pt modelId="{EB04445A-413B-465F-8B85-2ED9A93B0000}" type="sibTrans" cxnId="{D5413C14-353D-4A06-9409-BBEAD4AB7C25}">
      <dgm:prSet/>
      <dgm:spPr/>
      <dgm:t>
        <a:bodyPr/>
        <a:lstStyle/>
        <a:p>
          <a:endParaRPr lang="en-US"/>
        </a:p>
      </dgm:t>
    </dgm:pt>
    <dgm:pt modelId="{D99A497B-433D-4B86-BC57-BBCABE70D099}" type="pres">
      <dgm:prSet presAssocID="{D171943B-9424-4208-A006-28C0384C8CAE}" presName="linear" presStyleCnt="0">
        <dgm:presLayoutVars>
          <dgm:animLvl val="lvl"/>
          <dgm:resizeHandles val="exact"/>
        </dgm:presLayoutVars>
      </dgm:prSet>
      <dgm:spPr/>
    </dgm:pt>
    <dgm:pt modelId="{E70D2CFB-5346-4B66-B3E7-57FC6330EEAA}" type="pres">
      <dgm:prSet presAssocID="{F6B18D57-DF5D-4368-B42A-65AEF1FB8BC9}" presName="parentText" presStyleLbl="node1" presStyleIdx="0" presStyleCnt="5">
        <dgm:presLayoutVars>
          <dgm:chMax val="0"/>
          <dgm:bulletEnabled val="1"/>
        </dgm:presLayoutVars>
      </dgm:prSet>
      <dgm:spPr/>
    </dgm:pt>
    <dgm:pt modelId="{BC3F37DA-5BC5-49EB-8997-218AA1C0D066}" type="pres">
      <dgm:prSet presAssocID="{F6B18D57-DF5D-4368-B42A-65AEF1FB8BC9}" presName="childText" presStyleLbl="revTx" presStyleIdx="0" presStyleCnt="5">
        <dgm:presLayoutVars>
          <dgm:bulletEnabled val="1"/>
        </dgm:presLayoutVars>
      </dgm:prSet>
      <dgm:spPr/>
    </dgm:pt>
    <dgm:pt modelId="{477B2B18-EAE6-432A-9A28-83E8B76B3434}" type="pres">
      <dgm:prSet presAssocID="{D25C7A90-3BE9-43EB-9C82-F4DF0D0ED213}" presName="parentText" presStyleLbl="node1" presStyleIdx="1" presStyleCnt="5">
        <dgm:presLayoutVars>
          <dgm:chMax val="0"/>
          <dgm:bulletEnabled val="1"/>
        </dgm:presLayoutVars>
      </dgm:prSet>
      <dgm:spPr/>
    </dgm:pt>
    <dgm:pt modelId="{8B22CE26-241A-449D-8CA0-33376BEBCA9B}" type="pres">
      <dgm:prSet presAssocID="{D25C7A90-3BE9-43EB-9C82-F4DF0D0ED213}" presName="childText" presStyleLbl="revTx" presStyleIdx="1" presStyleCnt="5">
        <dgm:presLayoutVars>
          <dgm:bulletEnabled val="1"/>
        </dgm:presLayoutVars>
      </dgm:prSet>
      <dgm:spPr/>
    </dgm:pt>
    <dgm:pt modelId="{13F80F8C-7724-489A-9066-D076C81F43BE}" type="pres">
      <dgm:prSet presAssocID="{D556192E-02ED-45FC-8C61-71C3B1CA5933}" presName="parentText" presStyleLbl="node1" presStyleIdx="2" presStyleCnt="5">
        <dgm:presLayoutVars>
          <dgm:chMax val="0"/>
          <dgm:bulletEnabled val="1"/>
        </dgm:presLayoutVars>
      </dgm:prSet>
      <dgm:spPr/>
    </dgm:pt>
    <dgm:pt modelId="{9E366C38-F13F-4F95-AF50-5D823B3EEDA2}" type="pres">
      <dgm:prSet presAssocID="{D556192E-02ED-45FC-8C61-71C3B1CA5933}" presName="childText" presStyleLbl="revTx" presStyleIdx="2" presStyleCnt="5">
        <dgm:presLayoutVars>
          <dgm:bulletEnabled val="1"/>
        </dgm:presLayoutVars>
      </dgm:prSet>
      <dgm:spPr/>
    </dgm:pt>
    <dgm:pt modelId="{DDA02748-2199-49C4-8069-038463D63E2A}" type="pres">
      <dgm:prSet presAssocID="{F6E83E50-D6DF-44C2-A85A-3CC29B7291C7}" presName="parentText" presStyleLbl="node1" presStyleIdx="3" presStyleCnt="5">
        <dgm:presLayoutVars>
          <dgm:chMax val="0"/>
          <dgm:bulletEnabled val="1"/>
        </dgm:presLayoutVars>
      </dgm:prSet>
      <dgm:spPr/>
    </dgm:pt>
    <dgm:pt modelId="{7CB8EA55-C890-4B29-B736-CC95D5AAE017}" type="pres">
      <dgm:prSet presAssocID="{F6E83E50-D6DF-44C2-A85A-3CC29B7291C7}" presName="childText" presStyleLbl="revTx" presStyleIdx="3" presStyleCnt="5">
        <dgm:presLayoutVars>
          <dgm:bulletEnabled val="1"/>
        </dgm:presLayoutVars>
      </dgm:prSet>
      <dgm:spPr/>
    </dgm:pt>
    <dgm:pt modelId="{410802D5-60E6-438B-BCFB-8ECE453269E2}" type="pres">
      <dgm:prSet presAssocID="{01CA2DAA-B49B-42F9-950F-284E56B9CF76}" presName="parentText" presStyleLbl="node1" presStyleIdx="4" presStyleCnt="5">
        <dgm:presLayoutVars>
          <dgm:chMax val="0"/>
          <dgm:bulletEnabled val="1"/>
        </dgm:presLayoutVars>
      </dgm:prSet>
      <dgm:spPr/>
    </dgm:pt>
    <dgm:pt modelId="{E56AF4E6-AA6F-4F35-9947-90DF2CCC6C96}" type="pres">
      <dgm:prSet presAssocID="{01CA2DAA-B49B-42F9-950F-284E56B9CF76}" presName="childText" presStyleLbl="revTx" presStyleIdx="4" presStyleCnt="5">
        <dgm:presLayoutVars>
          <dgm:bulletEnabled val="1"/>
        </dgm:presLayoutVars>
      </dgm:prSet>
      <dgm:spPr/>
    </dgm:pt>
  </dgm:ptLst>
  <dgm:cxnLst>
    <dgm:cxn modelId="{7CA41D01-4AE9-49BF-B2C4-0AB315139CC7}" type="presOf" srcId="{F6E83E50-D6DF-44C2-A85A-3CC29B7291C7}" destId="{DDA02748-2199-49C4-8069-038463D63E2A}" srcOrd="0" destOrd="0" presId="urn:microsoft.com/office/officeart/2005/8/layout/vList2"/>
    <dgm:cxn modelId="{0744B70D-B499-408E-BA1C-F41285FCAC73}" type="presOf" srcId="{D556192E-02ED-45FC-8C61-71C3B1CA5933}" destId="{13F80F8C-7724-489A-9066-D076C81F43BE}" srcOrd="0" destOrd="0" presId="urn:microsoft.com/office/officeart/2005/8/layout/vList2"/>
    <dgm:cxn modelId="{7701D50F-53CD-42C4-BB55-164EB55F4AFF}" srcId="{D171943B-9424-4208-A006-28C0384C8CAE}" destId="{D556192E-02ED-45FC-8C61-71C3B1CA5933}" srcOrd="2" destOrd="0" parTransId="{0FDA3C98-E3C4-4DEC-AC03-1F1AC4322BBF}" sibTransId="{3A4A9085-CB6C-48E2-91B5-2F4114C1F3DF}"/>
    <dgm:cxn modelId="{D5413C14-353D-4A06-9409-BBEAD4AB7C25}" srcId="{01CA2DAA-B49B-42F9-950F-284E56B9CF76}" destId="{1F9AE467-23E4-4C74-81D4-B9B15B190DB4}" srcOrd="0" destOrd="0" parTransId="{0BE488CF-9ED5-44CD-9551-76702E341A48}" sibTransId="{EB04445A-413B-465F-8B85-2ED9A93B0000}"/>
    <dgm:cxn modelId="{4A46FB1B-8246-4386-BCB1-DC81D8E47357}" srcId="{D171943B-9424-4208-A006-28C0384C8CAE}" destId="{F6E83E50-D6DF-44C2-A85A-3CC29B7291C7}" srcOrd="3" destOrd="0" parTransId="{5756B1D0-FB0F-4F19-9DF5-7804A33237E2}" sibTransId="{C3F16426-F57D-403B-9E86-09871FF18EAD}"/>
    <dgm:cxn modelId="{4A57D320-E2B9-4550-BE76-7D230CDC9362}" srcId="{D171943B-9424-4208-A006-28C0384C8CAE}" destId="{D25C7A90-3BE9-43EB-9C82-F4DF0D0ED213}" srcOrd="1" destOrd="0" parTransId="{B46645B5-91F2-4438-A223-5B3A6DEE8FA7}" sibTransId="{9F73C509-8707-4A7F-AA07-93B2D439DA6E}"/>
    <dgm:cxn modelId="{A5473432-2441-4C5E-AC26-47D4EAA21ED0}" type="presOf" srcId="{D25C7A90-3BE9-43EB-9C82-F4DF0D0ED213}" destId="{477B2B18-EAE6-432A-9A28-83E8B76B3434}" srcOrd="0" destOrd="0" presId="urn:microsoft.com/office/officeart/2005/8/layout/vList2"/>
    <dgm:cxn modelId="{D99A5033-167C-4D45-B43E-A3B2480141DD}" type="presOf" srcId="{01CA2DAA-B49B-42F9-950F-284E56B9CF76}" destId="{410802D5-60E6-438B-BCFB-8ECE453269E2}" srcOrd="0" destOrd="0" presId="urn:microsoft.com/office/officeart/2005/8/layout/vList2"/>
    <dgm:cxn modelId="{8E90645B-0349-4079-89C5-ECBD39923576}" type="presOf" srcId="{EE210D34-3628-4883-85B4-E798FA44AF76}" destId="{9E366C38-F13F-4F95-AF50-5D823B3EEDA2}" srcOrd="0" destOrd="0" presId="urn:microsoft.com/office/officeart/2005/8/layout/vList2"/>
    <dgm:cxn modelId="{DCE99F4E-F2CD-4C46-817C-D2F66EA3FB83}" type="presOf" srcId="{1F9AE467-23E4-4C74-81D4-B9B15B190DB4}" destId="{E56AF4E6-AA6F-4F35-9947-90DF2CCC6C96}" srcOrd="0" destOrd="0" presId="urn:microsoft.com/office/officeart/2005/8/layout/vList2"/>
    <dgm:cxn modelId="{4450D57B-F083-4CD1-B781-901E3B6204DC}" type="presOf" srcId="{D171943B-9424-4208-A006-28C0384C8CAE}" destId="{D99A497B-433D-4B86-BC57-BBCABE70D099}" srcOrd="0" destOrd="0" presId="urn:microsoft.com/office/officeart/2005/8/layout/vList2"/>
    <dgm:cxn modelId="{F478D58B-73C1-4614-B784-20FDE416D134}" srcId="{D171943B-9424-4208-A006-28C0384C8CAE}" destId="{01CA2DAA-B49B-42F9-950F-284E56B9CF76}" srcOrd="4" destOrd="0" parTransId="{97A9DA38-12EB-40FC-9932-314DC12042FD}" sibTransId="{94BA1B79-61B9-4F49-8DD6-64865A4BDA83}"/>
    <dgm:cxn modelId="{EA37928C-DA3A-47BE-BD93-43A167F075CA}" type="presOf" srcId="{F6B18D57-DF5D-4368-B42A-65AEF1FB8BC9}" destId="{E70D2CFB-5346-4B66-B3E7-57FC6330EEAA}" srcOrd="0" destOrd="0" presId="urn:microsoft.com/office/officeart/2005/8/layout/vList2"/>
    <dgm:cxn modelId="{7CCAE08C-3B0D-497F-AA78-FCBE7EB6BFA0}" type="presOf" srcId="{7191DEE8-DB1D-4B7C-8855-69964225681C}" destId="{BC3F37DA-5BC5-49EB-8997-218AA1C0D066}" srcOrd="0" destOrd="0" presId="urn:microsoft.com/office/officeart/2005/8/layout/vList2"/>
    <dgm:cxn modelId="{23F76293-C470-49AB-BDA7-5B98479C9D81}" type="presOf" srcId="{A16E9BC9-586F-4696-A529-E4EBD2D19B3F}" destId="{7CB8EA55-C890-4B29-B736-CC95D5AAE017}" srcOrd="0" destOrd="0" presId="urn:microsoft.com/office/officeart/2005/8/layout/vList2"/>
    <dgm:cxn modelId="{6736749F-53EC-4161-96A4-4AD79AAD0033}" srcId="{F6B18D57-DF5D-4368-B42A-65AEF1FB8BC9}" destId="{7191DEE8-DB1D-4B7C-8855-69964225681C}" srcOrd="0" destOrd="0" parTransId="{6D3FB4D3-C2E6-42E8-821F-709F696CA106}" sibTransId="{7FA0D34E-FA19-484F-813D-C4C518439C67}"/>
    <dgm:cxn modelId="{A75556A6-73DB-4C43-AD23-2D13E5A06390}" srcId="{D171943B-9424-4208-A006-28C0384C8CAE}" destId="{F6B18D57-DF5D-4368-B42A-65AEF1FB8BC9}" srcOrd="0" destOrd="0" parTransId="{7953B902-A0C7-4F78-BE1E-64C5ACAC6A16}" sibTransId="{1B3CF907-A746-42A1-9C93-DC8090EC2158}"/>
    <dgm:cxn modelId="{6F804CC3-06DE-4821-86C0-87C8B203FB13}" srcId="{D556192E-02ED-45FC-8C61-71C3B1CA5933}" destId="{EE210D34-3628-4883-85B4-E798FA44AF76}" srcOrd="0" destOrd="0" parTransId="{5784764E-AD07-4075-982C-7DEE95E0EDE9}" sibTransId="{1EEC1718-51DB-4B09-A851-D91ABB698F6D}"/>
    <dgm:cxn modelId="{1DC2E3E1-051A-4596-A884-D0F322F56895}" srcId="{D25C7A90-3BE9-43EB-9C82-F4DF0D0ED213}" destId="{6D7A0E14-4336-41EC-8112-DDEE47FC81FC}" srcOrd="0" destOrd="0" parTransId="{7C8A115B-605B-4ADA-8AF1-3677FF196E88}" sibTransId="{102D7549-99A2-436B-B477-DE3A8768E9D3}"/>
    <dgm:cxn modelId="{F9A17EE4-C7EF-4B6C-86A3-A92FB3E37C2F}" type="presOf" srcId="{6D7A0E14-4336-41EC-8112-DDEE47FC81FC}" destId="{8B22CE26-241A-449D-8CA0-33376BEBCA9B}" srcOrd="0" destOrd="0" presId="urn:microsoft.com/office/officeart/2005/8/layout/vList2"/>
    <dgm:cxn modelId="{FD1677EE-2472-457B-B73B-00A46C924241}" srcId="{F6E83E50-D6DF-44C2-A85A-3CC29B7291C7}" destId="{A16E9BC9-586F-4696-A529-E4EBD2D19B3F}" srcOrd="0" destOrd="0" parTransId="{0569CFAB-4A9E-46F3-AA2C-0FD291C5DCE2}" sibTransId="{DB48A213-7E23-4FD2-B290-FF359D908226}"/>
    <dgm:cxn modelId="{BC0B2F26-738B-4D67-BE97-982B0B69AF44}" type="presParOf" srcId="{D99A497B-433D-4B86-BC57-BBCABE70D099}" destId="{E70D2CFB-5346-4B66-B3E7-57FC6330EEAA}" srcOrd="0" destOrd="0" presId="urn:microsoft.com/office/officeart/2005/8/layout/vList2"/>
    <dgm:cxn modelId="{0ADA355F-B0B2-421B-8194-50B16C166918}" type="presParOf" srcId="{D99A497B-433D-4B86-BC57-BBCABE70D099}" destId="{BC3F37DA-5BC5-49EB-8997-218AA1C0D066}" srcOrd="1" destOrd="0" presId="urn:microsoft.com/office/officeart/2005/8/layout/vList2"/>
    <dgm:cxn modelId="{930F2FB6-ED62-43F4-A279-D075297DA847}" type="presParOf" srcId="{D99A497B-433D-4B86-BC57-BBCABE70D099}" destId="{477B2B18-EAE6-432A-9A28-83E8B76B3434}" srcOrd="2" destOrd="0" presId="urn:microsoft.com/office/officeart/2005/8/layout/vList2"/>
    <dgm:cxn modelId="{04867567-4475-49B7-8E31-5CF31799F2F7}" type="presParOf" srcId="{D99A497B-433D-4B86-BC57-BBCABE70D099}" destId="{8B22CE26-241A-449D-8CA0-33376BEBCA9B}" srcOrd="3" destOrd="0" presId="urn:microsoft.com/office/officeart/2005/8/layout/vList2"/>
    <dgm:cxn modelId="{D3ABF2C6-540E-4A94-811F-7FAAA3800713}" type="presParOf" srcId="{D99A497B-433D-4B86-BC57-BBCABE70D099}" destId="{13F80F8C-7724-489A-9066-D076C81F43BE}" srcOrd="4" destOrd="0" presId="urn:microsoft.com/office/officeart/2005/8/layout/vList2"/>
    <dgm:cxn modelId="{7F738E83-C374-409F-8AF6-D16897E9612E}" type="presParOf" srcId="{D99A497B-433D-4B86-BC57-BBCABE70D099}" destId="{9E366C38-F13F-4F95-AF50-5D823B3EEDA2}" srcOrd="5" destOrd="0" presId="urn:microsoft.com/office/officeart/2005/8/layout/vList2"/>
    <dgm:cxn modelId="{5B19D8EB-99F4-4A4F-9128-E77D6050A1D0}" type="presParOf" srcId="{D99A497B-433D-4B86-BC57-BBCABE70D099}" destId="{DDA02748-2199-49C4-8069-038463D63E2A}" srcOrd="6" destOrd="0" presId="urn:microsoft.com/office/officeart/2005/8/layout/vList2"/>
    <dgm:cxn modelId="{71C8E8FC-248D-4E5D-B269-4B67C678E4C3}" type="presParOf" srcId="{D99A497B-433D-4B86-BC57-BBCABE70D099}" destId="{7CB8EA55-C890-4B29-B736-CC95D5AAE017}" srcOrd="7" destOrd="0" presId="urn:microsoft.com/office/officeart/2005/8/layout/vList2"/>
    <dgm:cxn modelId="{722C979A-A811-4B67-A416-C882C50B593D}" type="presParOf" srcId="{D99A497B-433D-4B86-BC57-BBCABE70D099}" destId="{410802D5-60E6-438B-BCFB-8ECE453269E2}" srcOrd="8" destOrd="0" presId="urn:microsoft.com/office/officeart/2005/8/layout/vList2"/>
    <dgm:cxn modelId="{B26F5705-8378-47FA-8142-0A31D46D20DE}" type="presParOf" srcId="{D99A497B-433D-4B86-BC57-BBCABE70D099}" destId="{E56AF4E6-AA6F-4F35-9947-90DF2CCC6C96}" srcOrd="9"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0BADD03-2654-450A-8D32-F69FFBA10993}"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7135B94A-7EC8-4104-B2B1-DF38B8136226}">
      <dgm:prSet phldrT="[Text]"/>
      <dgm:spPr/>
      <dgm:t>
        <a:bodyPr/>
        <a:lstStyle/>
        <a:p>
          <a:r>
            <a:rPr lang="en-IN"/>
            <a:t>Corporate and Key Asset</a:t>
          </a:r>
        </a:p>
      </dgm:t>
    </dgm:pt>
    <dgm:pt modelId="{20B20342-13EB-45FC-B99D-5A68F84224CB}" type="parTrans" cxnId="{BB35CEE0-0C87-460B-B4BF-DB46DA8B3A34}">
      <dgm:prSet/>
      <dgm:spPr/>
      <dgm:t>
        <a:bodyPr/>
        <a:lstStyle/>
        <a:p>
          <a:endParaRPr lang="en-IN"/>
        </a:p>
      </dgm:t>
    </dgm:pt>
    <dgm:pt modelId="{7878DBC7-09B7-4472-93BF-02B086E251DD}" type="sibTrans" cxnId="{BB35CEE0-0C87-460B-B4BF-DB46DA8B3A34}">
      <dgm:prSet/>
      <dgm:spPr/>
      <dgm:t>
        <a:bodyPr/>
        <a:lstStyle/>
        <a:p>
          <a:endParaRPr lang="en-IN"/>
        </a:p>
      </dgm:t>
    </dgm:pt>
    <dgm:pt modelId="{525660AC-E200-4137-8561-0904D1D9C577}">
      <dgm:prSet phldrT="[Text]"/>
      <dgm:spPr/>
      <dgm:t>
        <a:bodyPr/>
        <a:lstStyle/>
        <a:p>
          <a:r>
            <a:rPr lang="en-IN"/>
            <a:t>Managing the Shareholder</a:t>
          </a:r>
        </a:p>
      </dgm:t>
    </dgm:pt>
    <dgm:pt modelId="{9543EFF6-ED75-402A-A03C-2E4B886B54FD}" type="parTrans" cxnId="{65EFD231-DFC5-488E-85CF-2562663696F8}">
      <dgm:prSet/>
      <dgm:spPr/>
      <dgm:t>
        <a:bodyPr/>
        <a:lstStyle/>
        <a:p>
          <a:endParaRPr lang="en-IN"/>
        </a:p>
      </dgm:t>
    </dgm:pt>
    <dgm:pt modelId="{2479B2BA-B94D-422D-A9E0-765C3509E4D2}" type="sibTrans" cxnId="{65EFD231-DFC5-488E-85CF-2562663696F8}">
      <dgm:prSet/>
      <dgm:spPr/>
      <dgm:t>
        <a:bodyPr/>
        <a:lstStyle/>
        <a:p>
          <a:endParaRPr lang="en-IN"/>
        </a:p>
      </dgm:t>
    </dgm:pt>
    <dgm:pt modelId="{6CDAA31B-4688-4B14-8EE8-6A0594EFA99E}">
      <dgm:prSet phldrT="[Text]"/>
      <dgm:spPr/>
      <dgm:t>
        <a:bodyPr/>
        <a:lstStyle/>
        <a:p>
          <a:pPr rtl="0"/>
          <a:r>
            <a:rPr lang="en-IN"/>
            <a:t>Operational</a:t>
          </a:r>
          <a:r>
            <a:rPr lang="en-IN">
              <a:latin typeface="Calibri"/>
            </a:rPr>
            <a:t> </a:t>
          </a:r>
          <a:endParaRPr lang="en-IN"/>
        </a:p>
      </dgm:t>
    </dgm:pt>
    <dgm:pt modelId="{0917B124-0B10-45A2-91FC-06FEB0B804EC}" type="parTrans" cxnId="{841ACD6E-A4D3-4A39-A799-F157DE1A5172}">
      <dgm:prSet/>
      <dgm:spPr/>
      <dgm:t>
        <a:bodyPr/>
        <a:lstStyle/>
        <a:p>
          <a:endParaRPr lang="en-IN"/>
        </a:p>
      </dgm:t>
    </dgm:pt>
    <dgm:pt modelId="{0EC3E1BD-7FBA-4B44-AAD0-379A4C61620D}" type="sibTrans" cxnId="{841ACD6E-A4D3-4A39-A799-F157DE1A5172}">
      <dgm:prSet/>
      <dgm:spPr/>
      <dgm:t>
        <a:bodyPr/>
        <a:lstStyle/>
        <a:p>
          <a:endParaRPr lang="en-IN"/>
        </a:p>
      </dgm:t>
    </dgm:pt>
    <dgm:pt modelId="{B0857DE6-86A1-4C9E-820F-6445A60FCB9D}">
      <dgm:prSet phldrT="[Text]"/>
      <dgm:spPr/>
      <dgm:t>
        <a:bodyPr/>
        <a:lstStyle/>
        <a:p>
          <a:r>
            <a:rPr lang="en-IN"/>
            <a:t>Managing technology and information</a:t>
          </a:r>
        </a:p>
      </dgm:t>
    </dgm:pt>
    <dgm:pt modelId="{ABC027D0-9214-441C-BE4A-52D59596BA79}" type="parTrans" cxnId="{8546FC28-DC03-452B-8CB6-C4BC872F17AC}">
      <dgm:prSet/>
      <dgm:spPr/>
      <dgm:t>
        <a:bodyPr/>
        <a:lstStyle/>
        <a:p>
          <a:endParaRPr lang="en-IN"/>
        </a:p>
      </dgm:t>
    </dgm:pt>
    <dgm:pt modelId="{3A14E8C2-F5F6-4F04-94A7-373A07EDB466}" type="sibTrans" cxnId="{8546FC28-DC03-452B-8CB6-C4BC872F17AC}">
      <dgm:prSet/>
      <dgm:spPr/>
      <dgm:t>
        <a:bodyPr/>
        <a:lstStyle/>
        <a:p>
          <a:endParaRPr lang="en-IN"/>
        </a:p>
      </dgm:t>
    </dgm:pt>
    <dgm:pt modelId="{688BC2B1-A8FD-44B6-9DFF-545D07E9D3E2}">
      <dgm:prSet phldrT="[Text]"/>
      <dgm:spPr/>
      <dgm:t>
        <a:bodyPr/>
        <a:lstStyle/>
        <a:p>
          <a:r>
            <a:rPr lang="en-IN"/>
            <a:t>Finances and Portfolios</a:t>
          </a:r>
        </a:p>
      </dgm:t>
    </dgm:pt>
    <dgm:pt modelId="{C4A8A4E7-EB7D-4908-9296-5F1B166A96D4}" type="parTrans" cxnId="{F79ACD3F-7FEE-4B81-AA79-31AB315E62AA}">
      <dgm:prSet/>
      <dgm:spPr/>
      <dgm:t>
        <a:bodyPr/>
        <a:lstStyle/>
        <a:p>
          <a:endParaRPr lang="en-IN"/>
        </a:p>
      </dgm:t>
    </dgm:pt>
    <dgm:pt modelId="{C752D0E2-3FCD-4588-A5CC-91D0B73C352A}" type="sibTrans" cxnId="{F79ACD3F-7FEE-4B81-AA79-31AB315E62AA}">
      <dgm:prSet/>
      <dgm:spPr/>
      <dgm:t>
        <a:bodyPr/>
        <a:lstStyle/>
        <a:p>
          <a:endParaRPr lang="en-IN"/>
        </a:p>
      </dgm:t>
    </dgm:pt>
    <dgm:pt modelId="{73EA4583-583F-4264-8259-BC9F9101AC04}">
      <dgm:prSet phldrT="[Text]"/>
      <dgm:spPr/>
      <dgm:t>
        <a:bodyPr/>
        <a:lstStyle/>
        <a:p>
          <a:r>
            <a:rPr lang="en-IN"/>
            <a:t>Strategy</a:t>
          </a:r>
        </a:p>
      </dgm:t>
    </dgm:pt>
    <dgm:pt modelId="{6E8DB42E-33F4-4702-9AD3-9D3ADFD32960}" type="parTrans" cxnId="{410E6A83-62C1-45CA-96C6-22EC83BAAB9A}">
      <dgm:prSet/>
      <dgm:spPr/>
      <dgm:t>
        <a:bodyPr/>
        <a:lstStyle/>
        <a:p>
          <a:endParaRPr lang="en-IN"/>
        </a:p>
      </dgm:t>
    </dgm:pt>
    <dgm:pt modelId="{DACFA35A-9020-4EB0-9900-E7EAA21A0EA0}" type="sibTrans" cxnId="{410E6A83-62C1-45CA-96C6-22EC83BAAB9A}">
      <dgm:prSet/>
      <dgm:spPr/>
      <dgm:t>
        <a:bodyPr/>
        <a:lstStyle/>
        <a:p>
          <a:endParaRPr lang="en-IN"/>
        </a:p>
      </dgm:t>
    </dgm:pt>
    <dgm:pt modelId="{0EDE1362-6B86-49E5-B087-1DBF18FD24EF}">
      <dgm:prSet phldrT="[Text]"/>
      <dgm:spPr/>
      <dgm:t>
        <a:bodyPr/>
        <a:lstStyle/>
        <a:p>
          <a:r>
            <a:rPr lang="en-IN"/>
            <a:t>Risk Management</a:t>
          </a:r>
        </a:p>
      </dgm:t>
    </dgm:pt>
    <dgm:pt modelId="{5FB0154A-F998-4C43-9666-45EEB13520FF}" type="parTrans" cxnId="{A4C28C73-663C-4808-8E1B-C23127FF2F36}">
      <dgm:prSet/>
      <dgm:spPr/>
      <dgm:t>
        <a:bodyPr/>
        <a:lstStyle/>
        <a:p>
          <a:endParaRPr lang="en-IN"/>
        </a:p>
      </dgm:t>
    </dgm:pt>
    <dgm:pt modelId="{60663CC8-5A64-437B-8862-6332920318DE}" type="sibTrans" cxnId="{A4C28C73-663C-4808-8E1B-C23127FF2F36}">
      <dgm:prSet/>
      <dgm:spPr/>
      <dgm:t>
        <a:bodyPr/>
        <a:lstStyle/>
        <a:p>
          <a:endParaRPr lang="en-IN"/>
        </a:p>
      </dgm:t>
    </dgm:pt>
    <dgm:pt modelId="{8BB244CD-8B4E-4AD9-81CF-CDC0EDB7A98E}">
      <dgm:prSet phldrT="[Text]"/>
      <dgm:spPr/>
      <dgm:t>
        <a:bodyPr/>
        <a:lstStyle/>
        <a:p>
          <a:r>
            <a:rPr lang="en-IN"/>
            <a:t>Project planning and monitoring</a:t>
          </a:r>
        </a:p>
      </dgm:t>
    </dgm:pt>
    <dgm:pt modelId="{B39202B4-AA34-40BA-BD2A-7E21A1135BF7}" type="parTrans" cxnId="{7CC75236-DB45-4239-9DA7-7657F8015644}">
      <dgm:prSet/>
      <dgm:spPr/>
      <dgm:t>
        <a:bodyPr/>
        <a:lstStyle/>
        <a:p>
          <a:endParaRPr lang="en-IN"/>
        </a:p>
      </dgm:t>
    </dgm:pt>
    <dgm:pt modelId="{4F59DFC2-7BEB-456A-96D2-3CF44FA1BFE3}" type="sibTrans" cxnId="{7CC75236-DB45-4239-9DA7-7657F8015644}">
      <dgm:prSet/>
      <dgm:spPr/>
      <dgm:t>
        <a:bodyPr/>
        <a:lstStyle/>
        <a:p>
          <a:endParaRPr lang="en-IN"/>
        </a:p>
      </dgm:t>
    </dgm:pt>
    <dgm:pt modelId="{60D82D77-FEBD-4A40-ABDD-E8A2534426B7}">
      <dgm:prSet phldrT="[Text]"/>
      <dgm:spPr/>
      <dgm:t>
        <a:bodyPr/>
        <a:lstStyle/>
        <a:p>
          <a:r>
            <a:rPr lang="en-IN"/>
            <a:t>Disclosure of information to the board</a:t>
          </a:r>
        </a:p>
      </dgm:t>
    </dgm:pt>
    <dgm:pt modelId="{F5F6DCC8-27F7-4C1F-B50D-5DD98B66CB4F}" type="parTrans" cxnId="{9DEE7316-2F1B-4052-9AA8-E2A49A8936FF}">
      <dgm:prSet/>
      <dgm:spPr/>
      <dgm:t>
        <a:bodyPr/>
        <a:lstStyle/>
        <a:p>
          <a:endParaRPr lang="en-IN"/>
        </a:p>
      </dgm:t>
    </dgm:pt>
    <dgm:pt modelId="{BE5F927E-70F8-4C42-8ACF-F5D97CEBC68F}" type="sibTrans" cxnId="{9DEE7316-2F1B-4052-9AA8-E2A49A8936FF}">
      <dgm:prSet/>
      <dgm:spPr/>
      <dgm:t>
        <a:bodyPr/>
        <a:lstStyle/>
        <a:p>
          <a:endParaRPr lang="en-IN"/>
        </a:p>
      </dgm:t>
    </dgm:pt>
    <dgm:pt modelId="{5C314585-B1C7-4D6F-B9D8-0C8ACBD2832F}">
      <dgm:prSet phldrT="[Text]"/>
      <dgm:spPr/>
      <dgm:t>
        <a:bodyPr/>
        <a:lstStyle/>
        <a:p>
          <a:r>
            <a:rPr lang="en-IN"/>
            <a:t>Understanding departmental contributions and aligning them</a:t>
          </a:r>
        </a:p>
      </dgm:t>
    </dgm:pt>
    <dgm:pt modelId="{CD46738B-4013-4396-B428-C71BB88B97A6}" type="parTrans" cxnId="{9932360A-69BF-4C16-B6FF-F0FE17670A5D}">
      <dgm:prSet/>
      <dgm:spPr/>
      <dgm:t>
        <a:bodyPr/>
        <a:lstStyle/>
        <a:p>
          <a:endParaRPr lang="en-IN"/>
        </a:p>
      </dgm:t>
    </dgm:pt>
    <dgm:pt modelId="{710A5330-574A-497F-A180-3A70033015E3}" type="sibTrans" cxnId="{9932360A-69BF-4C16-B6FF-F0FE17670A5D}">
      <dgm:prSet/>
      <dgm:spPr/>
      <dgm:t>
        <a:bodyPr/>
        <a:lstStyle/>
        <a:p>
          <a:endParaRPr lang="en-IN"/>
        </a:p>
      </dgm:t>
    </dgm:pt>
    <dgm:pt modelId="{D44D2DB9-60AB-4B9B-97BE-ED6762EAC49D}">
      <dgm:prSet phldrT="[Text]"/>
      <dgm:spPr/>
      <dgm:t>
        <a:bodyPr/>
        <a:lstStyle/>
        <a:p>
          <a:r>
            <a:rPr lang="en-IN"/>
            <a:t>Execution and Projects</a:t>
          </a:r>
        </a:p>
      </dgm:t>
    </dgm:pt>
    <dgm:pt modelId="{9E76B39F-63A8-48AC-B8F6-5FE2E8ED5A68}" type="parTrans" cxnId="{86FAC967-B151-4E75-BF34-371B21D68B23}">
      <dgm:prSet/>
      <dgm:spPr/>
      <dgm:t>
        <a:bodyPr/>
        <a:lstStyle/>
        <a:p>
          <a:endParaRPr lang="en-IN"/>
        </a:p>
      </dgm:t>
    </dgm:pt>
    <dgm:pt modelId="{8F63615A-6E22-49AF-80B7-8607BF1082B6}" type="sibTrans" cxnId="{86FAC967-B151-4E75-BF34-371B21D68B23}">
      <dgm:prSet/>
      <dgm:spPr/>
      <dgm:t>
        <a:bodyPr/>
        <a:lstStyle/>
        <a:p>
          <a:endParaRPr lang="en-IN"/>
        </a:p>
      </dgm:t>
    </dgm:pt>
    <dgm:pt modelId="{5438F778-2FA0-46E9-ACD6-5904A6489C3D}">
      <dgm:prSet phldrT="[Text]"/>
      <dgm:spPr/>
      <dgm:t>
        <a:bodyPr/>
        <a:lstStyle/>
        <a:p>
          <a:r>
            <a:rPr lang="en-IN"/>
            <a:t>Standards and governing policies</a:t>
          </a:r>
        </a:p>
      </dgm:t>
    </dgm:pt>
    <dgm:pt modelId="{6029BA9A-12AD-4791-BB36-35C17AC4A902}" type="parTrans" cxnId="{72D83749-5215-4F31-A36A-0719D06B17ED}">
      <dgm:prSet/>
      <dgm:spPr/>
      <dgm:t>
        <a:bodyPr/>
        <a:lstStyle/>
        <a:p>
          <a:endParaRPr lang="en-IN"/>
        </a:p>
      </dgm:t>
    </dgm:pt>
    <dgm:pt modelId="{F968F607-1061-41DE-AA7E-B0D0DA36DC06}" type="sibTrans" cxnId="{72D83749-5215-4F31-A36A-0719D06B17ED}">
      <dgm:prSet/>
      <dgm:spPr/>
      <dgm:t>
        <a:bodyPr/>
        <a:lstStyle/>
        <a:p>
          <a:endParaRPr lang="en-IN"/>
        </a:p>
      </dgm:t>
    </dgm:pt>
    <dgm:pt modelId="{4C1BCFFD-611C-4029-86B4-EF3E5F49045A}">
      <dgm:prSet phldrT="[Text]"/>
      <dgm:spPr/>
      <dgm:t>
        <a:bodyPr/>
        <a:lstStyle/>
        <a:p>
          <a:r>
            <a:rPr lang="en-IN"/>
            <a:t>Organizational change impact</a:t>
          </a:r>
        </a:p>
      </dgm:t>
    </dgm:pt>
    <dgm:pt modelId="{AA3B76E3-470A-4408-B150-293509DD5647}" type="parTrans" cxnId="{F4223F38-BE35-4F71-A67C-0EF6D30F5DD5}">
      <dgm:prSet/>
      <dgm:spPr/>
      <dgm:t>
        <a:bodyPr/>
        <a:lstStyle/>
        <a:p>
          <a:endParaRPr lang="en-IN"/>
        </a:p>
      </dgm:t>
    </dgm:pt>
    <dgm:pt modelId="{3DF9A0FA-E3A3-40AC-A09F-65CA4A82A866}" type="sibTrans" cxnId="{F4223F38-BE35-4F71-A67C-0EF6D30F5DD5}">
      <dgm:prSet/>
      <dgm:spPr/>
      <dgm:t>
        <a:bodyPr/>
        <a:lstStyle/>
        <a:p>
          <a:endParaRPr lang="en-IN"/>
        </a:p>
      </dgm:t>
    </dgm:pt>
    <dgm:pt modelId="{46C9F9EF-CC1D-47D6-83D5-8869E15141A4}">
      <dgm:prSet phldrT="[Text]"/>
      <dgm:spPr/>
      <dgm:t>
        <a:bodyPr/>
        <a:lstStyle/>
        <a:p>
          <a:r>
            <a:rPr lang="en-IN"/>
            <a:t>Process, IT and Control impact</a:t>
          </a:r>
        </a:p>
      </dgm:t>
    </dgm:pt>
    <dgm:pt modelId="{0E333EC9-8D4D-4E98-BA07-C2255A3443A8}" type="parTrans" cxnId="{2C6ED2F9-0699-436F-B1BC-B38B8FA5A58E}">
      <dgm:prSet/>
      <dgm:spPr/>
      <dgm:t>
        <a:bodyPr/>
        <a:lstStyle/>
        <a:p>
          <a:endParaRPr lang="en-IN"/>
        </a:p>
      </dgm:t>
    </dgm:pt>
    <dgm:pt modelId="{E546896F-7EA0-4158-935A-6F8178FC5B23}" type="sibTrans" cxnId="{2C6ED2F9-0699-436F-B1BC-B38B8FA5A58E}">
      <dgm:prSet/>
      <dgm:spPr/>
      <dgm:t>
        <a:bodyPr/>
        <a:lstStyle/>
        <a:p>
          <a:endParaRPr lang="en-IN"/>
        </a:p>
      </dgm:t>
    </dgm:pt>
    <dgm:pt modelId="{1F6949CB-3398-45C5-B202-7E7D67627F28}" type="pres">
      <dgm:prSet presAssocID="{60BADD03-2654-450A-8D32-F69FFBA10993}" presName="Name0" presStyleCnt="0">
        <dgm:presLayoutVars>
          <dgm:dir/>
          <dgm:animLvl val="lvl"/>
          <dgm:resizeHandles val="exact"/>
        </dgm:presLayoutVars>
      </dgm:prSet>
      <dgm:spPr/>
    </dgm:pt>
    <dgm:pt modelId="{9EACCFE7-E7BA-4B90-AE9D-108D865E9A97}" type="pres">
      <dgm:prSet presAssocID="{7135B94A-7EC8-4104-B2B1-DF38B8136226}" presName="composite" presStyleCnt="0"/>
      <dgm:spPr/>
    </dgm:pt>
    <dgm:pt modelId="{D56DD541-AADD-475F-8868-A94A9D4DF436}" type="pres">
      <dgm:prSet presAssocID="{7135B94A-7EC8-4104-B2B1-DF38B8136226}" presName="parTx" presStyleLbl="alignNode1" presStyleIdx="0" presStyleCnt="3">
        <dgm:presLayoutVars>
          <dgm:chMax val="0"/>
          <dgm:chPref val="0"/>
          <dgm:bulletEnabled val="1"/>
        </dgm:presLayoutVars>
      </dgm:prSet>
      <dgm:spPr/>
    </dgm:pt>
    <dgm:pt modelId="{07B50431-D414-45A4-9C55-B154A2E38CD1}" type="pres">
      <dgm:prSet presAssocID="{7135B94A-7EC8-4104-B2B1-DF38B8136226}" presName="desTx" presStyleLbl="alignAccFollowNode1" presStyleIdx="0" presStyleCnt="3">
        <dgm:presLayoutVars>
          <dgm:bulletEnabled val="1"/>
        </dgm:presLayoutVars>
      </dgm:prSet>
      <dgm:spPr/>
    </dgm:pt>
    <dgm:pt modelId="{46CDE5BA-2A7C-4554-AE8A-D86A0AE26FAD}" type="pres">
      <dgm:prSet presAssocID="{7878DBC7-09B7-4472-93BF-02B086E251DD}" presName="space" presStyleCnt="0"/>
      <dgm:spPr/>
    </dgm:pt>
    <dgm:pt modelId="{B6CEE8BC-3C39-481C-A29B-50D86168CCB3}" type="pres">
      <dgm:prSet presAssocID="{6CDAA31B-4688-4B14-8EE8-6A0594EFA99E}" presName="composite" presStyleCnt="0"/>
      <dgm:spPr/>
    </dgm:pt>
    <dgm:pt modelId="{67B2EC37-4A8E-4103-9625-04825B55AC1F}" type="pres">
      <dgm:prSet presAssocID="{6CDAA31B-4688-4B14-8EE8-6A0594EFA99E}" presName="parTx" presStyleLbl="alignNode1" presStyleIdx="1" presStyleCnt="3">
        <dgm:presLayoutVars>
          <dgm:chMax val="0"/>
          <dgm:chPref val="0"/>
          <dgm:bulletEnabled val="1"/>
        </dgm:presLayoutVars>
      </dgm:prSet>
      <dgm:spPr/>
    </dgm:pt>
    <dgm:pt modelId="{7DB08246-21E8-4960-97E5-610849F3A384}" type="pres">
      <dgm:prSet presAssocID="{6CDAA31B-4688-4B14-8EE8-6A0594EFA99E}" presName="desTx" presStyleLbl="alignAccFollowNode1" presStyleIdx="1" presStyleCnt="3">
        <dgm:presLayoutVars>
          <dgm:bulletEnabled val="1"/>
        </dgm:presLayoutVars>
      </dgm:prSet>
      <dgm:spPr/>
    </dgm:pt>
    <dgm:pt modelId="{007C19F3-4C9A-47A9-969C-AFEDC3B90957}" type="pres">
      <dgm:prSet presAssocID="{0EC3E1BD-7FBA-4B44-AAD0-379A4C61620D}" presName="space" presStyleCnt="0"/>
      <dgm:spPr/>
    </dgm:pt>
    <dgm:pt modelId="{A8477CDF-382C-4F3D-A244-246CFE2BDC51}" type="pres">
      <dgm:prSet presAssocID="{73EA4583-583F-4264-8259-BC9F9101AC04}" presName="composite" presStyleCnt="0"/>
      <dgm:spPr/>
    </dgm:pt>
    <dgm:pt modelId="{68D8ED88-9152-4479-98EB-64CDD018B07B}" type="pres">
      <dgm:prSet presAssocID="{73EA4583-583F-4264-8259-BC9F9101AC04}" presName="parTx" presStyleLbl="alignNode1" presStyleIdx="2" presStyleCnt="3">
        <dgm:presLayoutVars>
          <dgm:chMax val="0"/>
          <dgm:chPref val="0"/>
          <dgm:bulletEnabled val="1"/>
        </dgm:presLayoutVars>
      </dgm:prSet>
      <dgm:spPr/>
    </dgm:pt>
    <dgm:pt modelId="{661E9E35-FC11-4A97-92E7-8BE2A94B113A}" type="pres">
      <dgm:prSet presAssocID="{73EA4583-583F-4264-8259-BC9F9101AC04}" presName="desTx" presStyleLbl="alignAccFollowNode1" presStyleIdx="2" presStyleCnt="3">
        <dgm:presLayoutVars>
          <dgm:bulletEnabled val="1"/>
        </dgm:presLayoutVars>
      </dgm:prSet>
      <dgm:spPr/>
    </dgm:pt>
  </dgm:ptLst>
  <dgm:cxnLst>
    <dgm:cxn modelId="{9932360A-69BF-4C16-B6FF-F0FE17670A5D}" srcId="{7135B94A-7EC8-4104-B2B1-DF38B8136226}" destId="{5C314585-B1C7-4D6F-B9D8-0C8ACBD2832F}" srcOrd="2" destOrd="0" parTransId="{CD46738B-4013-4396-B428-C71BB88B97A6}" sibTransId="{710A5330-574A-497F-A180-3A70033015E3}"/>
    <dgm:cxn modelId="{9DEE7316-2F1B-4052-9AA8-E2A49A8936FF}" srcId="{7135B94A-7EC8-4104-B2B1-DF38B8136226}" destId="{60D82D77-FEBD-4A40-ABDD-E8A2534426B7}" srcOrd="1" destOrd="0" parTransId="{F5F6DCC8-27F7-4C1F-B50D-5DD98B66CB4F}" sibTransId="{BE5F927E-70F8-4C42-8ACF-F5D97CEBC68F}"/>
    <dgm:cxn modelId="{4DACDD19-C0E5-49B1-A06D-43EAA8771AD4}" type="presOf" srcId="{B0857DE6-86A1-4C9E-820F-6445A60FCB9D}" destId="{7DB08246-21E8-4960-97E5-610849F3A384}" srcOrd="0" destOrd="0" presId="urn:microsoft.com/office/officeart/2005/8/layout/hList1"/>
    <dgm:cxn modelId="{AC347C20-697C-472C-A502-018B8876B51B}" type="presOf" srcId="{D44D2DB9-60AB-4B9B-97BE-ED6762EAC49D}" destId="{7DB08246-21E8-4960-97E5-610849F3A384}" srcOrd="0" destOrd="3" presId="urn:microsoft.com/office/officeart/2005/8/layout/hList1"/>
    <dgm:cxn modelId="{2EC74F26-006E-46FB-9802-CBCC9C2F5C2E}" type="presOf" srcId="{5C314585-B1C7-4D6F-B9D8-0C8ACBD2832F}" destId="{07B50431-D414-45A4-9C55-B154A2E38CD1}" srcOrd="0" destOrd="2" presId="urn:microsoft.com/office/officeart/2005/8/layout/hList1"/>
    <dgm:cxn modelId="{8546FC28-DC03-452B-8CB6-C4BC872F17AC}" srcId="{6CDAA31B-4688-4B14-8EE8-6A0594EFA99E}" destId="{B0857DE6-86A1-4C9E-820F-6445A60FCB9D}" srcOrd="0" destOrd="0" parTransId="{ABC027D0-9214-441C-BE4A-52D59596BA79}" sibTransId="{3A14E8C2-F5F6-4F04-94A7-373A07EDB466}"/>
    <dgm:cxn modelId="{65EFD231-DFC5-488E-85CF-2562663696F8}" srcId="{7135B94A-7EC8-4104-B2B1-DF38B8136226}" destId="{525660AC-E200-4137-8561-0904D1D9C577}" srcOrd="0" destOrd="0" parTransId="{9543EFF6-ED75-402A-A03C-2E4B886B54FD}" sibTransId="{2479B2BA-B94D-422D-A9E0-765C3509E4D2}"/>
    <dgm:cxn modelId="{185A3733-8B1F-4481-A65C-E0AC72072006}" type="presOf" srcId="{60BADD03-2654-450A-8D32-F69FFBA10993}" destId="{1F6949CB-3398-45C5-B202-7E7D67627F28}" srcOrd="0" destOrd="0" presId="urn:microsoft.com/office/officeart/2005/8/layout/hList1"/>
    <dgm:cxn modelId="{7CC75236-DB45-4239-9DA7-7657F8015644}" srcId="{73EA4583-583F-4264-8259-BC9F9101AC04}" destId="{8BB244CD-8B4E-4AD9-81CF-CDC0EDB7A98E}" srcOrd="1" destOrd="0" parTransId="{B39202B4-AA34-40BA-BD2A-7E21A1135BF7}" sibTransId="{4F59DFC2-7BEB-456A-96D2-3CF44FA1BFE3}"/>
    <dgm:cxn modelId="{F4223F38-BE35-4F71-A67C-0EF6D30F5DD5}" srcId="{73EA4583-583F-4264-8259-BC9F9101AC04}" destId="{4C1BCFFD-611C-4029-86B4-EF3E5F49045A}" srcOrd="2" destOrd="0" parTransId="{AA3B76E3-470A-4408-B150-293509DD5647}" sibTransId="{3DF9A0FA-E3A3-40AC-A09F-65CA4A82A866}"/>
    <dgm:cxn modelId="{F79ACD3F-7FEE-4B81-AA79-31AB315E62AA}" srcId="{6CDAA31B-4688-4B14-8EE8-6A0594EFA99E}" destId="{688BC2B1-A8FD-44B6-9DFF-545D07E9D3E2}" srcOrd="1" destOrd="0" parTransId="{C4A8A4E7-EB7D-4908-9296-5F1B166A96D4}" sibTransId="{C752D0E2-3FCD-4588-A5CC-91D0B73C352A}"/>
    <dgm:cxn modelId="{69076D60-F69C-4ADF-BC50-90C62AE79F10}" type="presOf" srcId="{525660AC-E200-4137-8561-0904D1D9C577}" destId="{07B50431-D414-45A4-9C55-B154A2E38CD1}" srcOrd="0" destOrd="0" presId="urn:microsoft.com/office/officeart/2005/8/layout/hList1"/>
    <dgm:cxn modelId="{86FAC967-B151-4E75-BF34-371B21D68B23}" srcId="{6CDAA31B-4688-4B14-8EE8-6A0594EFA99E}" destId="{D44D2DB9-60AB-4B9B-97BE-ED6762EAC49D}" srcOrd="3" destOrd="0" parTransId="{9E76B39F-63A8-48AC-B8F6-5FE2E8ED5A68}" sibTransId="{8F63615A-6E22-49AF-80B7-8607BF1082B6}"/>
    <dgm:cxn modelId="{953A2B69-626A-405E-93B6-5BD2F4159627}" type="presOf" srcId="{7135B94A-7EC8-4104-B2B1-DF38B8136226}" destId="{D56DD541-AADD-475F-8868-A94A9D4DF436}" srcOrd="0" destOrd="0" presId="urn:microsoft.com/office/officeart/2005/8/layout/hList1"/>
    <dgm:cxn modelId="{72D83749-5215-4F31-A36A-0719D06B17ED}" srcId="{6CDAA31B-4688-4B14-8EE8-6A0594EFA99E}" destId="{5438F778-2FA0-46E9-ACD6-5904A6489C3D}" srcOrd="2" destOrd="0" parTransId="{6029BA9A-12AD-4791-BB36-35C17AC4A902}" sibTransId="{F968F607-1061-41DE-AA7E-B0D0DA36DC06}"/>
    <dgm:cxn modelId="{841ACD6E-A4D3-4A39-A799-F157DE1A5172}" srcId="{60BADD03-2654-450A-8D32-F69FFBA10993}" destId="{6CDAA31B-4688-4B14-8EE8-6A0594EFA99E}" srcOrd="1" destOrd="0" parTransId="{0917B124-0B10-45A2-91FC-06FEB0B804EC}" sibTransId="{0EC3E1BD-7FBA-4B44-AAD0-379A4C61620D}"/>
    <dgm:cxn modelId="{A4C28C73-663C-4808-8E1B-C23127FF2F36}" srcId="{73EA4583-583F-4264-8259-BC9F9101AC04}" destId="{0EDE1362-6B86-49E5-B087-1DBF18FD24EF}" srcOrd="0" destOrd="0" parTransId="{5FB0154A-F998-4C43-9666-45EEB13520FF}" sibTransId="{60663CC8-5A64-437B-8862-6332920318DE}"/>
    <dgm:cxn modelId="{5BC4C053-A069-4397-B272-0ECAEA2EF6C0}" type="presOf" srcId="{5438F778-2FA0-46E9-ACD6-5904A6489C3D}" destId="{7DB08246-21E8-4960-97E5-610849F3A384}" srcOrd="0" destOrd="2" presId="urn:microsoft.com/office/officeart/2005/8/layout/hList1"/>
    <dgm:cxn modelId="{6E7C027C-94EB-49FC-A4A8-8AA4D4964234}" type="presOf" srcId="{6CDAA31B-4688-4B14-8EE8-6A0594EFA99E}" destId="{67B2EC37-4A8E-4103-9625-04825B55AC1F}" srcOrd="0" destOrd="0" presId="urn:microsoft.com/office/officeart/2005/8/layout/hList1"/>
    <dgm:cxn modelId="{410E6A83-62C1-45CA-96C6-22EC83BAAB9A}" srcId="{60BADD03-2654-450A-8D32-F69FFBA10993}" destId="{73EA4583-583F-4264-8259-BC9F9101AC04}" srcOrd="2" destOrd="0" parTransId="{6E8DB42E-33F4-4702-9AD3-9D3ADFD32960}" sibTransId="{DACFA35A-9020-4EB0-9900-E7EAA21A0EA0}"/>
    <dgm:cxn modelId="{85F3F084-2E31-498A-9260-C82B62ADA60A}" type="presOf" srcId="{73EA4583-583F-4264-8259-BC9F9101AC04}" destId="{68D8ED88-9152-4479-98EB-64CDD018B07B}" srcOrd="0" destOrd="0" presId="urn:microsoft.com/office/officeart/2005/8/layout/hList1"/>
    <dgm:cxn modelId="{1DD41EA0-7CD1-4D89-8987-3F022325B51F}" type="presOf" srcId="{4C1BCFFD-611C-4029-86B4-EF3E5F49045A}" destId="{661E9E35-FC11-4A97-92E7-8BE2A94B113A}" srcOrd="0" destOrd="2" presId="urn:microsoft.com/office/officeart/2005/8/layout/hList1"/>
    <dgm:cxn modelId="{92B444A9-B5D4-41B4-A009-CD46A0AC039B}" type="presOf" srcId="{8BB244CD-8B4E-4AD9-81CF-CDC0EDB7A98E}" destId="{661E9E35-FC11-4A97-92E7-8BE2A94B113A}" srcOrd="0" destOrd="1" presId="urn:microsoft.com/office/officeart/2005/8/layout/hList1"/>
    <dgm:cxn modelId="{F9DE56B1-D4AD-40E1-952A-B80CA1195F4A}" type="presOf" srcId="{0EDE1362-6B86-49E5-B087-1DBF18FD24EF}" destId="{661E9E35-FC11-4A97-92E7-8BE2A94B113A}" srcOrd="0" destOrd="0" presId="urn:microsoft.com/office/officeart/2005/8/layout/hList1"/>
    <dgm:cxn modelId="{17A5D1CD-D14A-4BA3-9A85-C65D5C02CBBD}" type="presOf" srcId="{60D82D77-FEBD-4A40-ABDD-E8A2534426B7}" destId="{07B50431-D414-45A4-9C55-B154A2E38CD1}" srcOrd="0" destOrd="1" presId="urn:microsoft.com/office/officeart/2005/8/layout/hList1"/>
    <dgm:cxn modelId="{535DD5DF-A4BA-4A86-9C99-F88C665EB5A4}" type="presOf" srcId="{46C9F9EF-CC1D-47D6-83D5-8869E15141A4}" destId="{661E9E35-FC11-4A97-92E7-8BE2A94B113A}" srcOrd="0" destOrd="3" presId="urn:microsoft.com/office/officeart/2005/8/layout/hList1"/>
    <dgm:cxn modelId="{BB35CEE0-0C87-460B-B4BF-DB46DA8B3A34}" srcId="{60BADD03-2654-450A-8D32-F69FFBA10993}" destId="{7135B94A-7EC8-4104-B2B1-DF38B8136226}" srcOrd="0" destOrd="0" parTransId="{20B20342-13EB-45FC-B99D-5A68F84224CB}" sibTransId="{7878DBC7-09B7-4472-93BF-02B086E251DD}"/>
    <dgm:cxn modelId="{545333EF-B317-40A8-92BE-651365F1F2C4}" type="presOf" srcId="{688BC2B1-A8FD-44B6-9DFF-545D07E9D3E2}" destId="{7DB08246-21E8-4960-97E5-610849F3A384}" srcOrd="0" destOrd="1" presId="urn:microsoft.com/office/officeart/2005/8/layout/hList1"/>
    <dgm:cxn modelId="{2C6ED2F9-0699-436F-B1BC-B38B8FA5A58E}" srcId="{73EA4583-583F-4264-8259-BC9F9101AC04}" destId="{46C9F9EF-CC1D-47D6-83D5-8869E15141A4}" srcOrd="3" destOrd="0" parTransId="{0E333EC9-8D4D-4E98-BA07-C2255A3443A8}" sibTransId="{E546896F-7EA0-4158-935A-6F8178FC5B23}"/>
    <dgm:cxn modelId="{FF9BF668-684C-4F74-BA10-97D7FD615E47}" type="presParOf" srcId="{1F6949CB-3398-45C5-B202-7E7D67627F28}" destId="{9EACCFE7-E7BA-4B90-AE9D-108D865E9A97}" srcOrd="0" destOrd="0" presId="urn:microsoft.com/office/officeart/2005/8/layout/hList1"/>
    <dgm:cxn modelId="{CE6BAAF7-052F-41D8-A90A-88B119ECACFA}" type="presParOf" srcId="{9EACCFE7-E7BA-4B90-AE9D-108D865E9A97}" destId="{D56DD541-AADD-475F-8868-A94A9D4DF436}" srcOrd="0" destOrd="0" presId="urn:microsoft.com/office/officeart/2005/8/layout/hList1"/>
    <dgm:cxn modelId="{B810C38B-F850-477C-9A74-A4654D9D1B26}" type="presParOf" srcId="{9EACCFE7-E7BA-4B90-AE9D-108D865E9A97}" destId="{07B50431-D414-45A4-9C55-B154A2E38CD1}" srcOrd="1" destOrd="0" presId="urn:microsoft.com/office/officeart/2005/8/layout/hList1"/>
    <dgm:cxn modelId="{FD404852-C057-46A0-8565-4EC837D66B1B}" type="presParOf" srcId="{1F6949CB-3398-45C5-B202-7E7D67627F28}" destId="{46CDE5BA-2A7C-4554-AE8A-D86A0AE26FAD}" srcOrd="1" destOrd="0" presId="urn:microsoft.com/office/officeart/2005/8/layout/hList1"/>
    <dgm:cxn modelId="{3206671E-4584-4CA7-A05D-0D1E21CBC5AF}" type="presParOf" srcId="{1F6949CB-3398-45C5-B202-7E7D67627F28}" destId="{B6CEE8BC-3C39-481C-A29B-50D86168CCB3}" srcOrd="2" destOrd="0" presId="urn:microsoft.com/office/officeart/2005/8/layout/hList1"/>
    <dgm:cxn modelId="{7471015E-673C-469E-9019-CD71A424897B}" type="presParOf" srcId="{B6CEE8BC-3C39-481C-A29B-50D86168CCB3}" destId="{67B2EC37-4A8E-4103-9625-04825B55AC1F}" srcOrd="0" destOrd="0" presId="urn:microsoft.com/office/officeart/2005/8/layout/hList1"/>
    <dgm:cxn modelId="{10D0DA7D-18F1-475A-9BBD-55F0C07A77A3}" type="presParOf" srcId="{B6CEE8BC-3C39-481C-A29B-50D86168CCB3}" destId="{7DB08246-21E8-4960-97E5-610849F3A384}" srcOrd="1" destOrd="0" presId="urn:microsoft.com/office/officeart/2005/8/layout/hList1"/>
    <dgm:cxn modelId="{65681E36-961B-4E7D-931F-E2A071C4099E}" type="presParOf" srcId="{1F6949CB-3398-45C5-B202-7E7D67627F28}" destId="{007C19F3-4C9A-47A9-969C-AFEDC3B90957}" srcOrd="3" destOrd="0" presId="urn:microsoft.com/office/officeart/2005/8/layout/hList1"/>
    <dgm:cxn modelId="{B4F8BBB4-6913-4F59-85DC-C5A7F4489612}" type="presParOf" srcId="{1F6949CB-3398-45C5-B202-7E7D67627F28}" destId="{A8477CDF-382C-4F3D-A244-246CFE2BDC51}" srcOrd="4" destOrd="0" presId="urn:microsoft.com/office/officeart/2005/8/layout/hList1"/>
    <dgm:cxn modelId="{32AED27A-E18B-43BF-8D02-9AFB7EB50670}" type="presParOf" srcId="{A8477CDF-382C-4F3D-A244-246CFE2BDC51}" destId="{68D8ED88-9152-4479-98EB-64CDD018B07B}" srcOrd="0" destOrd="0" presId="urn:microsoft.com/office/officeart/2005/8/layout/hList1"/>
    <dgm:cxn modelId="{D83D4503-A80A-4EFC-9B2B-32F0B1131DF4}" type="presParOf" srcId="{A8477CDF-382C-4F3D-A244-246CFE2BDC51}" destId="{661E9E35-FC11-4A97-92E7-8BE2A94B113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A0EF150-9AE8-4246-8327-FE754E6AC06D}" type="doc">
      <dgm:prSet loTypeId="urn:microsoft.com/office/officeart/2005/8/layout/matrix3" loCatId="" qsTypeId="urn:microsoft.com/office/officeart/2005/8/quickstyle/simple1" qsCatId="simple" csTypeId="urn:microsoft.com/office/officeart/2005/8/colors/colorful4" csCatId="colorful" phldr="1"/>
      <dgm:spPr/>
      <dgm:t>
        <a:bodyPr/>
        <a:lstStyle/>
        <a:p>
          <a:endParaRPr lang="en-US"/>
        </a:p>
      </dgm:t>
    </dgm:pt>
    <dgm:pt modelId="{49162808-53E3-8340-BC0B-D02328E71B18}">
      <dgm:prSet phldrT="[Text]"/>
      <dgm:spPr/>
      <dgm:t>
        <a:bodyPr/>
        <a:lstStyle/>
        <a:p>
          <a:pPr marL="0" algn="ctr">
            <a:buFont typeface="Arial"/>
            <a:buNone/>
          </a:pPr>
          <a:r>
            <a:rPr lang="en-US" sz="1300" b="1" u="sng"/>
            <a:t>Market Penetration</a:t>
          </a:r>
        </a:p>
      </dgm:t>
    </dgm:pt>
    <dgm:pt modelId="{C5A2F881-E027-BE43-A8BD-18A557B16946}" type="parTrans" cxnId="{C59AB3FE-0A5B-894B-AFF3-997F1DACB872}">
      <dgm:prSet/>
      <dgm:spPr/>
      <dgm:t>
        <a:bodyPr/>
        <a:lstStyle/>
        <a:p>
          <a:endParaRPr lang="en-US"/>
        </a:p>
      </dgm:t>
    </dgm:pt>
    <dgm:pt modelId="{95FFC27B-DB11-A749-BBE1-5D8BB87EBC59}" type="sibTrans" cxnId="{C59AB3FE-0A5B-894B-AFF3-997F1DACB872}">
      <dgm:prSet/>
      <dgm:spPr/>
      <dgm:t>
        <a:bodyPr/>
        <a:lstStyle/>
        <a:p>
          <a:endParaRPr lang="en-US"/>
        </a:p>
      </dgm:t>
    </dgm:pt>
    <dgm:pt modelId="{238818D2-F5B6-9B49-9F74-20B72817AEA9}">
      <dgm:prSet phldrT="[Text]"/>
      <dgm:spPr/>
      <dgm:t>
        <a:bodyPr/>
        <a:lstStyle/>
        <a:p>
          <a:pPr algn="ctr" rtl="0">
            <a:buNone/>
          </a:pPr>
          <a:r>
            <a:rPr lang="en-US" b="1" u="sng">
              <a:latin typeface="Calibri"/>
            </a:rPr>
            <a:t>Product  Development</a:t>
          </a:r>
          <a:endParaRPr lang="en-US" b="1" u="sng"/>
        </a:p>
      </dgm:t>
    </dgm:pt>
    <dgm:pt modelId="{6CA9D1FD-F535-7B48-94E8-02FAECDAD7A4}" type="parTrans" cxnId="{21CE9114-73EC-A748-B1FA-D5D4CA22B8F3}">
      <dgm:prSet/>
      <dgm:spPr/>
      <dgm:t>
        <a:bodyPr/>
        <a:lstStyle/>
        <a:p>
          <a:endParaRPr lang="en-US"/>
        </a:p>
      </dgm:t>
    </dgm:pt>
    <dgm:pt modelId="{FA7F9B0B-4BEE-414F-979D-63E321DCC21A}" type="sibTrans" cxnId="{21CE9114-73EC-A748-B1FA-D5D4CA22B8F3}">
      <dgm:prSet/>
      <dgm:spPr/>
      <dgm:t>
        <a:bodyPr/>
        <a:lstStyle/>
        <a:p>
          <a:endParaRPr lang="en-US"/>
        </a:p>
      </dgm:t>
    </dgm:pt>
    <dgm:pt modelId="{C045FB95-E88D-2843-8786-74EBAD117C7E}">
      <dgm:prSet phldrT="[Text]"/>
      <dgm:spPr/>
      <dgm:t>
        <a:bodyPr/>
        <a:lstStyle/>
        <a:p>
          <a:pPr algn="ctr">
            <a:buNone/>
          </a:pPr>
          <a:r>
            <a:rPr lang="en-US" b="1" u="sng"/>
            <a:t>Diversification</a:t>
          </a:r>
        </a:p>
      </dgm:t>
    </dgm:pt>
    <dgm:pt modelId="{FCFBCAA6-6B64-CB47-B162-C94CF9558427}" type="parTrans" cxnId="{5D673ACE-D5CC-B04C-9617-A7124FD3AA16}">
      <dgm:prSet/>
      <dgm:spPr/>
      <dgm:t>
        <a:bodyPr/>
        <a:lstStyle/>
        <a:p>
          <a:endParaRPr lang="en-US"/>
        </a:p>
      </dgm:t>
    </dgm:pt>
    <dgm:pt modelId="{89C8E616-869C-5A49-83AB-06A82D3F055B}" type="sibTrans" cxnId="{5D673ACE-D5CC-B04C-9617-A7124FD3AA16}">
      <dgm:prSet/>
      <dgm:spPr/>
      <dgm:t>
        <a:bodyPr/>
        <a:lstStyle/>
        <a:p>
          <a:endParaRPr lang="en-US"/>
        </a:p>
      </dgm:t>
    </dgm:pt>
    <dgm:pt modelId="{6ED81F33-97A3-0949-BA86-477BA37448E9}">
      <dgm:prSet/>
      <dgm:spPr/>
      <dgm:t>
        <a:bodyPr/>
        <a:lstStyle/>
        <a:p>
          <a:pPr algn="l"/>
          <a:r>
            <a:rPr lang="en-US"/>
            <a:t>Invest in Artificial intelligence technology to develop </a:t>
          </a:r>
          <a:r>
            <a:rPr lang="en-US" err="1"/>
            <a:t>automonous</a:t>
          </a:r>
          <a:r>
            <a:rPr lang="en-US"/>
            <a:t> smart cars</a:t>
          </a:r>
        </a:p>
      </dgm:t>
    </dgm:pt>
    <dgm:pt modelId="{148B9555-4C36-2E44-AFD1-52825FEFB2D6}" type="parTrans" cxnId="{FBFB4D2B-D537-6A44-882A-8569AC3BB204}">
      <dgm:prSet/>
      <dgm:spPr/>
      <dgm:t>
        <a:bodyPr/>
        <a:lstStyle/>
        <a:p>
          <a:endParaRPr lang="en-US"/>
        </a:p>
      </dgm:t>
    </dgm:pt>
    <dgm:pt modelId="{BA585621-C9CC-C146-9E0A-97EF61506ADF}" type="sibTrans" cxnId="{FBFB4D2B-D537-6A44-882A-8569AC3BB204}">
      <dgm:prSet/>
      <dgm:spPr/>
      <dgm:t>
        <a:bodyPr/>
        <a:lstStyle/>
        <a:p>
          <a:endParaRPr lang="en-US"/>
        </a:p>
      </dgm:t>
    </dgm:pt>
    <dgm:pt modelId="{BE959EE8-3407-44A3-B9E4-8B7044F074D7}">
      <dgm:prSet/>
      <dgm:spPr/>
      <dgm:t>
        <a:bodyPr/>
        <a:lstStyle/>
        <a:p>
          <a:pPr rtl="0">
            <a:buFont typeface="Arial" panose="020B0604020202020204" pitchFamily="34" charset="0"/>
            <a:buChar char="•"/>
          </a:pPr>
          <a:r>
            <a:rPr lang="en-US" b="0" i="0" u="none">
              <a:latin typeface="Calibri"/>
            </a:rPr>
            <a:t>Educate </a:t>
          </a:r>
          <a:r>
            <a:rPr lang="en-US">
              <a:latin typeface="Calibri"/>
            </a:rPr>
            <a:t>existing customers towards new products and services</a:t>
          </a:r>
          <a:endParaRPr lang="en-US"/>
        </a:p>
      </dgm:t>
    </dgm:pt>
    <dgm:pt modelId="{639D2203-AA31-4184-B387-A2C90A28987E}" type="parTrans" cxnId="{86B3C124-2229-455E-86F3-547F002AE7CC}">
      <dgm:prSet/>
      <dgm:spPr/>
      <dgm:t>
        <a:bodyPr/>
        <a:lstStyle/>
        <a:p>
          <a:endParaRPr lang="en-US"/>
        </a:p>
      </dgm:t>
    </dgm:pt>
    <dgm:pt modelId="{B54E783C-12F6-46F6-8F0A-FEC7A6D67630}" type="sibTrans" cxnId="{86B3C124-2229-455E-86F3-547F002AE7CC}">
      <dgm:prSet/>
      <dgm:spPr/>
      <dgm:t>
        <a:bodyPr/>
        <a:lstStyle/>
        <a:p>
          <a:endParaRPr lang="en-US"/>
        </a:p>
      </dgm:t>
    </dgm:pt>
    <dgm:pt modelId="{15DF8A35-C167-4714-A06F-B70E083BFC73}">
      <dgm:prSet/>
      <dgm:spPr/>
      <dgm:t>
        <a:bodyPr/>
        <a:lstStyle/>
        <a:p>
          <a:pPr algn="l"/>
          <a:r>
            <a:rPr lang="en-US"/>
            <a:t>Produce smart cars that can communicate with one </a:t>
          </a:r>
          <a:r>
            <a:rPr lang="en-US">
              <a:latin typeface="Calibri"/>
            </a:rPr>
            <a:t>another</a:t>
          </a:r>
          <a:endParaRPr lang="en-US"/>
        </a:p>
      </dgm:t>
    </dgm:pt>
    <dgm:pt modelId="{5A81FD5A-7C95-4923-B73A-FB451EF68C3F}" type="parTrans" cxnId="{4CBFB744-43FF-4921-8E7A-540DC1284D57}">
      <dgm:prSet/>
      <dgm:spPr/>
      <dgm:t>
        <a:bodyPr/>
        <a:lstStyle/>
        <a:p>
          <a:endParaRPr lang="en-US"/>
        </a:p>
      </dgm:t>
    </dgm:pt>
    <dgm:pt modelId="{1373B5BE-80DC-4DA0-971A-E825F2F44A50}" type="sibTrans" cxnId="{4CBFB744-43FF-4921-8E7A-540DC1284D57}">
      <dgm:prSet/>
      <dgm:spPr/>
      <dgm:t>
        <a:bodyPr/>
        <a:lstStyle/>
        <a:p>
          <a:endParaRPr lang="en-US"/>
        </a:p>
      </dgm:t>
    </dgm:pt>
    <dgm:pt modelId="{5D5D87AA-7297-4331-834A-A407B3EA1529}">
      <dgm:prSet phldrT="[Text]" phldr="0"/>
      <dgm:spPr/>
      <dgm:t>
        <a:bodyPr/>
        <a:lstStyle/>
        <a:p>
          <a:pPr algn="l" rtl="0">
            <a:buFont typeface="Arial" panose="020B0604020202020204" pitchFamily="34" charset="0"/>
            <a:buChar char="•"/>
          </a:pPr>
          <a:r>
            <a:rPr lang="en-US" b="0" u="none">
              <a:latin typeface="Calibri"/>
            </a:rPr>
            <a:t>Subscription based WIFI &amp; streaming service for cars</a:t>
          </a:r>
          <a:endParaRPr lang="en-US" b="0" u="none"/>
        </a:p>
      </dgm:t>
    </dgm:pt>
    <dgm:pt modelId="{3D81910E-D968-4741-98D8-5D305FEB24E8}" type="parTrans" cxnId="{85D8A78D-4BED-4139-BBB7-2DE5DA39526E}">
      <dgm:prSet/>
      <dgm:spPr/>
      <dgm:t>
        <a:bodyPr/>
        <a:lstStyle/>
        <a:p>
          <a:endParaRPr lang="en-US"/>
        </a:p>
      </dgm:t>
    </dgm:pt>
    <dgm:pt modelId="{93FA1DB9-AE11-44ED-982F-36BE0E6D7C91}" type="sibTrans" cxnId="{85D8A78D-4BED-4139-BBB7-2DE5DA39526E}">
      <dgm:prSet/>
      <dgm:spPr/>
      <dgm:t>
        <a:bodyPr/>
        <a:lstStyle/>
        <a:p>
          <a:endParaRPr lang="en-US"/>
        </a:p>
      </dgm:t>
    </dgm:pt>
    <dgm:pt modelId="{005DD869-5C4C-4463-A7F5-F4A2924B18A3}">
      <dgm:prSet phldrT="[Text]"/>
      <dgm:spPr/>
      <dgm:t>
        <a:bodyPr/>
        <a:lstStyle/>
        <a:p>
          <a:pPr algn="l" rtl="0">
            <a:buFont typeface="Arial" panose="020B0604020202020204" pitchFamily="34" charset="0"/>
            <a:buChar char="•"/>
          </a:pPr>
          <a:r>
            <a:rPr lang="en-US">
              <a:latin typeface="Calibri"/>
            </a:rPr>
            <a:t>Use AI to develop data driven on demand customer features</a:t>
          </a:r>
          <a:endParaRPr lang="en-US"/>
        </a:p>
      </dgm:t>
    </dgm:pt>
    <dgm:pt modelId="{FDF7CD6C-C4CB-4DF5-A46F-C0FE11BC8F48}" type="parTrans" cxnId="{F4B09E0F-C4C2-4F2F-A7CF-AA9D61D2BD50}">
      <dgm:prSet/>
      <dgm:spPr/>
      <dgm:t>
        <a:bodyPr/>
        <a:lstStyle/>
        <a:p>
          <a:endParaRPr lang="en-US"/>
        </a:p>
      </dgm:t>
    </dgm:pt>
    <dgm:pt modelId="{6330E43F-9737-4BBD-903C-48FF3A764EC5}" type="sibTrans" cxnId="{F4B09E0F-C4C2-4F2F-A7CF-AA9D61D2BD50}">
      <dgm:prSet/>
      <dgm:spPr/>
      <dgm:t>
        <a:bodyPr/>
        <a:lstStyle/>
        <a:p>
          <a:endParaRPr lang="en-US"/>
        </a:p>
      </dgm:t>
    </dgm:pt>
    <dgm:pt modelId="{A7F4312B-D389-4896-9B87-BBAE5D357DFA}">
      <dgm:prSet phldr="0"/>
      <dgm:spPr/>
      <dgm:t>
        <a:bodyPr/>
        <a:lstStyle/>
        <a:p>
          <a:pPr algn="l" rtl="0"/>
          <a:r>
            <a:rPr lang="en-US">
              <a:latin typeface="Calibri"/>
            </a:rPr>
            <a:t>Use data to understand customer needs for creating customized cars </a:t>
          </a:r>
        </a:p>
      </dgm:t>
    </dgm:pt>
    <dgm:pt modelId="{1C8CE4C1-91BC-48F4-8893-A351701E871D}" type="parTrans" cxnId="{B52E9968-B3BC-4434-8C0C-EABB918025AA}">
      <dgm:prSet/>
      <dgm:spPr/>
    </dgm:pt>
    <dgm:pt modelId="{6E6E8C80-E85E-4D41-AC76-801EB9B786D8}" type="sibTrans" cxnId="{B52E9968-B3BC-4434-8C0C-EABB918025AA}">
      <dgm:prSet/>
      <dgm:spPr/>
    </dgm:pt>
    <dgm:pt modelId="{E650FBC6-EE4D-425E-837C-11EB5A46991F}">
      <dgm:prSet phldr="0"/>
      <dgm:spPr/>
      <dgm:t>
        <a:bodyPr/>
        <a:lstStyle/>
        <a:p>
          <a:pPr algn="l" rtl="0"/>
          <a:r>
            <a:rPr lang="en-US">
              <a:latin typeface="Calibri"/>
            </a:rPr>
            <a:t>Build real-time data insights for customers like using car sensors and satellites to provide traffic and weather patterns or using customer preference to provide restaurants and shopping choices.</a:t>
          </a:r>
        </a:p>
      </dgm:t>
    </dgm:pt>
    <dgm:pt modelId="{DA88A345-1973-4AB0-9AF2-D4C29B9D3576}" type="parTrans" cxnId="{00125EAA-0C19-4048-BEAA-518D12F6B79A}">
      <dgm:prSet/>
      <dgm:spPr/>
    </dgm:pt>
    <dgm:pt modelId="{07851222-60D1-47E0-B3E8-0C9B177623AD}" type="sibTrans" cxnId="{00125EAA-0C19-4048-BEAA-518D12F6B79A}">
      <dgm:prSet/>
      <dgm:spPr/>
    </dgm:pt>
    <dgm:pt modelId="{8713EAE6-1F00-4F61-B139-6703DEB557C4}">
      <dgm:prSet phldr="0"/>
      <dgm:spPr/>
      <dgm:t>
        <a:bodyPr/>
        <a:lstStyle/>
        <a:p>
          <a:pPr algn="l" rtl="0"/>
          <a:r>
            <a:rPr lang="en-US">
              <a:latin typeface="Calibri"/>
            </a:rPr>
            <a:t>Build subscription-based charging station infrastructure for electric cars</a:t>
          </a:r>
        </a:p>
      </dgm:t>
    </dgm:pt>
    <dgm:pt modelId="{C6F2FA6E-4F92-4B27-84EB-2915E68C0991}" type="parTrans" cxnId="{BC8B5051-2F98-4D82-A6B2-67FF1B1B139E}">
      <dgm:prSet/>
      <dgm:spPr/>
    </dgm:pt>
    <dgm:pt modelId="{9F0128A1-7829-4FD4-A9C2-625EBFC20248}" type="sibTrans" cxnId="{BC8B5051-2F98-4D82-A6B2-67FF1B1B139E}">
      <dgm:prSet/>
      <dgm:spPr/>
    </dgm:pt>
    <dgm:pt modelId="{FDDCC7B5-B84D-4994-824D-14CC0F111A5D}">
      <dgm:prSet phldr="0"/>
      <dgm:spPr/>
      <dgm:t>
        <a:bodyPr/>
        <a:lstStyle/>
        <a:p>
          <a:pPr rtl="0"/>
          <a:r>
            <a:rPr lang="en-US" b="0" u="none">
              <a:latin typeface="Calibri"/>
            </a:rPr>
            <a:t>Increase</a:t>
          </a:r>
          <a:r>
            <a:rPr lang="en-US" b="0" u="none"/>
            <a:t> the radius of the target market beyond </a:t>
          </a:r>
          <a:r>
            <a:rPr lang="en-US" b="0" u="none">
              <a:latin typeface="Calibri"/>
            </a:rPr>
            <a:t>current</a:t>
          </a:r>
          <a:r>
            <a:rPr lang="en-US">
              <a:latin typeface="Calibri"/>
            </a:rPr>
            <a:t> professionals</a:t>
          </a:r>
          <a:endParaRPr lang="en-US"/>
        </a:p>
      </dgm:t>
    </dgm:pt>
    <dgm:pt modelId="{E0763906-A7A8-49F9-BAD4-30610D4D5BF2}" type="parTrans" cxnId="{774F4F60-B779-4FD9-8FF4-F031B5B11E76}">
      <dgm:prSet/>
      <dgm:spPr/>
    </dgm:pt>
    <dgm:pt modelId="{39E9D7AB-8B6B-43E7-A0E7-7E34E2B725DD}" type="sibTrans" cxnId="{774F4F60-B779-4FD9-8FF4-F031B5B11E76}">
      <dgm:prSet/>
      <dgm:spPr/>
    </dgm:pt>
    <dgm:pt modelId="{D4742E78-B749-4D44-BE3F-25C806CD6B23}">
      <dgm:prSet phldr="0"/>
      <dgm:spPr/>
      <dgm:t>
        <a:bodyPr/>
        <a:lstStyle/>
        <a:p>
          <a:pPr algn="ctr" rtl="0"/>
          <a:r>
            <a:rPr lang="en-US" b="0" u="sng"/>
            <a:t>Market Development</a:t>
          </a:r>
        </a:p>
      </dgm:t>
    </dgm:pt>
    <dgm:pt modelId="{6919B990-7808-40A4-8461-9E05CD8FDEF0}" type="parTrans" cxnId="{D44066B2-671B-4870-AE1F-6DDA0EF3DB28}">
      <dgm:prSet/>
      <dgm:spPr/>
    </dgm:pt>
    <dgm:pt modelId="{C7D36740-A1F9-4151-BB44-0C44E99B45E4}" type="sibTrans" cxnId="{D44066B2-671B-4870-AE1F-6DDA0EF3DB28}">
      <dgm:prSet/>
      <dgm:spPr/>
    </dgm:pt>
    <dgm:pt modelId="{01E6EBDA-B1DA-4F50-A3ED-BD475F38C09F}">
      <dgm:prSet phldr="0"/>
      <dgm:spPr/>
      <dgm:t>
        <a:bodyPr/>
        <a:lstStyle/>
        <a:p>
          <a:pPr algn="l"/>
          <a:r>
            <a:rPr lang="en-US">
              <a:latin typeface="Calibri"/>
            </a:rPr>
            <a:t>Develop</a:t>
          </a:r>
          <a:r>
            <a:rPr lang="en-US"/>
            <a:t> Eletric cars with batteries that can </a:t>
          </a:r>
          <a:r>
            <a:rPr lang="en-US" err="1"/>
            <a:t>autocharge</a:t>
          </a:r>
          <a:endParaRPr lang="en-US"/>
        </a:p>
      </dgm:t>
    </dgm:pt>
    <dgm:pt modelId="{31E15E25-C90E-48FC-9A65-00C4BCCBAA00}" type="parTrans" cxnId="{63B477CF-F0A5-459B-92FC-39085462E310}">
      <dgm:prSet/>
      <dgm:spPr/>
    </dgm:pt>
    <dgm:pt modelId="{05A16596-AF99-4FCD-A804-1EF01962B3D7}" type="sibTrans" cxnId="{63B477CF-F0A5-459B-92FC-39085462E310}">
      <dgm:prSet/>
      <dgm:spPr/>
    </dgm:pt>
    <dgm:pt modelId="{140C6AA3-4825-45E0-89A0-46B30DB0EE1E}">
      <dgm:prSet phldr="0"/>
      <dgm:spPr/>
      <dgm:t>
        <a:bodyPr/>
        <a:lstStyle/>
        <a:p>
          <a:pPr rtl="0"/>
          <a:r>
            <a:rPr lang="en-US" b="0" u="none">
              <a:latin typeface="Calibri"/>
            </a:rPr>
            <a:t>Use AI based data to understand new market segments and localized services to specific customer ethnic communities </a:t>
          </a:r>
        </a:p>
      </dgm:t>
    </dgm:pt>
    <dgm:pt modelId="{A47DAB41-3350-42BD-9A4B-24B450A2E2CA}" type="parTrans" cxnId="{3B230773-2B0B-4F15-8FB8-718582CD349F}">
      <dgm:prSet/>
      <dgm:spPr/>
    </dgm:pt>
    <dgm:pt modelId="{B57E6F3F-2C74-4B4D-A13E-E9614B66ECD3}" type="sibTrans" cxnId="{3B230773-2B0B-4F15-8FB8-718582CD349F}">
      <dgm:prSet/>
      <dgm:spPr/>
    </dgm:pt>
    <dgm:pt modelId="{8A70D409-AAF6-4E4F-A126-D5645B192CD8}">
      <dgm:prSet phldr="0"/>
      <dgm:spPr/>
      <dgm:t>
        <a:bodyPr/>
        <a:lstStyle/>
        <a:p>
          <a:pPr rtl="0"/>
          <a:r>
            <a:rPr lang="en-US" b="0" u="none">
              <a:latin typeface="Calibri"/>
            </a:rPr>
            <a:t>Continue to invest in marketing and advertising to increase market penetration</a:t>
          </a:r>
        </a:p>
      </dgm:t>
    </dgm:pt>
    <dgm:pt modelId="{DE6D045A-DD1A-4C9A-BB32-8E19E076E271}" type="parTrans" cxnId="{86A54C44-89D3-4D98-B3C2-B706985F6B86}">
      <dgm:prSet/>
      <dgm:spPr/>
    </dgm:pt>
    <dgm:pt modelId="{FC7AC000-22B6-42F3-AB62-8CC821E9763E}" type="sibTrans" cxnId="{86A54C44-89D3-4D98-B3C2-B706985F6B86}">
      <dgm:prSet/>
      <dgm:spPr/>
    </dgm:pt>
    <dgm:pt modelId="{C2B0DC03-C5B5-4439-A2D4-14D944FF1A26}">
      <dgm:prSet phldr="0"/>
      <dgm:spPr/>
      <dgm:t>
        <a:bodyPr/>
        <a:lstStyle/>
        <a:p>
          <a:pPr rtl="0"/>
          <a:r>
            <a:rPr lang="en-US" b="0" u="none">
              <a:latin typeface="Calibri"/>
            </a:rPr>
            <a:t>Use </a:t>
          </a:r>
          <a:r>
            <a:rPr lang="en-US" b="0" u="none" err="1">
              <a:latin typeface="Calibri"/>
            </a:rPr>
            <a:t>technolgy</a:t>
          </a:r>
          <a:r>
            <a:rPr lang="en-US" b="0" u="none">
              <a:latin typeface="Calibri"/>
            </a:rPr>
            <a:t> to offer existing customers option to shop using Virtual Reality</a:t>
          </a:r>
        </a:p>
      </dgm:t>
    </dgm:pt>
    <dgm:pt modelId="{E8B17977-AFFB-4EB0-A466-FA6707E90334}" type="parTrans" cxnId="{F42C8D4B-C42C-42ED-AD08-0DC0EDEA8D2B}">
      <dgm:prSet/>
      <dgm:spPr/>
    </dgm:pt>
    <dgm:pt modelId="{26C44F4F-1EEC-4610-B60E-540FB78A4859}" type="sibTrans" cxnId="{F42C8D4B-C42C-42ED-AD08-0DC0EDEA8D2B}">
      <dgm:prSet/>
      <dgm:spPr/>
    </dgm:pt>
    <dgm:pt modelId="{166BA093-1144-4F0C-A8B4-94E230599F4F}">
      <dgm:prSet phldr="0"/>
      <dgm:spPr/>
      <dgm:t>
        <a:bodyPr/>
        <a:lstStyle/>
        <a:p>
          <a:pPr algn="l"/>
          <a:r>
            <a:rPr lang="en-US">
              <a:latin typeface="Calibri"/>
            </a:rPr>
            <a:t>Use technology and IT to quickly develop next generation models 2-3 years vs 5-10 years</a:t>
          </a:r>
          <a:endParaRPr lang="en-US"/>
        </a:p>
      </dgm:t>
    </dgm:pt>
    <dgm:pt modelId="{09486DC8-56A1-46BA-87B4-85008E9D5365}" type="parTrans" cxnId="{29D87FD3-3B7C-4C4C-9BD6-72C3E77BAAB0}">
      <dgm:prSet/>
      <dgm:spPr/>
    </dgm:pt>
    <dgm:pt modelId="{9C711512-4F72-4D52-A5D8-5051DE350752}" type="sibTrans" cxnId="{29D87FD3-3B7C-4C4C-9BD6-72C3E77BAAB0}">
      <dgm:prSet/>
      <dgm:spPr/>
    </dgm:pt>
    <dgm:pt modelId="{A6A235E5-59A8-4B1B-A054-C5B4168106A8}">
      <dgm:prSet phldr="0"/>
      <dgm:spPr/>
      <dgm:t>
        <a:bodyPr/>
        <a:lstStyle/>
        <a:p>
          <a:pPr rtl="0"/>
          <a:r>
            <a:rPr lang="en-US" b="0" u="none">
              <a:latin typeface="Calibri"/>
            </a:rPr>
            <a:t>Boost automotive sales</a:t>
          </a:r>
          <a:r>
            <a:rPr lang="en-US">
              <a:latin typeface="Calibri"/>
            </a:rPr>
            <a:t> using AI </a:t>
          </a:r>
          <a:r>
            <a:rPr lang="en-US" err="1">
              <a:latin typeface="Calibri"/>
            </a:rPr>
            <a:t>technolgy</a:t>
          </a:r>
          <a:endParaRPr lang="en-US" err="1"/>
        </a:p>
      </dgm:t>
    </dgm:pt>
    <dgm:pt modelId="{9F62FCAE-FB75-49A8-B93E-1A20EFA78A76}" type="parTrans" cxnId="{E2984B21-FD08-4D3E-BE29-184D35B7BD60}">
      <dgm:prSet/>
      <dgm:spPr/>
    </dgm:pt>
    <dgm:pt modelId="{4CCF0601-BF0B-4B35-86D9-A58C082C02F3}" type="sibTrans" cxnId="{E2984B21-FD08-4D3E-BE29-184D35B7BD60}">
      <dgm:prSet/>
      <dgm:spPr/>
    </dgm:pt>
    <dgm:pt modelId="{FA426E23-B99C-455F-B036-DA74179C58A6}">
      <dgm:prSet phldr="0"/>
      <dgm:spPr/>
      <dgm:t>
        <a:bodyPr/>
        <a:lstStyle/>
        <a:p>
          <a:pPr algn="l" rtl="0"/>
          <a:r>
            <a:rPr lang="en-US" b="0" u="none"/>
            <a:t>Reduce operational cost and improve resiliency  by employing technology and IT</a:t>
          </a:r>
        </a:p>
      </dgm:t>
    </dgm:pt>
    <dgm:pt modelId="{FC5B4B65-DAC3-4F4D-98F1-4FFCB6E48983}" type="parTrans" cxnId="{C8F550F4-3406-4D4A-B6AD-0DB43E113024}">
      <dgm:prSet/>
      <dgm:spPr/>
    </dgm:pt>
    <dgm:pt modelId="{FB216003-8A62-4756-B6A3-2885F7BC12DB}" type="sibTrans" cxnId="{C8F550F4-3406-4D4A-B6AD-0DB43E113024}">
      <dgm:prSet/>
      <dgm:spPr/>
    </dgm:pt>
    <dgm:pt modelId="{C1D57D4B-346A-D64E-BF54-AC4245AB8A14}" type="pres">
      <dgm:prSet presAssocID="{AA0EF150-9AE8-4246-8327-FE754E6AC06D}" presName="matrix" presStyleCnt="0">
        <dgm:presLayoutVars>
          <dgm:chMax val="1"/>
          <dgm:dir/>
          <dgm:resizeHandles val="exact"/>
        </dgm:presLayoutVars>
      </dgm:prSet>
      <dgm:spPr/>
    </dgm:pt>
    <dgm:pt modelId="{BE1237A9-6E55-B148-9E1A-22A454284B5A}" type="pres">
      <dgm:prSet presAssocID="{AA0EF150-9AE8-4246-8327-FE754E6AC06D}" presName="diamond" presStyleLbl="bgShp" presStyleIdx="0" presStyleCnt="1"/>
      <dgm:spPr/>
    </dgm:pt>
    <dgm:pt modelId="{A54FE949-4BD4-5946-BF8F-35BEC886D8C9}" type="pres">
      <dgm:prSet presAssocID="{AA0EF150-9AE8-4246-8327-FE754E6AC06D}" presName="quad1" presStyleLbl="node1" presStyleIdx="0" presStyleCnt="4">
        <dgm:presLayoutVars>
          <dgm:chMax val="0"/>
          <dgm:chPref val="0"/>
          <dgm:bulletEnabled val="1"/>
        </dgm:presLayoutVars>
      </dgm:prSet>
      <dgm:spPr/>
    </dgm:pt>
    <dgm:pt modelId="{2353A66D-262E-B945-B3B9-0DB60C0826C7}" type="pres">
      <dgm:prSet presAssocID="{AA0EF150-9AE8-4246-8327-FE754E6AC06D}" presName="quad2" presStyleLbl="node1" presStyleIdx="1" presStyleCnt="4">
        <dgm:presLayoutVars>
          <dgm:chMax val="0"/>
          <dgm:chPref val="0"/>
          <dgm:bulletEnabled val="1"/>
        </dgm:presLayoutVars>
      </dgm:prSet>
      <dgm:spPr/>
    </dgm:pt>
    <dgm:pt modelId="{11A777FA-6DDB-4342-AD7C-EB5087C06E86}" type="pres">
      <dgm:prSet presAssocID="{AA0EF150-9AE8-4246-8327-FE754E6AC06D}" presName="quad3" presStyleLbl="node1" presStyleIdx="2" presStyleCnt="4">
        <dgm:presLayoutVars>
          <dgm:chMax val="0"/>
          <dgm:chPref val="0"/>
          <dgm:bulletEnabled val="1"/>
        </dgm:presLayoutVars>
      </dgm:prSet>
      <dgm:spPr/>
    </dgm:pt>
    <dgm:pt modelId="{E38B7965-ADFD-4547-8A1B-3543C564BDFF}" type="pres">
      <dgm:prSet presAssocID="{AA0EF150-9AE8-4246-8327-FE754E6AC06D}" presName="quad4" presStyleLbl="node1" presStyleIdx="3" presStyleCnt="4">
        <dgm:presLayoutVars>
          <dgm:chMax val="0"/>
          <dgm:chPref val="0"/>
          <dgm:bulletEnabled val="1"/>
        </dgm:presLayoutVars>
      </dgm:prSet>
      <dgm:spPr/>
    </dgm:pt>
  </dgm:ptLst>
  <dgm:cxnLst>
    <dgm:cxn modelId="{5403450E-15E7-46E9-ACC4-FA4F629A6B8E}" type="presOf" srcId="{238818D2-F5B6-9B49-9F74-20B72817AEA9}" destId="{2353A66D-262E-B945-B3B9-0DB60C0826C7}" srcOrd="0" destOrd="0" presId="urn:microsoft.com/office/officeart/2005/8/layout/matrix3"/>
    <dgm:cxn modelId="{F4B09E0F-C4C2-4F2F-A7CF-AA9D61D2BD50}" srcId="{C045FB95-E88D-2843-8786-74EBAD117C7E}" destId="{005DD869-5C4C-4463-A7F5-F4A2924B18A3}" srcOrd="1" destOrd="0" parTransId="{FDF7CD6C-C4CB-4DF5-A46F-C0FE11BC8F48}" sibTransId="{6330E43F-9737-4BBD-903C-48FF3A764EC5}"/>
    <dgm:cxn modelId="{21CE9114-73EC-A748-B1FA-D5D4CA22B8F3}" srcId="{AA0EF150-9AE8-4246-8327-FE754E6AC06D}" destId="{238818D2-F5B6-9B49-9F74-20B72817AEA9}" srcOrd="1" destOrd="0" parTransId="{6CA9D1FD-F535-7B48-94E8-02FAECDAD7A4}" sibTransId="{FA7F9B0B-4BEE-414F-979D-63E321DCC21A}"/>
    <dgm:cxn modelId="{E2984B21-FD08-4D3E-BE29-184D35B7BD60}" srcId="{49162808-53E3-8340-BC0B-D02328E71B18}" destId="{A6A235E5-59A8-4B1B-A054-C5B4168106A8}" srcOrd="3" destOrd="0" parTransId="{9F62FCAE-FB75-49A8-B93E-1A20EFA78A76}" sibTransId="{4CCF0601-BF0B-4B35-86D9-A58C082C02F3}"/>
    <dgm:cxn modelId="{86B3C124-2229-455E-86F3-547F002AE7CC}" srcId="{49162808-53E3-8340-BC0B-D02328E71B18}" destId="{BE959EE8-3407-44A3-B9E4-8B7044F074D7}" srcOrd="0" destOrd="0" parTransId="{639D2203-AA31-4184-B387-A2C90A28987E}" sibTransId="{B54E783C-12F6-46F6-8F0A-FEC7A6D67630}"/>
    <dgm:cxn modelId="{034BB628-74B0-9446-9387-A9C04C514A29}" type="presOf" srcId="{AA0EF150-9AE8-4246-8327-FE754E6AC06D}" destId="{C1D57D4B-346A-D64E-BF54-AC4245AB8A14}" srcOrd="0" destOrd="0" presId="urn:microsoft.com/office/officeart/2005/8/layout/matrix3"/>
    <dgm:cxn modelId="{FBFB4D2B-D537-6A44-882A-8569AC3BB204}" srcId="{238818D2-F5B6-9B49-9F74-20B72817AEA9}" destId="{6ED81F33-97A3-0949-BA86-477BA37448E9}" srcOrd="2" destOrd="0" parTransId="{148B9555-4C36-2E44-AFD1-52825FEFB2D6}" sibTransId="{BA585621-C9CC-C146-9E0A-97EF61506ADF}"/>
    <dgm:cxn modelId="{958A3230-86BF-43DA-AAAF-0AEC5E3D5878}" type="presOf" srcId="{140C6AA3-4825-45E0-89A0-46B30DB0EE1E}" destId="{11A777FA-6DDB-4342-AD7C-EB5087C06E86}" srcOrd="0" destOrd="1" presId="urn:microsoft.com/office/officeart/2005/8/layout/matrix3"/>
    <dgm:cxn modelId="{C466ED32-F8B7-43DC-B78C-668BF1104445}" type="presOf" srcId="{005DD869-5C4C-4463-A7F5-F4A2924B18A3}" destId="{E38B7965-ADFD-4547-8A1B-3543C564BDFF}" srcOrd="0" destOrd="2" presId="urn:microsoft.com/office/officeart/2005/8/layout/matrix3"/>
    <dgm:cxn modelId="{774F4F60-B779-4FD9-8FF4-F031B5B11E76}" srcId="{D4742E78-B749-4D44-BE3F-25C806CD6B23}" destId="{FDDCC7B5-B84D-4994-824D-14CC0F111A5D}" srcOrd="1" destOrd="0" parTransId="{E0763906-A7A8-49F9-BAD4-30610D4D5BF2}" sibTransId="{39E9D7AB-8B6B-43E7-A0E7-7E34E2B725DD}"/>
    <dgm:cxn modelId="{25F3B262-3DBD-4256-B906-DCA55884CEF5}" type="presOf" srcId="{5D5D87AA-7297-4331-834A-A407B3EA1529}" destId="{E38B7965-ADFD-4547-8A1B-3543C564BDFF}" srcOrd="0" destOrd="1" presId="urn:microsoft.com/office/officeart/2005/8/layout/matrix3"/>
    <dgm:cxn modelId="{86A54C44-89D3-4D98-B3C2-B706985F6B86}" srcId="{49162808-53E3-8340-BC0B-D02328E71B18}" destId="{8A70D409-AAF6-4E4F-A126-D5645B192CD8}" srcOrd="1" destOrd="0" parTransId="{DE6D045A-DD1A-4C9A-BB32-8E19E076E271}" sibTransId="{FC7AC000-22B6-42F3-AB62-8CC821E9763E}"/>
    <dgm:cxn modelId="{4CBFB744-43FF-4921-8E7A-540DC1284D57}" srcId="{238818D2-F5B6-9B49-9F74-20B72817AEA9}" destId="{15DF8A35-C167-4714-A06F-B70E083BFC73}" srcOrd="3" destOrd="0" parTransId="{5A81FD5A-7C95-4923-B73A-FB451EF68C3F}" sibTransId="{1373B5BE-80DC-4DA0-971A-E825F2F44A50}"/>
    <dgm:cxn modelId="{B52E9968-B3BC-4434-8C0C-EABB918025AA}" srcId="{C045FB95-E88D-2843-8786-74EBAD117C7E}" destId="{A7F4312B-D389-4896-9B87-BBAE5D357DFA}" srcOrd="2" destOrd="0" parTransId="{1C8CE4C1-91BC-48F4-8893-A351701E871D}" sibTransId="{6E6E8C80-E85E-4D41-AC76-801EB9B786D8}"/>
    <dgm:cxn modelId="{F42C8D4B-C42C-42ED-AD08-0DC0EDEA8D2B}" srcId="{49162808-53E3-8340-BC0B-D02328E71B18}" destId="{C2B0DC03-C5B5-4439-A2D4-14D944FF1A26}" srcOrd="2" destOrd="0" parTransId="{E8B17977-AFFB-4EB0-A466-FA6707E90334}" sibTransId="{26C44F4F-1EEC-4610-B60E-540FB78A4859}"/>
    <dgm:cxn modelId="{F6B25170-A10E-4856-8F4A-BC2493153FBE}" type="presOf" srcId="{C2B0DC03-C5B5-4439-A2D4-14D944FF1A26}" destId="{A54FE949-4BD4-5946-BF8F-35BEC886D8C9}" srcOrd="0" destOrd="3" presId="urn:microsoft.com/office/officeart/2005/8/layout/matrix3"/>
    <dgm:cxn modelId="{BC8B5051-2F98-4D82-A6B2-67FF1B1B139E}" srcId="{C045FB95-E88D-2843-8786-74EBAD117C7E}" destId="{8713EAE6-1F00-4F61-B139-6703DEB557C4}" srcOrd="4" destOrd="0" parTransId="{C6F2FA6E-4F92-4B27-84EB-2915E68C0991}" sibTransId="{9F0128A1-7829-4FD4-A9C2-625EBFC20248}"/>
    <dgm:cxn modelId="{3B230773-2B0B-4F15-8FB8-718582CD349F}" srcId="{D4742E78-B749-4D44-BE3F-25C806CD6B23}" destId="{140C6AA3-4825-45E0-89A0-46B30DB0EE1E}" srcOrd="0" destOrd="0" parTransId="{A47DAB41-3350-42BD-9A4B-24B450A2E2CA}" sibTransId="{B57E6F3F-2C74-4B4D-A13E-E9614B66ECD3}"/>
    <dgm:cxn modelId="{B71F3A54-8211-4CFE-B3FD-604BFB6F379E}" type="presOf" srcId="{01E6EBDA-B1DA-4F50-A3ED-BD475F38C09F}" destId="{2353A66D-262E-B945-B3B9-0DB60C0826C7}" srcOrd="0" destOrd="2" presId="urn:microsoft.com/office/officeart/2005/8/layout/matrix3"/>
    <dgm:cxn modelId="{22E1187D-F6AA-4954-A5DC-8CD23E7BEE00}" type="presOf" srcId="{FDDCC7B5-B84D-4994-824D-14CC0F111A5D}" destId="{11A777FA-6DDB-4342-AD7C-EB5087C06E86}" srcOrd="0" destOrd="2" presId="urn:microsoft.com/office/officeart/2005/8/layout/matrix3"/>
    <dgm:cxn modelId="{3C191384-814C-4B0F-AF2B-548690224246}" type="presOf" srcId="{A6A235E5-59A8-4B1B-A054-C5B4168106A8}" destId="{A54FE949-4BD4-5946-BF8F-35BEC886D8C9}" srcOrd="0" destOrd="4" presId="urn:microsoft.com/office/officeart/2005/8/layout/matrix3"/>
    <dgm:cxn modelId="{85D8A78D-4BED-4139-BBB7-2DE5DA39526E}" srcId="{C045FB95-E88D-2843-8786-74EBAD117C7E}" destId="{5D5D87AA-7297-4331-834A-A407B3EA1529}" srcOrd="0" destOrd="0" parTransId="{3D81910E-D968-4741-98D8-5D305FEB24E8}" sibTransId="{93FA1DB9-AE11-44ED-982F-36BE0E6D7C91}"/>
    <dgm:cxn modelId="{C5916F9D-C896-411C-8197-77FBB41700EE}" type="presOf" srcId="{D4742E78-B749-4D44-BE3F-25C806CD6B23}" destId="{11A777FA-6DDB-4342-AD7C-EB5087C06E86}" srcOrd="0" destOrd="0" presId="urn:microsoft.com/office/officeart/2005/8/layout/matrix3"/>
    <dgm:cxn modelId="{510292A0-6EAD-4842-9B13-8AB00B377CC6}" type="presOf" srcId="{C045FB95-E88D-2843-8786-74EBAD117C7E}" destId="{E38B7965-ADFD-4547-8A1B-3543C564BDFF}" srcOrd="0" destOrd="0" presId="urn:microsoft.com/office/officeart/2005/8/layout/matrix3"/>
    <dgm:cxn modelId="{00125EAA-0C19-4048-BEAA-518D12F6B79A}" srcId="{C045FB95-E88D-2843-8786-74EBAD117C7E}" destId="{E650FBC6-EE4D-425E-837C-11EB5A46991F}" srcOrd="3" destOrd="0" parTransId="{DA88A345-1973-4AB0-9AF2-D4C29B9D3576}" sibTransId="{07851222-60D1-47E0-B3E8-0C9B177623AD}"/>
    <dgm:cxn modelId="{AAB8ABAB-E013-4707-9F73-34EF966F63E9}" type="presOf" srcId="{166BA093-1144-4F0C-A8B4-94E230599F4F}" destId="{2353A66D-262E-B945-B3B9-0DB60C0826C7}" srcOrd="0" destOrd="1" presId="urn:microsoft.com/office/officeart/2005/8/layout/matrix3"/>
    <dgm:cxn modelId="{D44066B2-671B-4870-AE1F-6DDA0EF3DB28}" srcId="{AA0EF150-9AE8-4246-8327-FE754E6AC06D}" destId="{D4742E78-B749-4D44-BE3F-25C806CD6B23}" srcOrd="2" destOrd="0" parTransId="{6919B990-7808-40A4-8461-9E05CD8FDEF0}" sibTransId="{C7D36740-A1F9-4151-BB44-0C44E99B45E4}"/>
    <dgm:cxn modelId="{FD2644C6-E734-46AE-AEF4-DD33538124F4}" type="presOf" srcId="{8713EAE6-1F00-4F61-B139-6703DEB557C4}" destId="{E38B7965-ADFD-4547-8A1B-3543C564BDFF}" srcOrd="0" destOrd="5" presId="urn:microsoft.com/office/officeart/2005/8/layout/matrix3"/>
    <dgm:cxn modelId="{B0AFA1C6-268B-4326-BE2E-5FE1D73ABFF0}" type="presOf" srcId="{6ED81F33-97A3-0949-BA86-477BA37448E9}" destId="{2353A66D-262E-B945-B3B9-0DB60C0826C7}" srcOrd="0" destOrd="3" presId="urn:microsoft.com/office/officeart/2005/8/layout/matrix3"/>
    <dgm:cxn modelId="{A76687CD-059E-4FC0-B0D3-B1EEE2C5C468}" type="presOf" srcId="{A7F4312B-D389-4896-9B87-BBAE5D357DFA}" destId="{E38B7965-ADFD-4547-8A1B-3543C564BDFF}" srcOrd="0" destOrd="3" presId="urn:microsoft.com/office/officeart/2005/8/layout/matrix3"/>
    <dgm:cxn modelId="{5D673ACE-D5CC-B04C-9617-A7124FD3AA16}" srcId="{AA0EF150-9AE8-4246-8327-FE754E6AC06D}" destId="{C045FB95-E88D-2843-8786-74EBAD117C7E}" srcOrd="3" destOrd="0" parTransId="{FCFBCAA6-6B64-CB47-B162-C94CF9558427}" sibTransId="{89C8E616-869C-5A49-83AB-06A82D3F055B}"/>
    <dgm:cxn modelId="{6ECDD4CE-1EDC-411D-9743-E475CA2B393F}" type="presOf" srcId="{8A70D409-AAF6-4E4F-A126-D5645B192CD8}" destId="{A54FE949-4BD4-5946-BF8F-35BEC886D8C9}" srcOrd="0" destOrd="2" presId="urn:microsoft.com/office/officeart/2005/8/layout/matrix3"/>
    <dgm:cxn modelId="{63B477CF-F0A5-459B-92FC-39085462E310}" srcId="{238818D2-F5B6-9B49-9F74-20B72817AEA9}" destId="{01E6EBDA-B1DA-4F50-A3ED-BD475F38C09F}" srcOrd="1" destOrd="0" parTransId="{31E15E25-C90E-48FC-9A65-00C4BCCBAA00}" sibTransId="{05A16596-AF99-4FCD-A804-1EF01962B3D7}"/>
    <dgm:cxn modelId="{0D1CD8CF-505C-41A6-B35A-AB3D4B676938}" type="presOf" srcId="{49162808-53E3-8340-BC0B-D02328E71B18}" destId="{A54FE949-4BD4-5946-BF8F-35BEC886D8C9}" srcOrd="0" destOrd="0" presId="urn:microsoft.com/office/officeart/2005/8/layout/matrix3"/>
    <dgm:cxn modelId="{29D87FD3-3B7C-4C4C-9BD6-72C3E77BAAB0}" srcId="{238818D2-F5B6-9B49-9F74-20B72817AEA9}" destId="{166BA093-1144-4F0C-A8B4-94E230599F4F}" srcOrd="0" destOrd="0" parTransId="{09486DC8-56A1-46BA-87B4-85008E9D5365}" sibTransId="{9C711512-4F72-4D52-A5D8-5051DE350752}"/>
    <dgm:cxn modelId="{567ED1DC-19C3-42D7-A561-8F8A26EC4CA3}" type="presOf" srcId="{E650FBC6-EE4D-425E-837C-11EB5A46991F}" destId="{E38B7965-ADFD-4547-8A1B-3543C564BDFF}" srcOrd="0" destOrd="4" presId="urn:microsoft.com/office/officeart/2005/8/layout/matrix3"/>
    <dgm:cxn modelId="{C8F550F4-3406-4D4A-B6AD-0DB43E113024}" srcId="{238818D2-F5B6-9B49-9F74-20B72817AEA9}" destId="{FA426E23-B99C-455F-B036-DA74179C58A6}" srcOrd="4" destOrd="0" parTransId="{FC5B4B65-DAC3-4F4D-98F1-4FFCB6E48983}" sibTransId="{FB216003-8A62-4756-B6A3-2885F7BC12DB}"/>
    <dgm:cxn modelId="{FE8C6EF6-EDF4-4574-8582-40E02DF06768}" type="presOf" srcId="{BE959EE8-3407-44A3-B9E4-8B7044F074D7}" destId="{A54FE949-4BD4-5946-BF8F-35BEC886D8C9}" srcOrd="0" destOrd="1" presId="urn:microsoft.com/office/officeart/2005/8/layout/matrix3"/>
    <dgm:cxn modelId="{14B337F9-CA63-40DB-B9F4-6D2FFAEB912B}" type="presOf" srcId="{FA426E23-B99C-455F-B036-DA74179C58A6}" destId="{2353A66D-262E-B945-B3B9-0DB60C0826C7}" srcOrd="0" destOrd="5" presId="urn:microsoft.com/office/officeart/2005/8/layout/matrix3"/>
    <dgm:cxn modelId="{F30597FC-77E6-43A3-BF09-8552002FD3D3}" type="presOf" srcId="{15DF8A35-C167-4714-A06F-B70E083BFC73}" destId="{2353A66D-262E-B945-B3B9-0DB60C0826C7}" srcOrd="0" destOrd="4" presId="urn:microsoft.com/office/officeart/2005/8/layout/matrix3"/>
    <dgm:cxn modelId="{C59AB3FE-0A5B-894B-AFF3-997F1DACB872}" srcId="{AA0EF150-9AE8-4246-8327-FE754E6AC06D}" destId="{49162808-53E3-8340-BC0B-D02328E71B18}" srcOrd="0" destOrd="0" parTransId="{C5A2F881-E027-BE43-A8BD-18A557B16946}" sibTransId="{95FFC27B-DB11-A749-BBE1-5D8BB87EBC59}"/>
    <dgm:cxn modelId="{7196372E-7EA5-4ABF-A8D3-24373E69F97C}" type="presParOf" srcId="{C1D57D4B-346A-D64E-BF54-AC4245AB8A14}" destId="{BE1237A9-6E55-B148-9E1A-22A454284B5A}" srcOrd="0" destOrd="0" presId="urn:microsoft.com/office/officeart/2005/8/layout/matrix3"/>
    <dgm:cxn modelId="{6E1B21D7-C0F5-4E69-82E5-1F7DBF366905}" type="presParOf" srcId="{C1D57D4B-346A-D64E-BF54-AC4245AB8A14}" destId="{A54FE949-4BD4-5946-BF8F-35BEC886D8C9}" srcOrd="1" destOrd="0" presId="urn:microsoft.com/office/officeart/2005/8/layout/matrix3"/>
    <dgm:cxn modelId="{CD7B9EEF-414A-433A-934E-D400330C6DA9}" type="presParOf" srcId="{C1D57D4B-346A-D64E-BF54-AC4245AB8A14}" destId="{2353A66D-262E-B945-B3B9-0DB60C0826C7}" srcOrd="2" destOrd="0" presId="urn:microsoft.com/office/officeart/2005/8/layout/matrix3"/>
    <dgm:cxn modelId="{720055A5-8E6B-4780-85F9-2887D490FC45}" type="presParOf" srcId="{C1D57D4B-346A-D64E-BF54-AC4245AB8A14}" destId="{11A777FA-6DDB-4342-AD7C-EB5087C06E86}" srcOrd="3" destOrd="0" presId="urn:microsoft.com/office/officeart/2005/8/layout/matrix3"/>
    <dgm:cxn modelId="{EBBF3D1D-BD69-4B96-9BDD-39EF9D1849AA}" type="presParOf" srcId="{C1D57D4B-346A-D64E-BF54-AC4245AB8A14}" destId="{E38B7965-ADFD-4547-8A1B-3543C564BDF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82DDCF-1B78-435D-A237-D9E5BEF915E9}" type="doc">
      <dgm:prSet loTypeId="urn:microsoft.com/office/officeart/2005/8/layout/lProcess2" loCatId="" qsTypeId="urn:microsoft.com/office/officeart/2005/8/quickstyle/simple1" qsCatId="simple" csTypeId="urn:microsoft.com/office/officeart/2005/8/colors/colorful1" csCatId="colorful" phldr="1"/>
      <dgm:spPr/>
      <dgm:t>
        <a:bodyPr/>
        <a:lstStyle/>
        <a:p>
          <a:endParaRPr lang="en-US"/>
        </a:p>
      </dgm:t>
    </dgm:pt>
    <dgm:pt modelId="{9B899C4E-FEA6-4AF6-A178-B56ACC3396B7}">
      <dgm:prSet phldrT="[Text]"/>
      <dgm:spPr/>
      <dgm:t>
        <a:bodyPr/>
        <a:lstStyle/>
        <a:p>
          <a:pPr rtl="0"/>
          <a:r>
            <a:rPr lang="en-US"/>
            <a:t>We focus on our</a:t>
          </a:r>
          <a:r>
            <a:rPr lang="en-US">
              <a:latin typeface="Calibri"/>
            </a:rPr>
            <a:t> </a:t>
          </a:r>
          <a:r>
            <a:rPr lang="en-US"/>
            <a:t> </a:t>
          </a:r>
          <a:r>
            <a:rPr lang="en-US">
              <a:latin typeface="Calibri"/>
            </a:rPr>
            <a:t>global customers</a:t>
          </a:r>
          <a:r>
            <a:rPr lang="en-US"/>
            <a:t> and meet their needs</a:t>
          </a:r>
          <a:r>
            <a:rPr lang="en-US">
              <a:latin typeface="Calibri"/>
            </a:rPr>
            <a:t> by</a:t>
          </a:r>
          <a:r>
            <a:rPr lang="en-US"/>
            <a:t> combine pioneering technologies, emotional products and personalized customer support to create a unique overall experience.</a:t>
          </a:r>
        </a:p>
      </dgm:t>
    </dgm:pt>
    <dgm:pt modelId="{9AE113C0-9310-4F18-A702-283F0E4EB471}" type="parTrans" cxnId="{3377187A-8755-4329-806A-9CD1F52A9A03}">
      <dgm:prSet/>
      <dgm:spPr/>
      <dgm:t>
        <a:bodyPr/>
        <a:lstStyle/>
        <a:p>
          <a:endParaRPr lang="en-US"/>
        </a:p>
      </dgm:t>
    </dgm:pt>
    <dgm:pt modelId="{641684F2-C3BF-497D-ACB0-3E604F3DDF47}" type="sibTrans" cxnId="{3377187A-8755-4329-806A-9CD1F52A9A03}">
      <dgm:prSet/>
      <dgm:spPr/>
      <dgm:t>
        <a:bodyPr/>
        <a:lstStyle/>
        <a:p>
          <a:endParaRPr lang="en-US"/>
        </a:p>
      </dgm:t>
    </dgm:pt>
    <dgm:pt modelId="{A2606971-9B32-40A9-BCC7-F2A7AF3AE2A5}">
      <dgm:prSet phldrT="[Text]" phldr="0"/>
      <dgm:spPr/>
      <dgm:t>
        <a:bodyPr/>
        <a:lstStyle/>
        <a:p>
          <a:r>
            <a:rPr lang="en-US">
              <a:latin typeface="Calibri"/>
              <a:cs typeface="Calibri"/>
            </a:rPr>
            <a:t>Position</a:t>
          </a:r>
          <a:endParaRPr lang="en-US">
            <a:cs typeface="Calibri"/>
          </a:endParaRPr>
        </a:p>
      </dgm:t>
    </dgm:pt>
    <dgm:pt modelId="{56CEFB42-0F6D-483A-96D8-F0811B7851A6}" type="parTrans" cxnId="{3383F598-C9D0-4352-A1ED-A45A2EAE4FB8}">
      <dgm:prSet/>
      <dgm:spPr/>
      <dgm:t>
        <a:bodyPr/>
        <a:lstStyle/>
        <a:p>
          <a:endParaRPr lang="en-US"/>
        </a:p>
      </dgm:t>
    </dgm:pt>
    <dgm:pt modelId="{5BAE30FB-FB72-4D9A-8F26-1BBF95238131}" type="sibTrans" cxnId="{3383F598-C9D0-4352-A1ED-A45A2EAE4FB8}">
      <dgm:prSet/>
      <dgm:spPr/>
      <dgm:t>
        <a:bodyPr/>
        <a:lstStyle/>
        <a:p>
          <a:endParaRPr lang="en-US"/>
        </a:p>
      </dgm:t>
    </dgm:pt>
    <dgm:pt modelId="{7A818495-38D6-48EB-B296-D6D0DCAB27D6}">
      <dgm:prSet phldrT="[Text]"/>
      <dgm:spPr/>
      <dgm:t>
        <a:bodyPr/>
        <a:lstStyle/>
        <a:p>
          <a:pPr rtl="0"/>
          <a:r>
            <a:rPr lang="en-US"/>
            <a:t>We offer thrilling products - today and for future generations. High profitability secures our independence as a company.</a:t>
          </a:r>
          <a:r>
            <a:rPr lang="en-US">
              <a:latin typeface="Calibri"/>
            </a:rPr>
            <a:t> </a:t>
          </a:r>
          <a:endParaRPr lang="en-US">
            <a:latin typeface="Calibri"/>
            <a:cs typeface="Calibri"/>
          </a:endParaRPr>
        </a:p>
      </dgm:t>
    </dgm:pt>
    <dgm:pt modelId="{73308419-91CE-4BE2-81CA-223EFC51CABE}" type="parTrans" cxnId="{114DBD13-9B4C-4391-8361-586FDE73A047}">
      <dgm:prSet/>
      <dgm:spPr/>
      <dgm:t>
        <a:bodyPr/>
        <a:lstStyle/>
        <a:p>
          <a:endParaRPr lang="en-US"/>
        </a:p>
      </dgm:t>
    </dgm:pt>
    <dgm:pt modelId="{B5C97EDC-E85B-4ECB-BE4E-72CE7D11AE50}" type="sibTrans" cxnId="{114DBD13-9B4C-4391-8361-586FDE73A047}">
      <dgm:prSet/>
      <dgm:spPr/>
      <dgm:t>
        <a:bodyPr/>
        <a:lstStyle/>
        <a:p>
          <a:endParaRPr lang="en-US"/>
        </a:p>
      </dgm:t>
    </dgm:pt>
    <dgm:pt modelId="{D3F8213B-E5D4-4C10-8376-F70201043319}">
      <dgm:prSet phldrT="[Text]" phldr="0"/>
      <dgm:spPr/>
      <dgm:t>
        <a:bodyPr/>
        <a:lstStyle/>
        <a:p>
          <a:r>
            <a:rPr lang="en-US" sz="3400">
              <a:latin typeface="Calibri"/>
              <a:cs typeface="Calibri"/>
            </a:rPr>
            <a:t>Cooperation</a:t>
          </a:r>
          <a:endParaRPr lang="en-US" sz="3400">
            <a:cs typeface="Calibri"/>
          </a:endParaRPr>
        </a:p>
      </dgm:t>
    </dgm:pt>
    <dgm:pt modelId="{37DB9446-A746-444B-8D5B-231326AAF4A8}" type="parTrans" cxnId="{2A6053A4-1BD6-4F61-A6F9-4ABB30087098}">
      <dgm:prSet/>
      <dgm:spPr/>
    </dgm:pt>
    <dgm:pt modelId="{69949146-0E6F-4791-B021-A4F1251C0163}" type="sibTrans" cxnId="{2A6053A4-1BD6-4F61-A6F9-4ABB30087098}">
      <dgm:prSet/>
      <dgm:spPr/>
    </dgm:pt>
    <dgm:pt modelId="{827CF051-5CBB-4C8C-8A8A-83626C0ECF20}">
      <dgm:prSet phldrT="[Text]"/>
      <dgm:spPr/>
      <dgm:t>
        <a:bodyPr/>
        <a:lstStyle/>
        <a:p>
          <a:pPr algn="l" rtl="0"/>
          <a:r>
            <a:rPr lang="en-US" sz="2600">
              <a:latin typeface="Calibri"/>
            </a:rPr>
            <a:t> </a:t>
          </a:r>
          <a:r>
            <a:rPr lang="en-US" sz="2600"/>
            <a:t>Our values are the basis for cooperation. We work hand in hand internally and with our external partners. </a:t>
          </a:r>
          <a:r>
            <a:rPr lang="en-US" sz="2600">
              <a:latin typeface="Calibri"/>
            </a:rPr>
            <a:t>To </a:t>
          </a:r>
          <a:r>
            <a:rPr lang="en-US" sz="2600"/>
            <a:t>bring success to the company.</a:t>
          </a:r>
        </a:p>
      </dgm:t>
    </dgm:pt>
    <dgm:pt modelId="{DDA04D79-0186-4566-868B-4AD0AFA89C48}" type="parTrans" cxnId="{8DC67160-C91A-4160-BEEB-251F78F0EB45}">
      <dgm:prSet/>
      <dgm:spPr/>
    </dgm:pt>
    <dgm:pt modelId="{5F56D160-9A3E-4235-9CDB-1A193C03546F}" type="sibTrans" cxnId="{8DC67160-C91A-4160-BEEB-251F78F0EB45}">
      <dgm:prSet/>
      <dgm:spPr/>
    </dgm:pt>
    <dgm:pt modelId="{18F27A61-9719-4ABE-AE81-56230ADB065D}">
      <dgm:prSet phldrT="[Text]"/>
      <dgm:spPr/>
      <dgm:t>
        <a:bodyPr/>
        <a:lstStyle/>
        <a:p>
          <a:pPr rtl="0"/>
          <a:r>
            <a:rPr lang="en-US"/>
            <a:t>We stand for first class individual mobility and contribute to the sustainable development of our planet. We reconcile economy, ecology and society.</a:t>
          </a:r>
          <a:r>
            <a:rPr lang="en-US">
              <a:latin typeface="Calibri"/>
              <a:cs typeface="Calibri"/>
            </a:rPr>
            <a:t> </a:t>
          </a:r>
        </a:p>
      </dgm:t>
    </dgm:pt>
    <dgm:pt modelId="{2E7D8507-FC73-428C-8B12-2397E0D094C2}" type="parTrans" cxnId="{29FE1085-0F68-4F98-9EC1-E6E8BA1DBD39}">
      <dgm:prSet/>
      <dgm:spPr/>
    </dgm:pt>
    <dgm:pt modelId="{6507D3AA-9E82-4E26-94A1-D80E6DBC53A3}" type="sibTrans" cxnId="{29FE1085-0F68-4F98-9EC1-E6E8BA1DBD39}">
      <dgm:prSet/>
      <dgm:spPr/>
    </dgm:pt>
    <dgm:pt modelId="{99F8C829-51D5-43B5-AF70-747ED9CE1F74}">
      <dgm:prSet phldr="0"/>
      <dgm:spPr/>
      <dgm:t>
        <a:bodyPr/>
        <a:lstStyle/>
        <a:p>
          <a:r>
            <a:rPr lang="en-US">
              <a:latin typeface="Calibri"/>
              <a:cs typeface="Calibri"/>
            </a:rPr>
            <a:t>Direction</a:t>
          </a:r>
          <a:endParaRPr lang="en-US"/>
        </a:p>
      </dgm:t>
    </dgm:pt>
    <dgm:pt modelId="{E02AFF84-E8AC-44D8-903F-16DB1E8B5FAE}" type="parTrans" cxnId="{E3BAD6BF-A256-455C-AF97-EB4EB485B3D4}">
      <dgm:prSet/>
      <dgm:spPr/>
    </dgm:pt>
    <dgm:pt modelId="{2002817B-6C94-4CFC-A52B-C60C86458BA8}" type="sibTrans" cxnId="{E3BAD6BF-A256-455C-AF97-EB4EB485B3D4}">
      <dgm:prSet/>
      <dgm:spPr/>
    </dgm:pt>
    <dgm:pt modelId="{90808F19-E2C1-4B63-B1C5-1ADE27E15216}">
      <dgm:prSet phldr="0"/>
      <dgm:spPr/>
      <dgm:t>
        <a:bodyPr/>
        <a:lstStyle/>
        <a:p>
          <a:pPr rtl="0"/>
          <a:r>
            <a:rPr lang="en-US">
              <a:latin typeface="Calibri"/>
            </a:rPr>
            <a:t>Strategic Approach</a:t>
          </a:r>
          <a:endParaRPr lang="en-US"/>
        </a:p>
      </dgm:t>
    </dgm:pt>
    <dgm:pt modelId="{E4159280-61B1-4D3A-8A8E-C63E18F183AB}" type="parTrans" cxnId="{C9301436-17CD-4E2F-A5D9-F5CDC354A49A}">
      <dgm:prSet/>
      <dgm:spPr/>
    </dgm:pt>
    <dgm:pt modelId="{8E7DC48D-EF5D-46D0-A11F-7DEBBC6FF7FA}" type="sibTrans" cxnId="{C9301436-17CD-4E2F-A5D9-F5CDC354A49A}">
      <dgm:prSet/>
      <dgm:spPr/>
    </dgm:pt>
    <dgm:pt modelId="{428B6DB8-5C5F-4440-8F9F-316AA5AE6542}" type="pres">
      <dgm:prSet presAssocID="{1382DDCF-1B78-435D-A237-D9E5BEF915E9}" presName="theList" presStyleCnt="0">
        <dgm:presLayoutVars>
          <dgm:dir/>
          <dgm:animLvl val="lvl"/>
          <dgm:resizeHandles val="exact"/>
        </dgm:presLayoutVars>
      </dgm:prSet>
      <dgm:spPr/>
    </dgm:pt>
    <dgm:pt modelId="{1CDA1578-C8C5-F442-A948-ACE7647E4D26}" type="pres">
      <dgm:prSet presAssocID="{A2606971-9B32-40A9-BCC7-F2A7AF3AE2A5}" presName="compNode" presStyleCnt="0"/>
      <dgm:spPr/>
    </dgm:pt>
    <dgm:pt modelId="{0AAD8732-96F0-2745-8E10-F652B223EC92}" type="pres">
      <dgm:prSet presAssocID="{A2606971-9B32-40A9-BCC7-F2A7AF3AE2A5}" presName="aNode" presStyleLbl="bgShp" presStyleIdx="0" presStyleCnt="4"/>
      <dgm:spPr/>
    </dgm:pt>
    <dgm:pt modelId="{2E0194D3-84E9-9B4A-A114-E83E899ADE77}" type="pres">
      <dgm:prSet presAssocID="{A2606971-9B32-40A9-BCC7-F2A7AF3AE2A5}" presName="textNode" presStyleLbl="bgShp" presStyleIdx="0" presStyleCnt="4"/>
      <dgm:spPr/>
    </dgm:pt>
    <dgm:pt modelId="{87E33AD3-C96D-C141-80F1-11498A057CDD}" type="pres">
      <dgm:prSet presAssocID="{A2606971-9B32-40A9-BCC7-F2A7AF3AE2A5}" presName="compChildNode" presStyleCnt="0"/>
      <dgm:spPr/>
    </dgm:pt>
    <dgm:pt modelId="{285987CE-7EFB-1941-B025-7BDBCE960D05}" type="pres">
      <dgm:prSet presAssocID="{A2606971-9B32-40A9-BCC7-F2A7AF3AE2A5}" presName="theInnerList" presStyleCnt="0"/>
      <dgm:spPr/>
    </dgm:pt>
    <dgm:pt modelId="{14A5653E-97F6-2B4A-A7CF-28E5680F493A}" type="pres">
      <dgm:prSet presAssocID="{18F27A61-9719-4ABE-AE81-56230ADB065D}" presName="childNode" presStyleLbl="node1" presStyleIdx="0" presStyleCnt="4">
        <dgm:presLayoutVars>
          <dgm:bulletEnabled val="1"/>
        </dgm:presLayoutVars>
      </dgm:prSet>
      <dgm:spPr/>
    </dgm:pt>
    <dgm:pt modelId="{3B848D61-497D-E848-A3A8-4C6789B905BA}" type="pres">
      <dgm:prSet presAssocID="{A2606971-9B32-40A9-BCC7-F2A7AF3AE2A5}" presName="aSpace" presStyleCnt="0"/>
      <dgm:spPr/>
    </dgm:pt>
    <dgm:pt modelId="{C5D7C270-599C-463A-98BF-64C3C8EC8120}" type="pres">
      <dgm:prSet presAssocID="{99F8C829-51D5-43B5-AF70-747ED9CE1F74}" presName="compNode" presStyleCnt="0"/>
      <dgm:spPr/>
    </dgm:pt>
    <dgm:pt modelId="{4CD5FAB8-0909-4791-8C63-73C8AC5753B3}" type="pres">
      <dgm:prSet presAssocID="{99F8C829-51D5-43B5-AF70-747ED9CE1F74}" presName="aNode" presStyleLbl="bgShp" presStyleIdx="1" presStyleCnt="4"/>
      <dgm:spPr/>
    </dgm:pt>
    <dgm:pt modelId="{EFF98FD2-4A98-4CC8-91EF-CA2F7D2E9016}" type="pres">
      <dgm:prSet presAssocID="{99F8C829-51D5-43B5-AF70-747ED9CE1F74}" presName="textNode" presStyleLbl="bgShp" presStyleIdx="1" presStyleCnt="4"/>
      <dgm:spPr/>
    </dgm:pt>
    <dgm:pt modelId="{2781DDC8-85C4-4479-ADD4-2A77F823DD62}" type="pres">
      <dgm:prSet presAssocID="{99F8C829-51D5-43B5-AF70-747ED9CE1F74}" presName="compChildNode" presStyleCnt="0"/>
      <dgm:spPr/>
    </dgm:pt>
    <dgm:pt modelId="{80D89F7B-C86E-4CEC-B35D-9C3FF2C77B61}" type="pres">
      <dgm:prSet presAssocID="{99F8C829-51D5-43B5-AF70-747ED9CE1F74}" presName="theInnerList" presStyleCnt="0"/>
      <dgm:spPr/>
    </dgm:pt>
    <dgm:pt modelId="{9A350825-F85F-4848-81EF-70267F9CD5C2}" type="pres">
      <dgm:prSet presAssocID="{7A818495-38D6-48EB-B296-D6D0DCAB27D6}" presName="childNode" presStyleLbl="node1" presStyleIdx="1" presStyleCnt="4">
        <dgm:presLayoutVars>
          <dgm:bulletEnabled val="1"/>
        </dgm:presLayoutVars>
      </dgm:prSet>
      <dgm:spPr/>
    </dgm:pt>
    <dgm:pt modelId="{B9C7B5CB-81D4-4995-9879-8E4E5548E912}" type="pres">
      <dgm:prSet presAssocID="{99F8C829-51D5-43B5-AF70-747ED9CE1F74}" presName="aSpace" presStyleCnt="0"/>
      <dgm:spPr/>
    </dgm:pt>
    <dgm:pt modelId="{53C5414E-719D-4803-9BBC-BC3DC1F197A2}" type="pres">
      <dgm:prSet presAssocID="{90808F19-E2C1-4B63-B1C5-1ADE27E15216}" presName="compNode" presStyleCnt="0"/>
      <dgm:spPr/>
    </dgm:pt>
    <dgm:pt modelId="{9BA81011-9E62-4F91-A160-937EE705739C}" type="pres">
      <dgm:prSet presAssocID="{90808F19-E2C1-4B63-B1C5-1ADE27E15216}" presName="aNode" presStyleLbl="bgShp" presStyleIdx="2" presStyleCnt="4"/>
      <dgm:spPr/>
    </dgm:pt>
    <dgm:pt modelId="{CEA27E4F-BC3B-47F2-B5A2-E4864BDB6103}" type="pres">
      <dgm:prSet presAssocID="{90808F19-E2C1-4B63-B1C5-1ADE27E15216}" presName="textNode" presStyleLbl="bgShp" presStyleIdx="2" presStyleCnt="4"/>
      <dgm:spPr/>
    </dgm:pt>
    <dgm:pt modelId="{0988FBF8-38D1-431E-ACA4-BFF3EFEC1890}" type="pres">
      <dgm:prSet presAssocID="{90808F19-E2C1-4B63-B1C5-1ADE27E15216}" presName="compChildNode" presStyleCnt="0"/>
      <dgm:spPr/>
    </dgm:pt>
    <dgm:pt modelId="{1A50B485-AC41-4DEE-AA19-ED0D8AA39AC6}" type="pres">
      <dgm:prSet presAssocID="{90808F19-E2C1-4B63-B1C5-1ADE27E15216}" presName="theInnerList" presStyleCnt="0"/>
      <dgm:spPr/>
    </dgm:pt>
    <dgm:pt modelId="{B90BCB2F-26A5-764D-A39B-1A3160326F35}" type="pres">
      <dgm:prSet presAssocID="{9B899C4E-FEA6-4AF6-A178-B56ACC3396B7}" presName="childNode" presStyleLbl="node1" presStyleIdx="2" presStyleCnt="4">
        <dgm:presLayoutVars>
          <dgm:bulletEnabled val="1"/>
        </dgm:presLayoutVars>
      </dgm:prSet>
      <dgm:spPr/>
    </dgm:pt>
    <dgm:pt modelId="{E6EA14D7-5E68-437F-913D-96357A9861BC}" type="pres">
      <dgm:prSet presAssocID="{90808F19-E2C1-4B63-B1C5-1ADE27E15216}" presName="aSpace" presStyleCnt="0"/>
      <dgm:spPr/>
    </dgm:pt>
    <dgm:pt modelId="{5C7C1171-E3BA-4348-97BE-6AD74E48DC27}" type="pres">
      <dgm:prSet presAssocID="{D3F8213B-E5D4-4C10-8376-F70201043319}" presName="compNode" presStyleCnt="0"/>
      <dgm:spPr/>
    </dgm:pt>
    <dgm:pt modelId="{08B7B86A-EDCC-6A4D-8513-4927E7276F03}" type="pres">
      <dgm:prSet presAssocID="{D3F8213B-E5D4-4C10-8376-F70201043319}" presName="aNode" presStyleLbl="bgShp" presStyleIdx="3" presStyleCnt="4"/>
      <dgm:spPr/>
    </dgm:pt>
    <dgm:pt modelId="{5FD3B73C-E5F0-3C40-9744-8995C574B8E9}" type="pres">
      <dgm:prSet presAssocID="{D3F8213B-E5D4-4C10-8376-F70201043319}" presName="textNode" presStyleLbl="bgShp" presStyleIdx="3" presStyleCnt="4"/>
      <dgm:spPr/>
    </dgm:pt>
    <dgm:pt modelId="{AFE8C356-93F4-704D-9766-61AD43943291}" type="pres">
      <dgm:prSet presAssocID="{D3F8213B-E5D4-4C10-8376-F70201043319}" presName="compChildNode" presStyleCnt="0"/>
      <dgm:spPr/>
    </dgm:pt>
    <dgm:pt modelId="{F6538C08-1818-9B44-867D-10E74B05BF18}" type="pres">
      <dgm:prSet presAssocID="{D3F8213B-E5D4-4C10-8376-F70201043319}" presName="theInnerList" presStyleCnt="0"/>
      <dgm:spPr/>
    </dgm:pt>
    <dgm:pt modelId="{CD4AD42B-D3F6-4340-9705-30B9BD365686}" type="pres">
      <dgm:prSet presAssocID="{827CF051-5CBB-4C8C-8A8A-83626C0ECF20}" presName="childNode" presStyleLbl="node1" presStyleIdx="3" presStyleCnt="4">
        <dgm:presLayoutVars>
          <dgm:bulletEnabled val="1"/>
        </dgm:presLayoutVars>
      </dgm:prSet>
      <dgm:spPr/>
    </dgm:pt>
  </dgm:ptLst>
  <dgm:cxnLst>
    <dgm:cxn modelId="{4D8E8D0D-560D-43F2-AD4F-CA76CCFF83D5}" type="presOf" srcId="{99F8C829-51D5-43B5-AF70-747ED9CE1F74}" destId="{4CD5FAB8-0909-4791-8C63-73C8AC5753B3}" srcOrd="0" destOrd="0" presId="urn:microsoft.com/office/officeart/2005/8/layout/lProcess2"/>
    <dgm:cxn modelId="{114DBD13-9B4C-4391-8361-586FDE73A047}" srcId="{99F8C829-51D5-43B5-AF70-747ED9CE1F74}" destId="{7A818495-38D6-48EB-B296-D6D0DCAB27D6}" srcOrd="0" destOrd="0" parTransId="{73308419-91CE-4BE2-81CA-223EFC51CABE}" sibTransId="{B5C97EDC-E85B-4ECB-BE4E-72CE7D11AE50}"/>
    <dgm:cxn modelId="{39A1EA14-0963-415C-AF4C-41AF56BC2123}" type="presOf" srcId="{18F27A61-9719-4ABE-AE81-56230ADB065D}" destId="{14A5653E-97F6-2B4A-A7CF-28E5680F493A}" srcOrd="0" destOrd="0" presId="urn:microsoft.com/office/officeart/2005/8/layout/lProcess2"/>
    <dgm:cxn modelId="{2BFA8D29-FAE2-4F84-A37B-FADD9CD297B7}" type="presOf" srcId="{A2606971-9B32-40A9-BCC7-F2A7AF3AE2A5}" destId="{0AAD8732-96F0-2745-8E10-F652B223EC92}" srcOrd="0" destOrd="0" presId="urn:microsoft.com/office/officeart/2005/8/layout/lProcess2"/>
    <dgm:cxn modelId="{EAD3652B-3F90-4335-B335-4185C07D733C}" type="presOf" srcId="{D3F8213B-E5D4-4C10-8376-F70201043319}" destId="{08B7B86A-EDCC-6A4D-8513-4927E7276F03}" srcOrd="0" destOrd="0" presId="urn:microsoft.com/office/officeart/2005/8/layout/lProcess2"/>
    <dgm:cxn modelId="{8D688732-EB44-4D7F-9587-BCD22DCDFB29}" type="presOf" srcId="{827CF051-5CBB-4C8C-8A8A-83626C0ECF20}" destId="{CD4AD42B-D3F6-4340-9705-30B9BD365686}" srcOrd="0" destOrd="0" presId="urn:microsoft.com/office/officeart/2005/8/layout/lProcess2"/>
    <dgm:cxn modelId="{632F0C34-605D-4685-8525-EC1AEA6B2FCC}" type="presOf" srcId="{7A818495-38D6-48EB-B296-D6D0DCAB27D6}" destId="{9A350825-F85F-4848-81EF-70267F9CD5C2}" srcOrd="0" destOrd="0" presId="urn:microsoft.com/office/officeart/2005/8/layout/lProcess2"/>
    <dgm:cxn modelId="{C9301436-17CD-4E2F-A5D9-F5CDC354A49A}" srcId="{1382DDCF-1B78-435D-A237-D9E5BEF915E9}" destId="{90808F19-E2C1-4B63-B1C5-1ADE27E15216}" srcOrd="2" destOrd="0" parTransId="{E4159280-61B1-4D3A-8A8E-C63E18F183AB}" sibTransId="{8E7DC48D-EF5D-46D0-A11F-7DEBBC6FF7FA}"/>
    <dgm:cxn modelId="{C0593C5C-A9CE-4D10-B59F-E1D835EE9D11}" type="presOf" srcId="{D3F8213B-E5D4-4C10-8376-F70201043319}" destId="{5FD3B73C-E5F0-3C40-9744-8995C574B8E9}" srcOrd="1" destOrd="0" presId="urn:microsoft.com/office/officeart/2005/8/layout/lProcess2"/>
    <dgm:cxn modelId="{8DC67160-C91A-4160-BEEB-251F78F0EB45}" srcId="{D3F8213B-E5D4-4C10-8376-F70201043319}" destId="{827CF051-5CBB-4C8C-8A8A-83626C0ECF20}" srcOrd="0" destOrd="0" parTransId="{DDA04D79-0186-4566-868B-4AD0AFA89C48}" sibTransId="{5F56D160-9A3E-4235-9CDB-1A193C03546F}"/>
    <dgm:cxn modelId="{3DA33E41-FF5A-4803-97BD-B5E39AB024DF}" type="presOf" srcId="{99F8C829-51D5-43B5-AF70-747ED9CE1F74}" destId="{EFF98FD2-4A98-4CC8-91EF-CA2F7D2E9016}" srcOrd="1" destOrd="0" presId="urn:microsoft.com/office/officeart/2005/8/layout/lProcess2"/>
    <dgm:cxn modelId="{40BA3144-55CB-4B4A-9090-153B93B72128}" type="presOf" srcId="{A2606971-9B32-40A9-BCC7-F2A7AF3AE2A5}" destId="{2E0194D3-84E9-9B4A-A114-E83E899ADE77}" srcOrd="1" destOrd="0" presId="urn:microsoft.com/office/officeart/2005/8/layout/lProcess2"/>
    <dgm:cxn modelId="{CFAEC765-2358-D94D-89BA-403AA86BC4B7}" type="presOf" srcId="{1382DDCF-1B78-435D-A237-D9E5BEF915E9}" destId="{428B6DB8-5C5F-4440-8F9F-316AA5AE6542}" srcOrd="0" destOrd="0" presId="urn:microsoft.com/office/officeart/2005/8/layout/lProcess2"/>
    <dgm:cxn modelId="{3377187A-8755-4329-806A-9CD1F52A9A03}" srcId="{90808F19-E2C1-4B63-B1C5-1ADE27E15216}" destId="{9B899C4E-FEA6-4AF6-A178-B56ACC3396B7}" srcOrd="0" destOrd="0" parTransId="{9AE113C0-9310-4F18-A702-283F0E4EB471}" sibTransId="{641684F2-C3BF-497D-ACB0-3E604F3DDF47}"/>
    <dgm:cxn modelId="{29FE1085-0F68-4F98-9EC1-E6E8BA1DBD39}" srcId="{A2606971-9B32-40A9-BCC7-F2A7AF3AE2A5}" destId="{18F27A61-9719-4ABE-AE81-56230ADB065D}" srcOrd="0" destOrd="0" parTransId="{2E7D8507-FC73-428C-8B12-2397E0D094C2}" sibTransId="{6507D3AA-9E82-4E26-94A1-D80E6DBC53A3}"/>
    <dgm:cxn modelId="{3383F598-C9D0-4352-A1ED-A45A2EAE4FB8}" srcId="{1382DDCF-1B78-435D-A237-D9E5BEF915E9}" destId="{A2606971-9B32-40A9-BCC7-F2A7AF3AE2A5}" srcOrd="0" destOrd="0" parTransId="{56CEFB42-0F6D-483A-96D8-F0811B7851A6}" sibTransId="{5BAE30FB-FB72-4D9A-8F26-1BBF95238131}"/>
    <dgm:cxn modelId="{2A6053A4-1BD6-4F61-A6F9-4ABB30087098}" srcId="{1382DDCF-1B78-435D-A237-D9E5BEF915E9}" destId="{D3F8213B-E5D4-4C10-8376-F70201043319}" srcOrd="3" destOrd="0" parTransId="{37DB9446-A746-444B-8D5B-231326AAF4A8}" sibTransId="{69949146-0E6F-4791-B021-A4F1251C0163}"/>
    <dgm:cxn modelId="{E3BAD6BF-A256-455C-AF97-EB4EB485B3D4}" srcId="{1382DDCF-1B78-435D-A237-D9E5BEF915E9}" destId="{99F8C829-51D5-43B5-AF70-747ED9CE1F74}" srcOrd="1" destOrd="0" parTransId="{E02AFF84-E8AC-44D8-903F-16DB1E8B5FAE}" sibTransId="{2002817B-6C94-4CFC-A52B-C60C86458BA8}"/>
    <dgm:cxn modelId="{CBD340C0-4304-4B56-A37F-6F7A76E35833}" type="presOf" srcId="{90808F19-E2C1-4B63-B1C5-1ADE27E15216}" destId="{9BA81011-9E62-4F91-A160-937EE705739C}" srcOrd="0" destOrd="0" presId="urn:microsoft.com/office/officeart/2005/8/layout/lProcess2"/>
    <dgm:cxn modelId="{731EC8C4-18B0-4AD4-B7D0-F57E7F9A6E2C}" type="presOf" srcId="{9B899C4E-FEA6-4AF6-A178-B56ACC3396B7}" destId="{B90BCB2F-26A5-764D-A39B-1A3160326F35}" srcOrd="0" destOrd="0" presId="urn:microsoft.com/office/officeart/2005/8/layout/lProcess2"/>
    <dgm:cxn modelId="{89C563D0-F5EB-46F2-9CCC-49EACD782248}" type="presOf" srcId="{90808F19-E2C1-4B63-B1C5-1ADE27E15216}" destId="{CEA27E4F-BC3B-47F2-B5A2-E4864BDB6103}" srcOrd="1" destOrd="0" presId="urn:microsoft.com/office/officeart/2005/8/layout/lProcess2"/>
    <dgm:cxn modelId="{A38F1BE8-CE6F-4556-8115-5837E99BBF5F}" type="presParOf" srcId="{428B6DB8-5C5F-4440-8F9F-316AA5AE6542}" destId="{1CDA1578-C8C5-F442-A948-ACE7647E4D26}" srcOrd="0" destOrd="0" presId="urn:microsoft.com/office/officeart/2005/8/layout/lProcess2"/>
    <dgm:cxn modelId="{D53CB4E1-0F10-4095-A1A5-A52AC81E6D0F}" type="presParOf" srcId="{1CDA1578-C8C5-F442-A948-ACE7647E4D26}" destId="{0AAD8732-96F0-2745-8E10-F652B223EC92}" srcOrd="0" destOrd="0" presId="urn:microsoft.com/office/officeart/2005/8/layout/lProcess2"/>
    <dgm:cxn modelId="{06CD524F-DAD5-40D3-90A1-73F240A9694B}" type="presParOf" srcId="{1CDA1578-C8C5-F442-A948-ACE7647E4D26}" destId="{2E0194D3-84E9-9B4A-A114-E83E899ADE77}" srcOrd="1" destOrd="0" presId="urn:microsoft.com/office/officeart/2005/8/layout/lProcess2"/>
    <dgm:cxn modelId="{22E2E908-4DFD-487A-8FC4-CAEE237474B9}" type="presParOf" srcId="{1CDA1578-C8C5-F442-A948-ACE7647E4D26}" destId="{87E33AD3-C96D-C141-80F1-11498A057CDD}" srcOrd="2" destOrd="0" presId="urn:microsoft.com/office/officeart/2005/8/layout/lProcess2"/>
    <dgm:cxn modelId="{48A9FDBF-CE79-47E0-A432-2A9F7D032BBB}" type="presParOf" srcId="{87E33AD3-C96D-C141-80F1-11498A057CDD}" destId="{285987CE-7EFB-1941-B025-7BDBCE960D05}" srcOrd="0" destOrd="0" presId="urn:microsoft.com/office/officeart/2005/8/layout/lProcess2"/>
    <dgm:cxn modelId="{BAC83EDF-471A-4C8B-BFC8-F8580862DE77}" type="presParOf" srcId="{285987CE-7EFB-1941-B025-7BDBCE960D05}" destId="{14A5653E-97F6-2B4A-A7CF-28E5680F493A}" srcOrd="0" destOrd="0" presId="urn:microsoft.com/office/officeart/2005/8/layout/lProcess2"/>
    <dgm:cxn modelId="{EECBB13F-4D28-4BF9-945D-65154FD6758C}" type="presParOf" srcId="{428B6DB8-5C5F-4440-8F9F-316AA5AE6542}" destId="{3B848D61-497D-E848-A3A8-4C6789B905BA}" srcOrd="1" destOrd="0" presId="urn:microsoft.com/office/officeart/2005/8/layout/lProcess2"/>
    <dgm:cxn modelId="{3C6D26C9-405B-4CA6-AE72-26D45E86E56F}" type="presParOf" srcId="{428B6DB8-5C5F-4440-8F9F-316AA5AE6542}" destId="{C5D7C270-599C-463A-98BF-64C3C8EC8120}" srcOrd="2" destOrd="0" presId="urn:microsoft.com/office/officeart/2005/8/layout/lProcess2"/>
    <dgm:cxn modelId="{73E3449C-577D-46FA-B44A-A312470E3857}" type="presParOf" srcId="{C5D7C270-599C-463A-98BF-64C3C8EC8120}" destId="{4CD5FAB8-0909-4791-8C63-73C8AC5753B3}" srcOrd="0" destOrd="0" presId="urn:microsoft.com/office/officeart/2005/8/layout/lProcess2"/>
    <dgm:cxn modelId="{2F2E2323-4DAD-43CC-9AA9-E8189550BF2E}" type="presParOf" srcId="{C5D7C270-599C-463A-98BF-64C3C8EC8120}" destId="{EFF98FD2-4A98-4CC8-91EF-CA2F7D2E9016}" srcOrd="1" destOrd="0" presId="urn:microsoft.com/office/officeart/2005/8/layout/lProcess2"/>
    <dgm:cxn modelId="{D38EA2D2-1F06-48B6-8664-CB159470D8A2}" type="presParOf" srcId="{C5D7C270-599C-463A-98BF-64C3C8EC8120}" destId="{2781DDC8-85C4-4479-ADD4-2A77F823DD62}" srcOrd="2" destOrd="0" presId="urn:microsoft.com/office/officeart/2005/8/layout/lProcess2"/>
    <dgm:cxn modelId="{85AD593B-F86E-4142-B69A-60296CF268FC}" type="presParOf" srcId="{2781DDC8-85C4-4479-ADD4-2A77F823DD62}" destId="{80D89F7B-C86E-4CEC-B35D-9C3FF2C77B61}" srcOrd="0" destOrd="0" presId="urn:microsoft.com/office/officeart/2005/8/layout/lProcess2"/>
    <dgm:cxn modelId="{8671561F-311D-4055-8A50-D146229F9B66}" type="presParOf" srcId="{80D89F7B-C86E-4CEC-B35D-9C3FF2C77B61}" destId="{9A350825-F85F-4848-81EF-70267F9CD5C2}" srcOrd="0" destOrd="0" presId="urn:microsoft.com/office/officeart/2005/8/layout/lProcess2"/>
    <dgm:cxn modelId="{928B8291-6FBE-468A-A3B9-8C89BB4CD270}" type="presParOf" srcId="{428B6DB8-5C5F-4440-8F9F-316AA5AE6542}" destId="{B9C7B5CB-81D4-4995-9879-8E4E5548E912}" srcOrd="3" destOrd="0" presId="urn:microsoft.com/office/officeart/2005/8/layout/lProcess2"/>
    <dgm:cxn modelId="{96DB9E2A-B256-416B-862A-3AE3AE943D14}" type="presParOf" srcId="{428B6DB8-5C5F-4440-8F9F-316AA5AE6542}" destId="{53C5414E-719D-4803-9BBC-BC3DC1F197A2}" srcOrd="4" destOrd="0" presId="urn:microsoft.com/office/officeart/2005/8/layout/lProcess2"/>
    <dgm:cxn modelId="{25EAA857-118D-495B-AD05-56595B9A09D7}" type="presParOf" srcId="{53C5414E-719D-4803-9BBC-BC3DC1F197A2}" destId="{9BA81011-9E62-4F91-A160-937EE705739C}" srcOrd="0" destOrd="0" presId="urn:microsoft.com/office/officeart/2005/8/layout/lProcess2"/>
    <dgm:cxn modelId="{5498CF98-3CF6-48A8-8123-A868BA4926BD}" type="presParOf" srcId="{53C5414E-719D-4803-9BBC-BC3DC1F197A2}" destId="{CEA27E4F-BC3B-47F2-B5A2-E4864BDB6103}" srcOrd="1" destOrd="0" presId="urn:microsoft.com/office/officeart/2005/8/layout/lProcess2"/>
    <dgm:cxn modelId="{95E9162A-1292-46CD-AA84-77D46D0FBAAD}" type="presParOf" srcId="{53C5414E-719D-4803-9BBC-BC3DC1F197A2}" destId="{0988FBF8-38D1-431E-ACA4-BFF3EFEC1890}" srcOrd="2" destOrd="0" presId="urn:microsoft.com/office/officeart/2005/8/layout/lProcess2"/>
    <dgm:cxn modelId="{0D910158-3B3B-4E36-A48A-15EBDF901C96}" type="presParOf" srcId="{0988FBF8-38D1-431E-ACA4-BFF3EFEC1890}" destId="{1A50B485-AC41-4DEE-AA19-ED0D8AA39AC6}" srcOrd="0" destOrd="0" presId="urn:microsoft.com/office/officeart/2005/8/layout/lProcess2"/>
    <dgm:cxn modelId="{A541F0B1-76AF-4C61-8773-118F043EAD22}" type="presParOf" srcId="{1A50B485-AC41-4DEE-AA19-ED0D8AA39AC6}" destId="{B90BCB2F-26A5-764D-A39B-1A3160326F35}" srcOrd="0" destOrd="0" presId="urn:microsoft.com/office/officeart/2005/8/layout/lProcess2"/>
    <dgm:cxn modelId="{6C40AFD7-E00C-4B41-9038-F743FC2EF876}" type="presParOf" srcId="{428B6DB8-5C5F-4440-8F9F-316AA5AE6542}" destId="{E6EA14D7-5E68-437F-913D-96357A9861BC}" srcOrd="5" destOrd="0" presId="urn:microsoft.com/office/officeart/2005/8/layout/lProcess2"/>
    <dgm:cxn modelId="{D4E6984A-93CF-4DC0-8F28-1BFA0C3DD09E}" type="presParOf" srcId="{428B6DB8-5C5F-4440-8F9F-316AA5AE6542}" destId="{5C7C1171-E3BA-4348-97BE-6AD74E48DC27}" srcOrd="6" destOrd="0" presId="urn:microsoft.com/office/officeart/2005/8/layout/lProcess2"/>
    <dgm:cxn modelId="{95631ACA-308C-447D-9C0D-3ACB5D1C5256}" type="presParOf" srcId="{5C7C1171-E3BA-4348-97BE-6AD74E48DC27}" destId="{08B7B86A-EDCC-6A4D-8513-4927E7276F03}" srcOrd="0" destOrd="0" presId="urn:microsoft.com/office/officeart/2005/8/layout/lProcess2"/>
    <dgm:cxn modelId="{2159F741-CB27-4645-97AF-8B5038745D61}" type="presParOf" srcId="{5C7C1171-E3BA-4348-97BE-6AD74E48DC27}" destId="{5FD3B73C-E5F0-3C40-9744-8995C574B8E9}" srcOrd="1" destOrd="0" presId="urn:microsoft.com/office/officeart/2005/8/layout/lProcess2"/>
    <dgm:cxn modelId="{59EA8E90-56C0-494B-BDE7-83EE5CEB1B09}" type="presParOf" srcId="{5C7C1171-E3BA-4348-97BE-6AD74E48DC27}" destId="{AFE8C356-93F4-704D-9766-61AD43943291}" srcOrd="2" destOrd="0" presId="urn:microsoft.com/office/officeart/2005/8/layout/lProcess2"/>
    <dgm:cxn modelId="{883D976B-FC18-4AA3-BA1F-28962590F1B4}" type="presParOf" srcId="{AFE8C356-93F4-704D-9766-61AD43943291}" destId="{F6538C08-1818-9B44-867D-10E74B05BF18}" srcOrd="0" destOrd="0" presId="urn:microsoft.com/office/officeart/2005/8/layout/lProcess2"/>
    <dgm:cxn modelId="{60134387-D3D1-4EE6-99BC-575EA7F9B7B5}" type="presParOf" srcId="{F6538C08-1818-9B44-867D-10E74B05BF18}" destId="{CD4AD42B-D3F6-4340-9705-30B9BD365686}"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D04F06B-A83C-0141-8E21-5562E7CA9F18}"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4EAD9AD3-A3D5-774A-B7AF-7D21CA8DB12A}">
      <dgm:prSet phldrT="[Text]"/>
      <dgm:spPr>
        <a:solidFill>
          <a:schemeClr val="accent3">
            <a:lumMod val="40000"/>
            <a:lumOff val="60000"/>
          </a:schemeClr>
        </a:solidFill>
      </dgm:spPr>
      <dgm:t>
        <a:bodyPr/>
        <a:lstStyle/>
        <a:p>
          <a:r>
            <a:rPr lang="en-US" b="1" u="none">
              <a:solidFill>
                <a:schemeClr val="tx1"/>
              </a:solidFill>
            </a:rPr>
            <a:t>Threat of New Entrant (Low)</a:t>
          </a:r>
          <a:endParaRPr lang="en-US" b="1">
            <a:solidFill>
              <a:schemeClr val="tx1"/>
            </a:solidFill>
          </a:endParaRPr>
        </a:p>
      </dgm:t>
    </dgm:pt>
    <dgm:pt modelId="{011F9DEC-F965-8F4B-AE62-C3A13FE734A3}" type="parTrans" cxnId="{991EE33E-C714-6246-BDC7-C70420275C60}">
      <dgm:prSet/>
      <dgm:spPr/>
      <dgm:t>
        <a:bodyPr/>
        <a:lstStyle/>
        <a:p>
          <a:endParaRPr lang="en-US"/>
        </a:p>
      </dgm:t>
    </dgm:pt>
    <dgm:pt modelId="{3D7B9FAB-F229-DD4A-BAA9-317B6CE3223F}" type="sibTrans" cxnId="{991EE33E-C714-6246-BDC7-C70420275C60}">
      <dgm:prSet/>
      <dgm:spPr/>
      <dgm:t>
        <a:bodyPr/>
        <a:lstStyle/>
        <a:p>
          <a:endParaRPr lang="en-US"/>
        </a:p>
      </dgm:t>
    </dgm:pt>
    <dgm:pt modelId="{ED3639DE-A4E8-534A-82C4-C264C9603000}">
      <dgm:prSet phldrT="[Text]"/>
      <dgm:spPr>
        <a:solidFill>
          <a:schemeClr val="accent3">
            <a:lumMod val="50000"/>
          </a:schemeClr>
        </a:solidFill>
      </dgm:spPr>
      <dgm:t>
        <a:bodyPr/>
        <a:lstStyle/>
        <a:p>
          <a:pPr rtl="0"/>
          <a:r>
            <a:rPr lang="en-US"/>
            <a:t>Economies</a:t>
          </a:r>
          <a:r>
            <a:rPr lang="en-US" baseline="0"/>
            <a:t> of scale </a:t>
          </a:r>
          <a:r>
            <a:rPr lang="en-US" baseline="0">
              <a:latin typeface="Calibri"/>
            </a:rPr>
            <a:t>can only be offered by big players in auto industry. Threat of new entrants is low</a:t>
          </a:r>
        </a:p>
      </dgm:t>
    </dgm:pt>
    <dgm:pt modelId="{EC68C678-1F4B-364D-A412-CA7F0807C31A}" type="parTrans" cxnId="{4BB2A562-3958-324F-89C0-6B06B30846F0}">
      <dgm:prSet/>
      <dgm:spPr/>
      <dgm:t>
        <a:bodyPr/>
        <a:lstStyle/>
        <a:p>
          <a:endParaRPr lang="en-US"/>
        </a:p>
      </dgm:t>
    </dgm:pt>
    <dgm:pt modelId="{23686041-F578-0646-8B72-F6B641788121}" type="sibTrans" cxnId="{4BB2A562-3958-324F-89C0-6B06B30846F0}">
      <dgm:prSet/>
      <dgm:spPr/>
      <dgm:t>
        <a:bodyPr/>
        <a:lstStyle/>
        <a:p>
          <a:endParaRPr lang="en-US"/>
        </a:p>
      </dgm:t>
    </dgm:pt>
    <dgm:pt modelId="{99C6778C-72B8-3948-B9A0-397325A360E3}">
      <dgm:prSet phldrT="[Text]"/>
      <dgm:spPr>
        <a:solidFill>
          <a:schemeClr val="accent6">
            <a:lumMod val="75000"/>
          </a:schemeClr>
        </a:solidFill>
      </dgm:spPr>
      <dgm:t>
        <a:bodyPr/>
        <a:lstStyle/>
        <a:p>
          <a:pPr rtl="0"/>
          <a:r>
            <a:rPr lang="en-US"/>
            <a:t>IT Infrastructure is </a:t>
          </a:r>
          <a:r>
            <a:rPr lang="en-US">
              <a:latin typeface="Calibri"/>
            </a:rPr>
            <a:t>mostly managed</a:t>
          </a:r>
          <a:r>
            <a:rPr lang="en-US"/>
            <a:t> inhouse and has minimal control by suppliers</a:t>
          </a:r>
          <a:r>
            <a:rPr lang="en-US">
              <a:latin typeface="Calibri"/>
            </a:rPr>
            <a:t> however there could be forward integration from players like apple who currently offer apple car play</a:t>
          </a:r>
        </a:p>
      </dgm:t>
    </dgm:pt>
    <dgm:pt modelId="{7B6ECD88-A51E-B345-B844-52B334126D43}" type="parTrans" cxnId="{78D433B7-6EDC-FD4D-BAB3-199AA650F675}">
      <dgm:prSet/>
      <dgm:spPr/>
      <dgm:t>
        <a:bodyPr/>
        <a:lstStyle/>
        <a:p>
          <a:endParaRPr lang="en-US"/>
        </a:p>
      </dgm:t>
    </dgm:pt>
    <dgm:pt modelId="{B66E2E02-BF7E-2C48-8375-8B5EC739DE03}" type="sibTrans" cxnId="{78D433B7-6EDC-FD4D-BAB3-199AA650F675}">
      <dgm:prSet/>
      <dgm:spPr/>
      <dgm:t>
        <a:bodyPr/>
        <a:lstStyle/>
        <a:p>
          <a:endParaRPr lang="en-US"/>
        </a:p>
      </dgm:t>
    </dgm:pt>
    <dgm:pt modelId="{46E98DE2-E132-1E47-8B39-C896C7EA1ED3}">
      <dgm:prSet/>
      <dgm:spPr>
        <a:solidFill>
          <a:schemeClr val="accent3">
            <a:lumMod val="40000"/>
            <a:lumOff val="60000"/>
          </a:schemeClr>
        </a:solidFill>
      </dgm:spPr>
      <dgm:t>
        <a:bodyPr/>
        <a:lstStyle/>
        <a:p>
          <a:r>
            <a:rPr lang="en-US" b="1" u="none">
              <a:solidFill>
                <a:schemeClr val="tx1"/>
              </a:solidFill>
            </a:rPr>
            <a:t>Threat of Substitutes </a:t>
          </a:r>
          <a:r>
            <a:rPr lang="en-US" b="1" u="none">
              <a:solidFill>
                <a:schemeClr val="tx1"/>
              </a:solidFill>
              <a:latin typeface="Calibri"/>
            </a:rPr>
            <a:t>(Medium)</a:t>
          </a:r>
          <a:endParaRPr lang="en-US">
            <a:solidFill>
              <a:schemeClr val="tx1"/>
            </a:solidFill>
          </a:endParaRPr>
        </a:p>
      </dgm:t>
    </dgm:pt>
    <dgm:pt modelId="{CF21B500-0214-6348-AE44-641DE3BBCF84}" type="parTrans" cxnId="{D3973EAC-D519-5A48-BBE2-E50BBBEC3C80}">
      <dgm:prSet/>
      <dgm:spPr/>
      <dgm:t>
        <a:bodyPr/>
        <a:lstStyle/>
        <a:p>
          <a:endParaRPr lang="en-US"/>
        </a:p>
      </dgm:t>
    </dgm:pt>
    <dgm:pt modelId="{AACFC760-EF54-704F-8064-4730547617BE}" type="sibTrans" cxnId="{D3973EAC-D519-5A48-BBE2-E50BBBEC3C80}">
      <dgm:prSet/>
      <dgm:spPr/>
      <dgm:t>
        <a:bodyPr/>
        <a:lstStyle/>
        <a:p>
          <a:endParaRPr lang="en-US"/>
        </a:p>
      </dgm:t>
    </dgm:pt>
    <dgm:pt modelId="{F552679B-CA6E-7A4D-B1AE-3D2E65AC0231}">
      <dgm:prSet phldrT="[Text]"/>
      <dgm:spPr>
        <a:solidFill>
          <a:schemeClr val="accent3">
            <a:lumMod val="50000"/>
          </a:schemeClr>
        </a:solidFill>
      </dgm:spPr>
      <dgm:t>
        <a:bodyPr/>
        <a:lstStyle/>
        <a:p>
          <a:pPr rtl="0"/>
          <a:r>
            <a:rPr lang="en-US" b="0">
              <a:latin typeface="Calibri"/>
            </a:rPr>
            <a:t>Customers</a:t>
          </a:r>
          <a:r>
            <a:rPr lang="en-US">
              <a:latin typeface="Calibri"/>
            </a:rPr>
            <a:t> using alternate travel methods like subway, buses and air-travel can be substitute in certain metro regions</a:t>
          </a:r>
          <a:endParaRPr lang="en-US"/>
        </a:p>
      </dgm:t>
    </dgm:pt>
    <dgm:pt modelId="{35438CA6-A35C-0E49-AC6D-9A9CFAB68019}" type="parTrans" cxnId="{66101C15-D316-444B-903D-CA65583FC5AB}">
      <dgm:prSet/>
      <dgm:spPr/>
      <dgm:t>
        <a:bodyPr/>
        <a:lstStyle/>
        <a:p>
          <a:endParaRPr lang="en-US"/>
        </a:p>
      </dgm:t>
    </dgm:pt>
    <dgm:pt modelId="{45435472-9B65-544D-956D-B4A83CC81855}" type="sibTrans" cxnId="{66101C15-D316-444B-903D-CA65583FC5AB}">
      <dgm:prSet/>
      <dgm:spPr/>
      <dgm:t>
        <a:bodyPr/>
        <a:lstStyle/>
        <a:p>
          <a:endParaRPr lang="en-US"/>
        </a:p>
      </dgm:t>
    </dgm:pt>
    <dgm:pt modelId="{1B7F7B41-218E-FB41-B7C1-70C5821B31FC}">
      <dgm:prSet phldrT="[Text]"/>
      <dgm:spPr>
        <a:solidFill>
          <a:schemeClr val="accent3">
            <a:lumMod val="50000"/>
          </a:schemeClr>
        </a:solidFill>
      </dgm:spPr>
      <dgm:t>
        <a:bodyPr/>
        <a:lstStyle/>
        <a:p>
          <a:pPr rtl="0">
            <a:buFont typeface="Arial" panose="020B0604020202020204" pitchFamily="34" charset="0"/>
            <a:buChar char="•"/>
          </a:pPr>
          <a:r>
            <a:rPr lang="en-US">
              <a:latin typeface="Calibri"/>
            </a:rPr>
            <a:t>Threat of substitute in suburban countries is low as Cars are the only option for short distance travel.</a:t>
          </a:r>
          <a:endParaRPr lang="en-US"/>
        </a:p>
      </dgm:t>
    </dgm:pt>
    <dgm:pt modelId="{8A291659-E4B9-BA41-954A-1FB93C791971}" type="parTrans" cxnId="{7007CBBD-CFB6-C34E-9469-283B26986D6E}">
      <dgm:prSet/>
      <dgm:spPr/>
      <dgm:t>
        <a:bodyPr/>
        <a:lstStyle/>
        <a:p>
          <a:endParaRPr lang="en-US"/>
        </a:p>
      </dgm:t>
    </dgm:pt>
    <dgm:pt modelId="{091A218D-ABEF-D042-98BB-23B3D50C8905}" type="sibTrans" cxnId="{7007CBBD-CFB6-C34E-9469-283B26986D6E}">
      <dgm:prSet/>
      <dgm:spPr/>
      <dgm:t>
        <a:bodyPr/>
        <a:lstStyle/>
        <a:p>
          <a:endParaRPr lang="en-US"/>
        </a:p>
      </dgm:t>
    </dgm:pt>
    <dgm:pt modelId="{2BA70E92-DA93-8140-9F7B-A3472BA01528}">
      <dgm:prSet/>
      <dgm:spPr>
        <a:solidFill>
          <a:schemeClr val="accent3">
            <a:lumMod val="40000"/>
            <a:lumOff val="60000"/>
          </a:schemeClr>
        </a:solidFill>
      </dgm:spPr>
      <dgm:t>
        <a:bodyPr/>
        <a:lstStyle/>
        <a:p>
          <a:pPr>
            <a:buClrTx/>
            <a:buSzTx/>
            <a:buFontTx/>
            <a:buNone/>
          </a:pPr>
          <a:r>
            <a:rPr lang="en-US" b="1" u="none">
              <a:solidFill>
                <a:schemeClr val="tx1"/>
              </a:solidFill>
            </a:rPr>
            <a:t>Bargaining Power of Consumers (</a:t>
          </a:r>
          <a:r>
            <a:rPr lang="en-US" b="1" u="none">
              <a:solidFill>
                <a:schemeClr val="tx1"/>
              </a:solidFill>
              <a:latin typeface="Calibri"/>
            </a:rPr>
            <a:t>Low</a:t>
          </a:r>
          <a:r>
            <a:rPr lang="en-US" b="1" u="none">
              <a:solidFill>
                <a:schemeClr val="tx1"/>
              </a:solidFill>
            </a:rPr>
            <a:t>)</a:t>
          </a:r>
          <a:endParaRPr lang="en-US">
            <a:solidFill>
              <a:schemeClr val="tx1"/>
            </a:solidFill>
          </a:endParaRPr>
        </a:p>
      </dgm:t>
    </dgm:pt>
    <dgm:pt modelId="{0DEC18EB-4399-514F-94BF-83742A4E2B17}" type="parTrans" cxnId="{D3C9AA02-4155-C34B-88A6-A07D8A2FF270}">
      <dgm:prSet/>
      <dgm:spPr/>
      <dgm:t>
        <a:bodyPr/>
        <a:lstStyle/>
        <a:p>
          <a:endParaRPr lang="en-US"/>
        </a:p>
      </dgm:t>
    </dgm:pt>
    <dgm:pt modelId="{2C4536CF-4AC0-5141-ADD7-83A5C24E15C0}" type="sibTrans" cxnId="{D3C9AA02-4155-C34B-88A6-A07D8A2FF270}">
      <dgm:prSet/>
      <dgm:spPr/>
      <dgm:t>
        <a:bodyPr/>
        <a:lstStyle/>
        <a:p>
          <a:endParaRPr lang="en-US"/>
        </a:p>
      </dgm:t>
    </dgm:pt>
    <dgm:pt modelId="{233643DF-1E68-964B-9AE0-3C0F9B5BB427}">
      <dgm:prSet/>
      <dgm:spPr>
        <a:solidFill>
          <a:schemeClr val="accent2">
            <a:lumMod val="75000"/>
          </a:schemeClr>
        </a:solidFill>
      </dgm:spPr>
      <dgm:t>
        <a:bodyPr/>
        <a:lstStyle/>
        <a:p>
          <a:pPr rtl="0"/>
          <a:r>
            <a:rPr lang="en-US">
              <a:latin typeface="Calibri"/>
            </a:rPr>
            <a:t>Premium Auto industry is a competitive market and hence it’s a medium risk for sales</a:t>
          </a:r>
          <a:endParaRPr lang="en-US"/>
        </a:p>
      </dgm:t>
    </dgm:pt>
    <dgm:pt modelId="{32FD71CD-2085-4E43-82B9-26A8047F6AFD}" type="parTrans" cxnId="{72CC6CFA-9F47-204C-AC36-D79A58A9FE23}">
      <dgm:prSet/>
      <dgm:spPr/>
      <dgm:t>
        <a:bodyPr/>
        <a:lstStyle/>
        <a:p>
          <a:endParaRPr lang="en-US"/>
        </a:p>
      </dgm:t>
    </dgm:pt>
    <dgm:pt modelId="{4F254CD8-AF1F-B54E-A0DF-3B0370A43C4A}" type="sibTrans" cxnId="{72CC6CFA-9F47-204C-AC36-D79A58A9FE23}">
      <dgm:prSet/>
      <dgm:spPr/>
      <dgm:t>
        <a:bodyPr/>
        <a:lstStyle/>
        <a:p>
          <a:endParaRPr lang="en-US"/>
        </a:p>
      </dgm:t>
    </dgm:pt>
    <dgm:pt modelId="{BFEB0B88-06FD-BB40-9782-AB90B38F0B1F}">
      <dgm:prSet/>
      <dgm:spPr>
        <a:solidFill>
          <a:schemeClr val="accent2">
            <a:lumMod val="75000"/>
          </a:schemeClr>
        </a:solidFill>
      </dgm:spPr>
      <dgm:t>
        <a:bodyPr/>
        <a:lstStyle/>
        <a:p>
          <a:pPr rtl="0"/>
          <a:r>
            <a:rPr lang="en-US">
              <a:latin typeface="Calibri"/>
            </a:rPr>
            <a:t>Overall auto industry growth rate is expected to further reduce from 3.6 to 2 percent</a:t>
          </a:r>
          <a:endParaRPr lang="en-US"/>
        </a:p>
      </dgm:t>
    </dgm:pt>
    <dgm:pt modelId="{5ED40B04-5183-AD44-9005-8C505961D81D}" type="parTrans" cxnId="{5234BBA3-4D67-894C-B984-4A9846988CAD}">
      <dgm:prSet/>
      <dgm:spPr/>
      <dgm:t>
        <a:bodyPr/>
        <a:lstStyle/>
        <a:p>
          <a:endParaRPr lang="en-US"/>
        </a:p>
      </dgm:t>
    </dgm:pt>
    <dgm:pt modelId="{BD61470C-D2FE-C949-B6B1-2E026375358C}" type="sibTrans" cxnId="{5234BBA3-4D67-894C-B984-4A9846988CAD}">
      <dgm:prSet/>
      <dgm:spPr/>
      <dgm:t>
        <a:bodyPr/>
        <a:lstStyle/>
        <a:p>
          <a:endParaRPr lang="en-US"/>
        </a:p>
      </dgm:t>
    </dgm:pt>
    <dgm:pt modelId="{270C40F6-6209-034E-981C-0240A042C2E7}">
      <dgm:prSet/>
      <dgm:spPr>
        <a:solidFill>
          <a:schemeClr val="accent3">
            <a:lumMod val="50000"/>
          </a:schemeClr>
        </a:solidFill>
      </dgm:spPr>
      <dgm:t>
        <a:bodyPr/>
        <a:lstStyle/>
        <a:p>
          <a:pPr rtl="0"/>
          <a:r>
            <a:rPr lang="en-US">
              <a:latin typeface="Calibri"/>
            </a:rPr>
            <a:t>Auto consumers in premium car market have many options to switch and hence consumer bargaining power is high</a:t>
          </a:r>
          <a:endParaRPr lang="en-US"/>
        </a:p>
      </dgm:t>
    </dgm:pt>
    <dgm:pt modelId="{56565FC8-C4A6-CB44-A9CC-FE751A15ED78}" type="parTrans" cxnId="{5E7F3FB4-3FD2-3747-8975-739E89C2C1F5}">
      <dgm:prSet/>
      <dgm:spPr/>
      <dgm:t>
        <a:bodyPr/>
        <a:lstStyle/>
        <a:p>
          <a:endParaRPr lang="en-US"/>
        </a:p>
      </dgm:t>
    </dgm:pt>
    <dgm:pt modelId="{E485D582-9BBB-AD41-948C-31A9584EF466}" type="sibTrans" cxnId="{5E7F3FB4-3FD2-3747-8975-739E89C2C1F5}">
      <dgm:prSet/>
      <dgm:spPr/>
      <dgm:t>
        <a:bodyPr/>
        <a:lstStyle/>
        <a:p>
          <a:endParaRPr lang="en-US"/>
        </a:p>
      </dgm:t>
    </dgm:pt>
    <dgm:pt modelId="{39ACEF7E-04AE-B24A-BFFD-299DD74BD855}">
      <dgm:prSet/>
      <dgm:spPr>
        <a:solidFill>
          <a:schemeClr val="accent3">
            <a:lumMod val="50000"/>
          </a:schemeClr>
        </a:solidFill>
      </dgm:spPr>
      <dgm:t>
        <a:bodyPr/>
        <a:lstStyle/>
        <a:p>
          <a:pPr rtl="0"/>
          <a:r>
            <a:rPr lang="en-US">
              <a:latin typeface="Calibri"/>
            </a:rPr>
            <a:t>Customer brand loyalty reduces bargaining power</a:t>
          </a:r>
          <a:endParaRPr lang="en-US"/>
        </a:p>
      </dgm:t>
    </dgm:pt>
    <dgm:pt modelId="{70E33105-4AB5-4346-9C67-543932CB84BC}" type="parTrans" cxnId="{B43AC71B-CF12-8246-831B-B6F17EE443C1}">
      <dgm:prSet/>
      <dgm:spPr/>
      <dgm:t>
        <a:bodyPr/>
        <a:lstStyle/>
        <a:p>
          <a:endParaRPr lang="en-US"/>
        </a:p>
      </dgm:t>
    </dgm:pt>
    <dgm:pt modelId="{DBC2F7A2-F08E-CE4B-8E55-AFFC95AC63B6}" type="sibTrans" cxnId="{B43AC71B-CF12-8246-831B-B6F17EE443C1}">
      <dgm:prSet/>
      <dgm:spPr/>
      <dgm:t>
        <a:bodyPr/>
        <a:lstStyle/>
        <a:p>
          <a:endParaRPr lang="en-US"/>
        </a:p>
      </dgm:t>
    </dgm:pt>
    <dgm:pt modelId="{CBEA9B4B-F743-455B-8BFE-8C23C8D19B9F}">
      <dgm:prSet phldrT="[Text]"/>
      <dgm:spPr>
        <a:solidFill>
          <a:schemeClr val="accent3">
            <a:lumMod val="50000"/>
          </a:schemeClr>
        </a:solidFill>
      </dgm:spPr>
      <dgm:t>
        <a:bodyPr/>
        <a:lstStyle/>
        <a:p>
          <a:pPr rtl="0"/>
          <a:r>
            <a:rPr lang="en-US">
              <a:solidFill>
                <a:schemeClr val="bg1"/>
              </a:solidFill>
            </a:rPr>
            <a:t>Strong brand awareness and loyalty</a:t>
          </a:r>
          <a:r>
            <a:rPr lang="en-US">
              <a:solidFill>
                <a:schemeClr val="bg1"/>
              </a:solidFill>
              <a:latin typeface="Calibri"/>
            </a:rPr>
            <a:t> to</a:t>
          </a:r>
          <a:r>
            <a:rPr lang="en-US" b="0">
              <a:solidFill>
                <a:schemeClr val="bg1"/>
              </a:solidFill>
              <a:latin typeface="Calibri"/>
            </a:rPr>
            <a:t> major </a:t>
          </a:r>
          <a:r>
            <a:rPr lang="en-US" b="1">
              <a:solidFill>
                <a:schemeClr val="bg1"/>
              </a:solidFill>
              <a:latin typeface="Calibri"/>
            </a:rPr>
            <a:t>players hence threat from new entrants  is low</a:t>
          </a:r>
          <a:endParaRPr lang="en-US" b="0">
            <a:solidFill>
              <a:schemeClr val="bg1"/>
            </a:solidFill>
            <a:latin typeface="Calibri"/>
          </a:endParaRPr>
        </a:p>
      </dgm:t>
    </dgm:pt>
    <dgm:pt modelId="{EC416A9D-7944-424A-9DF4-253ED0045359}" type="parTrans" cxnId="{9A84DA02-41A3-794E-A464-197CD43D11B8}">
      <dgm:prSet/>
      <dgm:spPr/>
      <dgm:t>
        <a:bodyPr/>
        <a:lstStyle/>
        <a:p>
          <a:endParaRPr lang="en-US"/>
        </a:p>
      </dgm:t>
    </dgm:pt>
    <dgm:pt modelId="{1335D89C-5F62-4382-A41F-6F29D0C12F52}" type="sibTrans" cxnId="{9A84DA02-41A3-794E-A464-197CD43D11B8}">
      <dgm:prSet/>
      <dgm:spPr/>
      <dgm:t>
        <a:bodyPr/>
        <a:lstStyle/>
        <a:p>
          <a:endParaRPr lang="en-US"/>
        </a:p>
      </dgm:t>
    </dgm:pt>
    <dgm:pt modelId="{49AF845C-35EA-4D41-B415-F46B700A176A}">
      <dgm:prSet/>
      <dgm:spPr>
        <a:solidFill>
          <a:schemeClr val="accent3">
            <a:lumMod val="50000"/>
          </a:schemeClr>
        </a:solidFill>
      </dgm:spPr>
      <dgm:t>
        <a:bodyPr/>
        <a:lstStyle/>
        <a:p>
          <a:pPr rtl="0"/>
          <a:r>
            <a:rPr lang="en-US"/>
            <a:t>Differentiation </a:t>
          </a:r>
          <a:r>
            <a:rPr lang="en-US" b="0" u="none">
              <a:latin typeface="Calibri"/>
            </a:rPr>
            <a:t>of high quality driving machines in premium car market reduces consumer bargaining power</a:t>
          </a:r>
        </a:p>
      </dgm:t>
    </dgm:pt>
    <dgm:pt modelId="{DF641DDF-6A81-4F8D-8DC7-F8511808C76C}" type="parTrans" cxnId="{A6303E87-D703-484E-A3DB-8BDC9ACDF6BC}">
      <dgm:prSet/>
      <dgm:spPr/>
      <dgm:t>
        <a:bodyPr/>
        <a:lstStyle/>
        <a:p>
          <a:endParaRPr lang="en-US"/>
        </a:p>
      </dgm:t>
    </dgm:pt>
    <dgm:pt modelId="{0537AEBD-FD2B-4FDE-8C9F-49487D66DD48}" type="sibTrans" cxnId="{A6303E87-D703-484E-A3DB-8BDC9ACDF6BC}">
      <dgm:prSet/>
      <dgm:spPr/>
      <dgm:t>
        <a:bodyPr/>
        <a:lstStyle/>
        <a:p>
          <a:endParaRPr lang="en-US"/>
        </a:p>
      </dgm:t>
    </dgm:pt>
    <dgm:pt modelId="{8E9526B8-5F13-4B2D-9177-F67A8EB0FDD6}">
      <dgm:prSet phldr="0"/>
      <dgm:spPr>
        <a:solidFill>
          <a:schemeClr val="accent3">
            <a:lumMod val="40000"/>
            <a:lumOff val="60000"/>
          </a:schemeClr>
        </a:solidFill>
      </dgm:spPr>
      <dgm:t>
        <a:bodyPr/>
        <a:lstStyle/>
        <a:p>
          <a:r>
            <a:rPr lang="en-US" b="1">
              <a:solidFill>
                <a:schemeClr val="tx1"/>
              </a:solidFill>
              <a:latin typeface="Calibri"/>
            </a:rPr>
            <a:t>Competitive</a:t>
          </a:r>
          <a:r>
            <a:rPr lang="en-US" b="1" u="none">
              <a:solidFill>
                <a:schemeClr val="tx1"/>
              </a:solidFill>
            </a:rPr>
            <a:t> Rivalry (</a:t>
          </a:r>
          <a:r>
            <a:rPr lang="en-US" b="1" u="none">
              <a:solidFill>
                <a:schemeClr val="tx1"/>
              </a:solidFill>
              <a:latin typeface="Calibri"/>
            </a:rPr>
            <a:t>Medium</a:t>
          </a:r>
          <a:r>
            <a:rPr lang="en-US" b="1" u="none">
              <a:solidFill>
                <a:schemeClr val="tx1"/>
              </a:solidFill>
            </a:rPr>
            <a:t>)</a:t>
          </a:r>
          <a:endParaRPr lang="en-US"/>
        </a:p>
      </dgm:t>
    </dgm:pt>
    <dgm:pt modelId="{5C8A5C49-BD60-4FB7-A9D8-2B77DA0DE489}" type="parTrans" cxnId="{61DCD117-6843-4BA0-B474-1B264664BFD1}">
      <dgm:prSet/>
      <dgm:spPr/>
    </dgm:pt>
    <dgm:pt modelId="{2D6ACC91-8BB0-4A9B-9A1B-23C8A7AB4DE8}" type="sibTrans" cxnId="{61DCD117-6843-4BA0-B474-1B264664BFD1}">
      <dgm:prSet/>
      <dgm:spPr/>
    </dgm:pt>
    <dgm:pt modelId="{22F26E99-B4AD-4871-B154-3489F5D1199A}">
      <dgm:prSet phldr="0"/>
      <dgm:spPr/>
      <dgm:t>
        <a:bodyPr/>
        <a:lstStyle/>
        <a:p>
          <a:r>
            <a:rPr lang="en-US" b="1" u="none">
              <a:solidFill>
                <a:schemeClr val="tx1"/>
              </a:solidFill>
            </a:rPr>
            <a:t>Bargaining Power of Suppliers (Medium)</a:t>
          </a:r>
          <a:endParaRPr lang="en-US"/>
        </a:p>
      </dgm:t>
    </dgm:pt>
    <dgm:pt modelId="{51ABF9E1-C759-4FE1-B416-119A5CD1D233}" type="parTrans" cxnId="{08A2FE75-5B99-497B-B82F-450911AB8CC6}">
      <dgm:prSet/>
      <dgm:spPr/>
    </dgm:pt>
    <dgm:pt modelId="{BEB9A6A1-CC8A-4BF3-841D-EA581B851753}" type="sibTrans" cxnId="{08A2FE75-5B99-497B-B82F-450911AB8CC6}">
      <dgm:prSet/>
      <dgm:spPr/>
    </dgm:pt>
    <dgm:pt modelId="{AF23C5CC-7642-427A-B546-B5B9D3D1DFD1}">
      <dgm:prSet phldr="0"/>
      <dgm:spPr/>
      <dgm:t>
        <a:bodyPr/>
        <a:lstStyle/>
        <a:p>
          <a:pPr rtl="0"/>
          <a:r>
            <a:rPr lang="en-US">
              <a:latin typeface="Calibri"/>
            </a:rPr>
            <a:t>Global Chip shortage has created pressure on automakers supply chain and hence threat has increased lately</a:t>
          </a:r>
          <a:endParaRPr lang="en-US"/>
        </a:p>
      </dgm:t>
    </dgm:pt>
    <dgm:pt modelId="{A4BB2024-3BC7-415B-B53B-045D3A7B9AB5}" type="parTrans" cxnId="{BB8FFF5E-259D-4ED7-86E1-5147DAFF904D}">
      <dgm:prSet/>
      <dgm:spPr/>
    </dgm:pt>
    <dgm:pt modelId="{24A4A4B7-030E-4F54-BB45-041AE367ED7A}" type="sibTrans" cxnId="{BB8FFF5E-259D-4ED7-86E1-5147DAFF904D}">
      <dgm:prSet/>
      <dgm:spPr/>
    </dgm:pt>
    <dgm:pt modelId="{06EA995C-3B2A-440A-9972-499B475184D5}">
      <dgm:prSet phldr="0"/>
      <dgm:spPr/>
      <dgm:t>
        <a:bodyPr/>
        <a:lstStyle/>
        <a:p>
          <a:pPr rtl="0"/>
          <a:r>
            <a:rPr lang="en-US" b="0" u="none">
              <a:latin typeface="Calibri"/>
            </a:rPr>
            <a:t>Size of auto industry competing firms is large but each firm competes for different market segment</a:t>
          </a:r>
        </a:p>
      </dgm:t>
    </dgm:pt>
    <dgm:pt modelId="{3AA74987-64AA-46BA-9FE2-4758B0077F6E}" type="parTrans" cxnId="{3311F636-4851-4379-872B-14C872CB6E34}">
      <dgm:prSet/>
      <dgm:spPr/>
    </dgm:pt>
    <dgm:pt modelId="{65567932-F32E-4046-9D69-B0CA2EFBF2AD}" type="sibTrans" cxnId="{3311F636-4851-4379-872B-14C872CB6E34}">
      <dgm:prSet/>
      <dgm:spPr/>
    </dgm:pt>
    <dgm:pt modelId="{1D8E5CA4-C09A-40AD-8F59-A97A7DE569DA}">
      <dgm:prSet phldr="0"/>
      <dgm:spPr/>
      <dgm:t>
        <a:bodyPr/>
        <a:lstStyle/>
        <a:p>
          <a:r>
            <a:rPr lang="en-US" baseline="0">
              <a:latin typeface="Calibri"/>
            </a:rPr>
            <a:t>Large amount</a:t>
          </a:r>
          <a:r>
            <a:rPr lang="en-US">
              <a:latin typeface="Calibri"/>
            </a:rPr>
            <a:t> of capital required for new entrants hence its low threat</a:t>
          </a:r>
          <a:endParaRPr lang="en-US"/>
        </a:p>
      </dgm:t>
    </dgm:pt>
    <dgm:pt modelId="{C21A7813-A57C-493A-90FB-71ACEEF5CB08}" type="parTrans" cxnId="{C4451992-C310-4F55-A7CC-34E4375111E8}">
      <dgm:prSet/>
      <dgm:spPr/>
    </dgm:pt>
    <dgm:pt modelId="{66D5CA90-8B4A-42FE-A223-FBC87ACD8DF1}" type="sibTrans" cxnId="{C4451992-C310-4F55-A7CC-34E4375111E8}">
      <dgm:prSet/>
      <dgm:spPr/>
    </dgm:pt>
    <dgm:pt modelId="{1612A1A7-F0D4-4B4E-98F5-5A41BC002318}" type="pres">
      <dgm:prSet presAssocID="{8D04F06B-A83C-0141-8E21-5562E7CA9F18}" presName="theList" presStyleCnt="0">
        <dgm:presLayoutVars>
          <dgm:dir/>
          <dgm:animLvl val="lvl"/>
          <dgm:resizeHandles val="exact"/>
        </dgm:presLayoutVars>
      </dgm:prSet>
      <dgm:spPr/>
    </dgm:pt>
    <dgm:pt modelId="{893B88EF-CB23-F846-8C2D-A21688E148BA}" type="pres">
      <dgm:prSet presAssocID="{4EAD9AD3-A3D5-774A-B7AF-7D21CA8DB12A}" presName="compNode" presStyleCnt="0"/>
      <dgm:spPr/>
    </dgm:pt>
    <dgm:pt modelId="{277A98E9-A68B-E845-9E32-D90AACEEECFB}" type="pres">
      <dgm:prSet presAssocID="{4EAD9AD3-A3D5-774A-B7AF-7D21CA8DB12A}" presName="aNode" presStyleLbl="bgShp" presStyleIdx="0" presStyleCnt="5"/>
      <dgm:spPr>
        <a:solidFill>
          <a:schemeClr val="accent2">
            <a:lumMod val="20000"/>
            <a:lumOff val="80000"/>
          </a:schemeClr>
        </a:solidFill>
      </dgm:spPr>
    </dgm:pt>
    <dgm:pt modelId="{4D95C827-D6D3-6E4F-9CD1-DFADEE50C104}" type="pres">
      <dgm:prSet presAssocID="{4EAD9AD3-A3D5-774A-B7AF-7D21CA8DB12A}" presName="textNode" presStyleLbl="bgShp" presStyleIdx="0" presStyleCnt="5"/>
      <dgm:spPr/>
    </dgm:pt>
    <dgm:pt modelId="{1E1AF15C-1D6E-4C4E-BB5A-C2365613C2CA}" type="pres">
      <dgm:prSet presAssocID="{4EAD9AD3-A3D5-774A-B7AF-7D21CA8DB12A}" presName="compChildNode" presStyleCnt="0"/>
      <dgm:spPr/>
    </dgm:pt>
    <dgm:pt modelId="{43037B64-FC47-D142-B21F-31FBD8B39DD8}" type="pres">
      <dgm:prSet presAssocID="{4EAD9AD3-A3D5-774A-B7AF-7D21CA8DB12A}" presName="theInnerList" presStyleCnt="0"/>
      <dgm:spPr/>
    </dgm:pt>
    <dgm:pt modelId="{7482468C-B439-0441-A483-C1322AA0B7E6}" type="pres">
      <dgm:prSet presAssocID="{ED3639DE-A4E8-534A-82C4-C264C9603000}" presName="childNode" presStyleLbl="node1" presStyleIdx="0" presStyleCnt="13">
        <dgm:presLayoutVars>
          <dgm:bulletEnabled val="1"/>
        </dgm:presLayoutVars>
      </dgm:prSet>
      <dgm:spPr>
        <a:solidFill>
          <a:schemeClr val="accent3">
            <a:lumMod val="75000"/>
          </a:schemeClr>
        </a:solidFill>
      </dgm:spPr>
    </dgm:pt>
    <dgm:pt modelId="{99FAD7FE-704C-47FD-809B-E3FE5C975E4D}" type="pres">
      <dgm:prSet presAssocID="{ED3639DE-A4E8-534A-82C4-C264C9603000}" presName="aSpace2" presStyleCnt="0"/>
      <dgm:spPr/>
    </dgm:pt>
    <dgm:pt modelId="{CECB2796-BB13-48A8-9CF7-AAD18BF75A59}" type="pres">
      <dgm:prSet presAssocID="{1D8E5CA4-C09A-40AD-8F59-A97A7DE569DA}" presName="childNode" presStyleLbl="node1" presStyleIdx="1" presStyleCnt="13">
        <dgm:presLayoutVars>
          <dgm:bulletEnabled val="1"/>
        </dgm:presLayoutVars>
      </dgm:prSet>
      <dgm:spPr/>
    </dgm:pt>
    <dgm:pt modelId="{75908C63-2603-4181-9C4E-1E9305D82C3A}" type="pres">
      <dgm:prSet presAssocID="{1D8E5CA4-C09A-40AD-8F59-A97A7DE569DA}" presName="aSpace2" presStyleCnt="0"/>
      <dgm:spPr/>
    </dgm:pt>
    <dgm:pt modelId="{E84B80F5-A9B7-4FB3-B99E-806BAE840892}" type="pres">
      <dgm:prSet presAssocID="{CBEA9B4B-F743-455B-8BFE-8C23C8D19B9F}" presName="childNode" presStyleLbl="node1" presStyleIdx="2" presStyleCnt="13">
        <dgm:presLayoutVars>
          <dgm:bulletEnabled val="1"/>
        </dgm:presLayoutVars>
      </dgm:prSet>
      <dgm:spPr/>
    </dgm:pt>
    <dgm:pt modelId="{47AF0B95-B6EE-E04C-B442-3D3AF1ECBF83}" type="pres">
      <dgm:prSet presAssocID="{4EAD9AD3-A3D5-774A-B7AF-7D21CA8DB12A}" presName="aSpace" presStyleCnt="0"/>
      <dgm:spPr/>
    </dgm:pt>
    <dgm:pt modelId="{D46C358A-6CDC-467B-B66D-1ECB46586C75}" type="pres">
      <dgm:prSet presAssocID="{8E9526B8-5F13-4B2D-9177-F67A8EB0FDD6}" presName="compNode" presStyleCnt="0"/>
      <dgm:spPr/>
    </dgm:pt>
    <dgm:pt modelId="{07D0743F-9D94-488F-BA54-C045DACB60B3}" type="pres">
      <dgm:prSet presAssocID="{8E9526B8-5F13-4B2D-9177-F67A8EB0FDD6}" presName="aNode" presStyleLbl="bgShp" presStyleIdx="1" presStyleCnt="5"/>
      <dgm:spPr/>
    </dgm:pt>
    <dgm:pt modelId="{A7A8F0F4-515B-45C8-934C-95D849AAAD5C}" type="pres">
      <dgm:prSet presAssocID="{8E9526B8-5F13-4B2D-9177-F67A8EB0FDD6}" presName="textNode" presStyleLbl="bgShp" presStyleIdx="1" presStyleCnt="5"/>
      <dgm:spPr/>
    </dgm:pt>
    <dgm:pt modelId="{7D0094FA-8168-4D45-BF3F-23A2FD7E4978}" type="pres">
      <dgm:prSet presAssocID="{8E9526B8-5F13-4B2D-9177-F67A8EB0FDD6}" presName="compChildNode" presStyleCnt="0"/>
      <dgm:spPr/>
    </dgm:pt>
    <dgm:pt modelId="{5AE6BE46-CF5D-4711-9C19-5A1AF6873C2C}" type="pres">
      <dgm:prSet presAssocID="{8E9526B8-5F13-4B2D-9177-F67A8EB0FDD6}" presName="theInnerList" presStyleCnt="0"/>
      <dgm:spPr/>
    </dgm:pt>
    <dgm:pt modelId="{EA960CBD-4B92-DE40-872C-A48EFF8E2890}" type="pres">
      <dgm:prSet presAssocID="{233643DF-1E68-964B-9AE0-3C0F9B5BB427}" presName="childNode" presStyleLbl="node1" presStyleIdx="3" presStyleCnt="13">
        <dgm:presLayoutVars>
          <dgm:bulletEnabled val="1"/>
        </dgm:presLayoutVars>
      </dgm:prSet>
      <dgm:spPr/>
    </dgm:pt>
    <dgm:pt modelId="{CC3254FE-714D-484A-88CC-6ACC4C2122F2}" type="pres">
      <dgm:prSet presAssocID="{233643DF-1E68-964B-9AE0-3C0F9B5BB427}" presName="aSpace2" presStyleCnt="0"/>
      <dgm:spPr/>
    </dgm:pt>
    <dgm:pt modelId="{3B05E4CB-0C20-124A-9F3A-4DDF52BA6D42}" type="pres">
      <dgm:prSet presAssocID="{BFEB0B88-06FD-BB40-9782-AB90B38F0B1F}" presName="childNode" presStyleLbl="node1" presStyleIdx="4" presStyleCnt="13">
        <dgm:presLayoutVars>
          <dgm:bulletEnabled val="1"/>
        </dgm:presLayoutVars>
      </dgm:prSet>
      <dgm:spPr>
        <a:solidFill>
          <a:schemeClr val="accent3">
            <a:lumMod val="75000"/>
          </a:schemeClr>
        </a:solidFill>
      </dgm:spPr>
    </dgm:pt>
    <dgm:pt modelId="{0AB01DE0-0325-45EB-98C6-27D1704C06D1}" type="pres">
      <dgm:prSet presAssocID="{BFEB0B88-06FD-BB40-9782-AB90B38F0B1F}" presName="aSpace2" presStyleCnt="0"/>
      <dgm:spPr/>
    </dgm:pt>
    <dgm:pt modelId="{564652C8-AB14-4943-BAFD-24225360F6FB}" type="pres">
      <dgm:prSet presAssocID="{06EA995C-3B2A-440A-9972-499B475184D5}" presName="childNode" presStyleLbl="node1" presStyleIdx="5" presStyleCnt="13">
        <dgm:presLayoutVars>
          <dgm:bulletEnabled val="1"/>
        </dgm:presLayoutVars>
      </dgm:prSet>
      <dgm:spPr/>
    </dgm:pt>
    <dgm:pt modelId="{4E4260CE-4C36-4ACA-B903-6F349F1A597D}" type="pres">
      <dgm:prSet presAssocID="{8E9526B8-5F13-4B2D-9177-F67A8EB0FDD6}" presName="aSpace" presStyleCnt="0"/>
      <dgm:spPr/>
    </dgm:pt>
    <dgm:pt modelId="{1ACA3BCA-49D5-5942-B657-D8A65CEE5B49}" type="pres">
      <dgm:prSet presAssocID="{2BA70E92-DA93-8140-9F7B-A3472BA01528}" presName="compNode" presStyleCnt="0"/>
      <dgm:spPr/>
    </dgm:pt>
    <dgm:pt modelId="{16362B7A-620A-BD44-965D-C49C998459CF}" type="pres">
      <dgm:prSet presAssocID="{2BA70E92-DA93-8140-9F7B-A3472BA01528}" presName="aNode" presStyleLbl="bgShp" presStyleIdx="2" presStyleCnt="5"/>
      <dgm:spPr>
        <a:solidFill>
          <a:srgbClr val="FFC000"/>
        </a:solidFill>
      </dgm:spPr>
    </dgm:pt>
    <dgm:pt modelId="{9D06818F-AD61-A347-AD97-E7251D658CBE}" type="pres">
      <dgm:prSet presAssocID="{2BA70E92-DA93-8140-9F7B-A3472BA01528}" presName="textNode" presStyleLbl="bgShp" presStyleIdx="2" presStyleCnt="5"/>
      <dgm:spPr/>
    </dgm:pt>
    <dgm:pt modelId="{F1EC3413-0215-A04B-96B7-C497A6D39E23}" type="pres">
      <dgm:prSet presAssocID="{2BA70E92-DA93-8140-9F7B-A3472BA01528}" presName="compChildNode" presStyleCnt="0"/>
      <dgm:spPr/>
    </dgm:pt>
    <dgm:pt modelId="{0205DB61-E08E-544E-959E-CC748518DFF2}" type="pres">
      <dgm:prSet presAssocID="{2BA70E92-DA93-8140-9F7B-A3472BA01528}" presName="theInnerList" presStyleCnt="0"/>
      <dgm:spPr/>
    </dgm:pt>
    <dgm:pt modelId="{DDE43C9B-28D3-3D41-B9AF-B2904D33474E}" type="pres">
      <dgm:prSet presAssocID="{270C40F6-6209-034E-981C-0240A042C2E7}" presName="childNode" presStyleLbl="node1" presStyleIdx="6" presStyleCnt="13">
        <dgm:presLayoutVars>
          <dgm:bulletEnabled val="1"/>
        </dgm:presLayoutVars>
      </dgm:prSet>
      <dgm:spPr/>
    </dgm:pt>
    <dgm:pt modelId="{7ABEFD3D-616E-DF44-B4B5-A298CDD01095}" type="pres">
      <dgm:prSet presAssocID="{270C40F6-6209-034E-981C-0240A042C2E7}" presName="aSpace2" presStyleCnt="0"/>
      <dgm:spPr/>
    </dgm:pt>
    <dgm:pt modelId="{DC449EF3-2EF5-3046-9E35-39DFD10769B7}" type="pres">
      <dgm:prSet presAssocID="{39ACEF7E-04AE-B24A-BFFD-299DD74BD855}" presName="childNode" presStyleLbl="node1" presStyleIdx="7" presStyleCnt="13">
        <dgm:presLayoutVars>
          <dgm:bulletEnabled val="1"/>
        </dgm:presLayoutVars>
      </dgm:prSet>
      <dgm:spPr/>
    </dgm:pt>
    <dgm:pt modelId="{02CFBBD0-E475-4003-83D9-8CDA6A19F722}" type="pres">
      <dgm:prSet presAssocID="{39ACEF7E-04AE-B24A-BFFD-299DD74BD855}" presName="aSpace2" presStyleCnt="0"/>
      <dgm:spPr/>
    </dgm:pt>
    <dgm:pt modelId="{895F548F-E32E-47C2-8881-76D0B48F4519}" type="pres">
      <dgm:prSet presAssocID="{49AF845C-35EA-4D41-B415-F46B700A176A}" presName="childNode" presStyleLbl="node1" presStyleIdx="8" presStyleCnt="13">
        <dgm:presLayoutVars>
          <dgm:bulletEnabled val="1"/>
        </dgm:presLayoutVars>
      </dgm:prSet>
      <dgm:spPr/>
    </dgm:pt>
    <dgm:pt modelId="{DE6525D7-2DF9-4149-A3AD-6BCFF228B965}" type="pres">
      <dgm:prSet presAssocID="{2BA70E92-DA93-8140-9F7B-A3472BA01528}" presName="aSpace" presStyleCnt="0"/>
      <dgm:spPr/>
    </dgm:pt>
    <dgm:pt modelId="{B5CC9C67-857A-4E9E-AE34-8F68382981B4}" type="pres">
      <dgm:prSet presAssocID="{22F26E99-B4AD-4871-B154-3489F5D1199A}" presName="compNode" presStyleCnt="0"/>
      <dgm:spPr/>
    </dgm:pt>
    <dgm:pt modelId="{0EC79C7D-5E28-4F9E-B3D0-4B667BA5C94E}" type="pres">
      <dgm:prSet presAssocID="{22F26E99-B4AD-4871-B154-3489F5D1199A}" presName="aNode" presStyleLbl="bgShp" presStyleIdx="3" presStyleCnt="5"/>
      <dgm:spPr/>
    </dgm:pt>
    <dgm:pt modelId="{16C78608-132C-418E-8064-ECB0FFC1509B}" type="pres">
      <dgm:prSet presAssocID="{22F26E99-B4AD-4871-B154-3489F5D1199A}" presName="textNode" presStyleLbl="bgShp" presStyleIdx="3" presStyleCnt="5"/>
      <dgm:spPr/>
    </dgm:pt>
    <dgm:pt modelId="{7841BB1F-A1CE-4FB6-B2DD-E1D755751C3A}" type="pres">
      <dgm:prSet presAssocID="{22F26E99-B4AD-4871-B154-3489F5D1199A}" presName="compChildNode" presStyleCnt="0"/>
      <dgm:spPr/>
    </dgm:pt>
    <dgm:pt modelId="{4A91AF67-1CB9-4E9B-8E19-3CC03BF3906F}" type="pres">
      <dgm:prSet presAssocID="{22F26E99-B4AD-4871-B154-3489F5D1199A}" presName="theInnerList" presStyleCnt="0"/>
      <dgm:spPr/>
    </dgm:pt>
    <dgm:pt modelId="{58DC217E-6620-D142-B603-453D23C854B4}" type="pres">
      <dgm:prSet presAssocID="{99C6778C-72B8-3948-B9A0-397325A360E3}" presName="childNode" presStyleLbl="node1" presStyleIdx="9" presStyleCnt="13">
        <dgm:presLayoutVars>
          <dgm:bulletEnabled val="1"/>
        </dgm:presLayoutVars>
      </dgm:prSet>
      <dgm:spPr>
        <a:solidFill>
          <a:schemeClr val="accent2"/>
        </a:solidFill>
      </dgm:spPr>
    </dgm:pt>
    <dgm:pt modelId="{54C4B590-4FA8-418D-A39D-571B3A31FCD6}" type="pres">
      <dgm:prSet presAssocID="{99C6778C-72B8-3948-B9A0-397325A360E3}" presName="aSpace2" presStyleCnt="0"/>
      <dgm:spPr/>
    </dgm:pt>
    <dgm:pt modelId="{7166C3C8-024A-43D1-80B6-22329933AA54}" type="pres">
      <dgm:prSet presAssocID="{AF23C5CC-7642-427A-B546-B5B9D3D1DFD1}" presName="childNode" presStyleLbl="node1" presStyleIdx="10" presStyleCnt="13">
        <dgm:presLayoutVars>
          <dgm:bulletEnabled val="1"/>
        </dgm:presLayoutVars>
      </dgm:prSet>
      <dgm:spPr/>
    </dgm:pt>
    <dgm:pt modelId="{0E1029B0-9616-4CED-A85C-FA28E6C4793F}" type="pres">
      <dgm:prSet presAssocID="{22F26E99-B4AD-4871-B154-3489F5D1199A}" presName="aSpace" presStyleCnt="0"/>
      <dgm:spPr/>
    </dgm:pt>
    <dgm:pt modelId="{2373AC3D-C865-6C42-9CB7-3D601DDDED1F}" type="pres">
      <dgm:prSet presAssocID="{46E98DE2-E132-1E47-8B39-C896C7EA1ED3}" presName="compNode" presStyleCnt="0"/>
      <dgm:spPr/>
    </dgm:pt>
    <dgm:pt modelId="{D2486C47-F267-9341-AD63-9F07E8316B4A}" type="pres">
      <dgm:prSet presAssocID="{46E98DE2-E132-1E47-8B39-C896C7EA1ED3}" presName="aNode" presStyleLbl="bgShp" presStyleIdx="4" presStyleCnt="5"/>
      <dgm:spPr/>
    </dgm:pt>
    <dgm:pt modelId="{2B05C190-0C57-EA45-951E-D8D68154E834}" type="pres">
      <dgm:prSet presAssocID="{46E98DE2-E132-1E47-8B39-C896C7EA1ED3}" presName="textNode" presStyleLbl="bgShp" presStyleIdx="4" presStyleCnt="5"/>
      <dgm:spPr/>
    </dgm:pt>
    <dgm:pt modelId="{3280B81A-D5B6-B44D-AF8D-D4280CEA375C}" type="pres">
      <dgm:prSet presAssocID="{46E98DE2-E132-1E47-8B39-C896C7EA1ED3}" presName="compChildNode" presStyleCnt="0"/>
      <dgm:spPr/>
    </dgm:pt>
    <dgm:pt modelId="{E1A75081-2C2A-5C4C-8333-A7E534EFF601}" type="pres">
      <dgm:prSet presAssocID="{46E98DE2-E132-1E47-8B39-C896C7EA1ED3}" presName="theInnerList" presStyleCnt="0"/>
      <dgm:spPr/>
    </dgm:pt>
    <dgm:pt modelId="{61AEE1B3-8E7E-9941-87A8-E06292BE4C61}" type="pres">
      <dgm:prSet presAssocID="{F552679B-CA6E-7A4D-B1AE-3D2E65AC0231}" presName="childNode" presStyleLbl="node1" presStyleIdx="11" presStyleCnt="13">
        <dgm:presLayoutVars>
          <dgm:bulletEnabled val="1"/>
        </dgm:presLayoutVars>
      </dgm:prSet>
      <dgm:spPr/>
    </dgm:pt>
    <dgm:pt modelId="{04D0B290-DF7F-8444-84A4-193C73ADE21E}" type="pres">
      <dgm:prSet presAssocID="{F552679B-CA6E-7A4D-B1AE-3D2E65AC0231}" presName="aSpace2" presStyleCnt="0"/>
      <dgm:spPr/>
    </dgm:pt>
    <dgm:pt modelId="{9D697F2E-7F6F-DC4E-AE2B-8A5DAC2CB194}" type="pres">
      <dgm:prSet presAssocID="{1B7F7B41-218E-FB41-B7C1-70C5821B31FC}" presName="childNode" presStyleLbl="node1" presStyleIdx="12" presStyleCnt="13">
        <dgm:presLayoutVars>
          <dgm:bulletEnabled val="1"/>
        </dgm:presLayoutVars>
      </dgm:prSet>
      <dgm:spPr/>
    </dgm:pt>
  </dgm:ptLst>
  <dgm:cxnLst>
    <dgm:cxn modelId="{D3C9AA02-4155-C34B-88A6-A07D8A2FF270}" srcId="{8D04F06B-A83C-0141-8E21-5562E7CA9F18}" destId="{2BA70E92-DA93-8140-9F7B-A3472BA01528}" srcOrd="2" destOrd="0" parTransId="{0DEC18EB-4399-514F-94BF-83742A4E2B17}" sibTransId="{2C4536CF-4AC0-5141-ADD7-83A5C24E15C0}"/>
    <dgm:cxn modelId="{9A84DA02-41A3-794E-A464-197CD43D11B8}" srcId="{4EAD9AD3-A3D5-774A-B7AF-7D21CA8DB12A}" destId="{CBEA9B4B-F743-455B-8BFE-8C23C8D19B9F}" srcOrd="2" destOrd="0" parTransId="{EC416A9D-7944-424A-9DF4-253ED0045359}" sibTransId="{1335D89C-5F62-4382-A41F-6F29D0C12F52}"/>
    <dgm:cxn modelId="{5D28EB13-1030-4106-8A2D-4CA5DE040E68}" type="presOf" srcId="{4EAD9AD3-A3D5-774A-B7AF-7D21CA8DB12A}" destId="{4D95C827-D6D3-6E4F-9CD1-DFADEE50C104}" srcOrd="1" destOrd="0" presId="urn:microsoft.com/office/officeart/2005/8/layout/lProcess2"/>
    <dgm:cxn modelId="{66101C15-D316-444B-903D-CA65583FC5AB}" srcId="{46E98DE2-E132-1E47-8B39-C896C7EA1ED3}" destId="{F552679B-CA6E-7A4D-B1AE-3D2E65AC0231}" srcOrd="0" destOrd="0" parTransId="{35438CA6-A35C-0E49-AC6D-9A9CFAB68019}" sibTransId="{45435472-9B65-544D-956D-B4A83CC81855}"/>
    <dgm:cxn modelId="{61DCD117-6843-4BA0-B474-1B264664BFD1}" srcId="{8D04F06B-A83C-0141-8E21-5562E7CA9F18}" destId="{8E9526B8-5F13-4B2D-9177-F67A8EB0FDD6}" srcOrd="1" destOrd="0" parTransId="{5C8A5C49-BD60-4FB7-A9D8-2B77DA0DE489}" sibTransId="{2D6ACC91-8BB0-4A9B-9A1B-23C8A7AB4DE8}"/>
    <dgm:cxn modelId="{B43AC71B-CF12-8246-831B-B6F17EE443C1}" srcId="{2BA70E92-DA93-8140-9F7B-A3472BA01528}" destId="{39ACEF7E-04AE-B24A-BFFD-299DD74BD855}" srcOrd="1" destOrd="0" parTransId="{70E33105-4AB5-4346-9C67-543932CB84BC}" sibTransId="{DBC2F7A2-F08E-CE4B-8E55-AFFC95AC63B6}"/>
    <dgm:cxn modelId="{85A4A422-7EE2-4E47-BFEF-5728B4D3FB6A}" type="presOf" srcId="{2BA70E92-DA93-8140-9F7B-A3472BA01528}" destId="{9D06818F-AD61-A347-AD97-E7251D658CBE}" srcOrd="1" destOrd="0" presId="urn:microsoft.com/office/officeart/2005/8/layout/lProcess2"/>
    <dgm:cxn modelId="{AB3E982C-3CBE-4F8E-834B-BA73D0FFE83E}" type="presOf" srcId="{49AF845C-35EA-4D41-B415-F46B700A176A}" destId="{895F548F-E32E-47C2-8881-76D0B48F4519}" srcOrd="0" destOrd="0" presId="urn:microsoft.com/office/officeart/2005/8/layout/lProcess2"/>
    <dgm:cxn modelId="{A531FA32-FF9D-4CF3-9A8F-A1FADA6A7788}" type="presOf" srcId="{233643DF-1E68-964B-9AE0-3C0F9B5BB427}" destId="{EA960CBD-4B92-DE40-872C-A48EFF8E2890}" srcOrd="0" destOrd="0" presId="urn:microsoft.com/office/officeart/2005/8/layout/lProcess2"/>
    <dgm:cxn modelId="{3311F636-4851-4379-872B-14C872CB6E34}" srcId="{8E9526B8-5F13-4B2D-9177-F67A8EB0FDD6}" destId="{06EA995C-3B2A-440A-9972-499B475184D5}" srcOrd="2" destOrd="0" parTransId="{3AA74987-64AA-46BA-9FE2-4758B0077F6E}" sibTransId="{65567932-F32E-4046-9D69-B0CA2EFBF2AD}"/>
    <dgm:cxn modelId="{7EA94B3A-DD36-4C09-93CF-9AD9154841AF}" type="presOf" srcId="{4EAD9AD3-A3D5-774A-B7AF-7D21CA8DB12A}" destId="{277A98E9-A68B-E845-9E32-D90AACEEECFB}" srcOrd="0" destOrd="0" presId="urn:microsoft.com/office/officeart/2005/8/layout/lProcess2"/>
    <dgm:cxn modelId="{D9E5D83E-B073-4968-BB7E-E50667A0F526}" type="presOf" srcId="{22F26E99-B4AD-4871-B154-3489F5D1199A}" destId="{16C78608-132C-418E-8064-ECB0FFC1509B}" srcOrd="1" destOrd="0" presId="urn:microsoft.com/office/officeart/2005/8/layout/lProcess2"/>
    <dgm:cxn modelId="{991EE33E-C714-6246-BDC7-C70420275C60}" srcId="{8D04F06B-A83C-0141-8E21-5562E7CA9F18}" destId="{4EAD9AD3-A3D5-774A-B7AF-7D21CA8DB12A}" srcOrd="0" destOrd="0" parTransId="{011F9DEC-F965-8F4B-AE62-C3A13FE734A3}" sibTransId="{3D7B9FAB-F229-DD4A-BAA9-317B6CE3223F}"/>
    <dgm:cxn modelId="{BB8FFF5E-259D-4ED7-86E1-5147DAFF904D}" srcId="{22F26E99-B4AD-4871-B154-3489F5D1199A}" destId="{AF23C5CC-7642-427A-B546-B5B9D3D1DFD1}" srcOrd="1" destOrd="0" parTransId="{A4BB2024-3BC7-415B-B53B-045D3A7B9AB5}" sibTransId="{24A4A4B7-030E-4F54-BB45-041AE367ED7A}"/>
    <dgm:cxn modelId="{4BB2A562-3958-324F-89C0-6B06B30846F0}" srcId="{4EAD9AD3-A3D5-774A-B7AF-7D21CA8DB12A}" destId="{ED3639DE-A4E8-534A-82C4-C264C9603000}" srcOrd="0" destOrd="0" parTransId="{EC68C678-1F4B-364D-A412-CA7F0807C31A}" sibTransId="{23686041-F578-0646-8B72-F6B641788121}"/>
    <dgm:cxn modelId="{086BA043-7B70-4B0E-B4F8-18ED64A702F6}" type="presOf" srcId="{46E98DE2-E132-1E47-8B39-C896C7EA1ED3}" destId="{D2486C47-F267-9341-AD63-9F07E8316B4A}" srcOrd="0" destOrd="0" presId="urn:microsoft.com/office/officeart/2005/8/layout/lProcess2"/>
    <dgm:cxn modelId="{5803FF63-FC82-4BE8-94FE-9F44CBAB36F9}" type="presOf" srcId="{22F26E99-B4AD-4871-B154-3489F5D1199A}" destId="{0EC79C7D-5E28-4F9E-B3D0-4B667BA5C94E}" srcOrd="0" destOrd="0" presId="urn:microsoft.com/office/officeart/2005/8/layout/lProcess2"/>
    <dgm:cxn modelId="{246DC64D-61D6-FA47-9137-048C1ED0EE59}" type="presOf" srcId="{8D04F06B-A83C-0141-8E21-5562E7CA9F18}" destId="{1612A1A7-F0D4-4B4E-98F5-5A41BC002318}" srcOrd="0" destOrd="0" presId="urn:microsoft.com/office/officeart/2005/8/layout/lProcess2"/>
    <dgm:cxn modelId="{D41EF74F-7256-4403-AC1F-F16093DD8431}" type="presOf" srcId="{ED3639DE-A4E8-534A-82C4-C264C9603000}" destId="{7482468C-B439-0441-A483-C1322AA0B7E6}" srcOrd="0" destOrd="0" presId="urn:microsoft.com/office/officeart/2005/8/layout/lProcess2"/>
    <dgm:cxn modelId="{1272E855-A22B-4D61-BAAE-FCD6DB243A88}" type="presOf" srcId="{CBEA9B4B-F743-455B-8BFE-8C23C8D19B9F}" destId="{E84B80F5-A9B7-4FB3-B99E-806BAE840892}" srcOrd="0" destOrd="0" presId="urn:microsoft.com/office/officeart/2005/8/layout/lProcess2"/>
    <dgm:cxn modelId="{08A2FE75-5B99-497B-B82F-450911AB8CC6}" srcId="{8D04F06B-A83C-0141-8E21-5562E7CA9F18}" destId="{22F26E99-B4AD-4871-B154-3489F5D1199A}" srcOrd="3" destOrd="0" parTransId="{51ABF9E1-C759-4FE1-B416-119A5CD1D233}" sibTransId="{BEB9A6A1-CC8A-4BF3-841D-EA581B851753}"/>
    <dgm:cxn modelId="{23CDAD59-BCA6-48C7-8A7C-057A384E5F80}" type="presOf" srcId="{06EA995C-3B2A-440A-9972-499B475184D5}" destId="{564652C8-AB14-4943-BAFD-24225360F6FB}" srcOrd="0" destOrd="0" presId="urn:microsoft.com/office/officeart/2005/8/layout/lProcess2"/>
    <dgm:cxn modelId="{20DEAB7B-FFF9-4AAB-936F-3019DBFD8F0F}" type="presOf" srcId="{BFEB0B88-06FD-BB40-9782-AB90B38F0B1F}" destId="{3B05E4CB-0C20-124A-9F3A-4DDF52BA6D42}" srcOrd="0" destOrd="0" presId="urn:microsoft.com/office/officeart/2005/8/layout/lProcess2"/>
    <dgm:cxn modelId="{C39C2180-3133-47B6-B86C-8B77047B7324}" type="presOf" srcId="{270C40F6-6209-034E-981C-0240A042C2E7}" destId="{DDE43C9B-28D3-3D41-B9AF-B2904D33474E}" srcOrd="0" destOrd="0" presId="urn:microsoft.com/office/officeart/2005/8/layout/lProcess2"/>
    <dgm:cxn modelId="{B81A8B84-27C0-4D79-B360-E6A17FDF1006}" type="presOf" srcId="{46E98DE2-E132-1E47-8B39-C896C7EA1ED3}" destId="{2B05C190-0C57-EA45-951E-D8D68154E834}" srcOrd="1" destOrd="0" presId="urn:microsoft.com/office/officeart/2005/8/layout/lProcess2"/>
    <dgm:cxn modelId="{A6303E87-D703-484E-A3DB-8BDC9ACDF6BC}" srcId="{2BA70E92-DA93-8140-9F7B-A3472BA01528}" destId="{49AF845C-35EA-4D41-B415-F46B700A176A}" srcOrd="2" destOrd="0" parTransId="{DF641DDF-6A81-4F8D-8DC7-F8511808C76C}" sibTransId="{0537AEBD-FD2B-4FDE-8C9F-49487D66DD48}"/>
    <dgm:cxn modelId="{A536D591-BA36-46DF-ACED-DE1A542CDC8F}" type="presOf" srcId="{2BA70E92-DA93-8140-9F7B-A3472BA01528}" destId="{16362B7A-620A-BD44-965D-C49C998459CF}" srcOrd="0" destOrd="0" presId="urn:microsoft.com/office/officeart/2005/8/layout/lProcess2"/>
    <dgm:cxn modelId="{C4451992-C310-4F55-A7CC-34E4375111E8}" srcId="{4EAD9AD3-A3D5-774A-B7AF-7D21CA8DB12A}" destId="{1D8E5CA4-C09A-40AD-8F59-A97A7DE569DA}" srcOrd="1" destOrd="0" parTransId="{C21A7813-A57C-493A-90FB-71ACEEF5CB08}" sibTransId="{66D5CA90-8B4A-42FE-A223-FBC87ACD8DF1}"/>
    <dgm:cxn modelId="{E05BB99F-4C64-4D61-B5DC-6D71902D9864}" type="presOf" srcId="{99C6778C-72B8-3948-B9A0-397325A360E3}" destId="{58DC217E-6620-D142-B603-453D23C854B4}" srcOrd="0" destOrd="0" presId="urn:microsoft.com/office/officeart/2005/8/layout/lProcess2"/>
    <dgm:cxn modelId="{5234BBA3-4D67-894C-B984-4A9846988CAD}" srcId="{8E9526B8-5F13-4B2D-9177-F67A8EB0FDD6}" destId="{BFEB0B88-06FD-BB40-9782-AB90B38F0B1F}" srcOrd="1" destOrd="0" parTransId="{5ED40B04-5183-AD44-9005-8C505961D81D}" sibTransId="{BD61470C-D2FE-C949-B6B1-2E026375358C}"/>
    <dgm:cxn modelId="{0261FEA8-0585-44E3-9A7E-0DC6FDDECB94}" type="presOf" srcId="{1D8E5CA4-C09A-40AD-8F59-A97A7DE569DA}" destId="{CECB2796-BB13-48A8-9CF7-AAD18BF75A59}" srcOrd="0" destOrd="0" presId="urn:microsoft.com/office/officeart/2005/8/layout/lProcess2"/>
    <dgm:cxn modelId="{D3973EAC-D519-5A48-BBE2-E50BBBEC3C80}" srcId="{8D04F06B-A83C-0141-8E21-5562E7CA9F18}" destId="{46E98DE2-E132-1E47-8B39-C896C7EA1ED3}" srcOrd="4" destOrd="0" parTransId="{CF21B500-0214-6348-AE44-641DE3BBCF84}" sibTransId="{AACFC760-EF54-704F-8064-4730547617BE}"/>
    <dgm:cxn modelId="{5E7F3FB4-3FD2-3747-8975-739E89C2C1F5}" srcId="{2BA70E92-DA93-8140-9F7B-A3472BA01528}" destId="{270C40F6-6209-034E-981C-0240A042C2E7}" srcOrd="0" destOrd="0" parTransId="{56565FC8-C4A6-CB44-A9CC-FE751A15ED78}" sibTransId="{E485D582-9BBB-AD41-948C-31A9584EF466}"/>
    <dgm:cxn modelId="{6E6562B5-E012-4DB7-86D5-260BCD8C6FED}" type="presOf" srcId="{1B7F7B41-218E-FB41-B7C1-70C5821B31FC}" destId="{9D697F2E-7F6F-DC4E-AE2B-8A5DAC2CB194}" srcOrd="0" destOrd="0" presId="urn:microsoft.com/office/officeart/2005/8/layout/lProcess2"/>
    <dgm:cxn modelId="{78D433B7-6EDC-FD4D-BAB3-199AA650F675}" srcId="{22F26E99-B4AD-4871-B154-3489F5D1199A}" destId="{99C6778C-72B8-3948-B9A0-397325A360E3}" srcOrd="0" destOrd="0" parTransId="{7B6ECD88-A51E-B345-B844-52B334126D43}" sibTransId="{B66E2E02-BF7E-2C48-8375-8B5EC739DE03}"/>
    <dgm:cxn modelId="{D0B93FBD-1539-464B-9B18-D0E2F38CC753}" type="presOf" srcId="{39ACEF7E-04AE-B24A-BFFD-299DD74BD855}" destId="{DC449EF3-2EF5-3046-9E35-39DFD10769B7}" srcOrd="0" destOrd="0" presId="urn:microsoft.com/office/officeart/2005/8/layout/lProcess2"/>
    <dgm:cxn modelId="{29EE7BBD-40A8-47FB-9E89-833226E9BE52}" type="presOf" srcId="{8E9526B8-5F13-4B2D-9177-F67A8EB0FDD6}" destId="{A7A8F0F4-515B-45C8-934C-95D849AAAD5C}" srcOrd="1" destOrd="0" presId="urn:microsoft.com/office/officeart/2005/8/layout/lProcess2"/>
    <dgm:cxn modelId="{7007CBBD-CFB6-C34E-9469-283B26986D6E}" srcId="{46E98DE2-E132-1E47-8B39-C896C7EA1ED3}" destId="{1B7F7B41-218E-FB41-B7C1-70C5821B31FC}" srcOrd="1" destOrd="0" parTransId="{8A291659-E4B9-BA41-954A-1FB93C791971}" sibTransId="{091A218D-ABEF-D042-98BB-23B3D50C8905}"/>
    <dgm:cxn modelId="{7DE2CDC1-A6A4-4704-9CE8-3C8017BA420D}" type="presOf" srcId="{F552679B-CA6E-7A4D-B1AE-3D2E65AC0231}" destId="{61AEE1B3-8E7E-9941-87A8-E06292BE4C61}" srcOrd="0" destOrd="0" presId="urn:microsoft.com/office/officeart/2005/8/layout/lProcess2"/>
    <dgm:cxn modelId="{8945E8E1-BDDF-4D75-929D-9DCDA4759C8F}" type="presOf" srcId="{8E9526B8-5F13-4B2D-9177-F67A8EB0FDD6}" destId="{07D0743F-9D94-488F-BA54-C045DACB60B3}" srcOrd="0" destOrd="0" presId="urn:microsoft.com/office/officeart/2005/8/layout/lProcess2"/>
    <dgm:cxn modelId="{72CC6CFA-9F47-204C-AC36-D79A58A9FE23}" srcId="{8E9526B8-5F13-4B2D-9177-F67A8EB0FDD6}" destId="{233643DF-1E68-964B-9AE0-3C0F9B5BB427}" srcOrd="0" destOrd="0" parTransId="{32FD71CD-2085-4E43-82B9-26A8047F6AFD}" sibTransId="{4F254CD8-AF1F-B54E-A0DF-3B0370A43C4A}"/>
    <dgm:cxn modelId="{259ECFFF-79AF-477C-938A-4E902A91F25B}" type="presOf" srcId="{AF23C5CC-7642-427A-B546-B5B9D3D1DFD1}" destId="{7166C3C8-024A-43D1-80B6-22329933AA54}" srcOrd="0" destOrd="0" presId="urn:microsoft.com/office/officeart/2005/8/layout/lProcess2"/>
    <dgm:cxn modelId="{81FCB742-1E04-4DEA-9446-AAA1A9A947D0}" type="presParOf" srcId="{1612A1A7-F0D4-4B4E-98F5-5A41BC002318}" destId="{893B88EF-CB23-F846-8C2D-A21688E148BA}" srcOrd="0" destOrd="0" presId="urn:microsoft.com/office/officeart/2005/8/layout/lProcess2"/>
    <dgm:cxn modelId="{F6C39D8D-D0F8-431B-B3B8-CA9540BB6FA3}" type="presParOf" srcId="{893B88EF-CB23-F846-8C2D-A21688E148BA}" destId="{277A98E9-A68B-E845-9E32-D90AACEEECFB}" srcOrd="0" destOrd="0" presId="urn:microsoft.com/office/officeart/2005/8/layout/lProcess2"/>
    <dgm:cxn modelId="{AD733313-3DED-47BC-BF00-90351360BD99}" type="presParOf" srcId="{893B88EF-CB23-F846-8C2D-A21688E148BA}" destId="{4D95C827-D6D3-6E4F-9CD1-DFADEE50C104}" srcOrd="1" destOrd="0" presId="urn:microsoft.com/office/officeart/2005/8/layout/lProcess2"/>
    <dgm:cxn modelId="{EC21C56B-D9FC-42AC-8D4E-04B09F219063}" type="presParOf" srcId="{893B88EF-CB23-F846-8C2D-A21688E148BA}" destId="{1E1AF15C-1D6E-4C4E-BB5A-C2365613C2CA}" srcOrd="2" destOrd="0" presId="urn:microsoft.com/office/officeart/2005/8/layout/lProcess2"/>
    <dgm:cxn modelId="{57A232B8-3788-406F-9167-CE0B8C6E5862}" type="presParOf" srcId="{1E1AF15C-1D6E-4C4E-BB5A-C2365613C2CA}" destId="{43037B64-FC47-D142-B21F-31FBD8B39DD8}" srcOrd="0" destOrd="0" presId="urn:microsoft.com/office/officeart/2005/8/layout/lProcess2"/>
    <dgm:cxn modelId="{E8515C75-6786-423D-BF76-2F5D5AE0685E}" type="presParOf" srcId="{43037B64-FC47-D142-B21F-31FBD8B39DD8}" destId="{7482468C-B439-0441-A483-C1322AA0B7E6}" srcOrd="0" destOrd="0" presId="urn:microsoft.com/office/officeart/2005/8/layout/lProcess2"/>
    <dgm:cxn modelId="{9F028880-07C4-4682-8E80-7DD2D21F34D1}" type="presParOf" srcId="{43037B64-FC47-D142-B21F-31FBD8B39DD8}" destId="{99FAD7FE-704C-47FD-809B-E3FE5C975E4D}" srcOrd="1" destOrd="0" presId="urn:microsoft.com/office/officeart/2005/8/layout/lProcess2"/>
    <dgm:cxn modelId="{74E27AB9-EEF6-499F-9632-FF99D08B0028}" type="presParOf" srcId="{43037B64-FC47-D142-B21F-31FBD8B39DD8}" destId="{CECB2796-BB13-48A8-9CF7-AAD18BF75A59}" srcOrd="2" destOrd="0" presId="urn:microsoft.com/office/officeart/2005/8/layout/lProcess2"/>
    <dgm:cxn modelId="{CBC97227-CCBA-4CE6-A89C-F944E4D628C7}" type="presParOf" srcId="{43037B64-FC47-D142-B21F-31FBD8B39DD8}" destId="{75908C63-2603-4181-9C4E-1E9305D82C3A}" srcOrd="3" destOrd="0" presId="urn:microsoft.com/office/officeart/2005/8/layout/lProcess2"/>
    <dgm:cxn modelId="{D984964F-D2DE-4F32-A176-3DAFCC4E457C}" type="presParOf" srcId="{43037B64-FC47-D142-B21F-31FBD8B39DD8}" destId="{E84B80F5-A9B7-4FB3-B99E-806BAE840892}" srcOrd="4" destOrd="0" presId="urn:microsoft.com/office/officeart/2005/8/layout/lProcess2"/>
    <dgm:cxn modelId="{9BA0324C-3B02-42A9-8E7E-02DE9FFEE78B}" type="presParOf" srcId="{1612A1A7-F0D4-4B4E-98F5-5A41BC002318}" destId="{47AF0B95-B6EE-E04C-B442-3D3AF1ECBF83}" srcOrd="1" destOrd="0" presId="urn:microsoft.com/office/officeart/2005/8/layout/lProcess2"/>
    <dgm:cxn modelId="{1F8714FD-B1C1-43CF-99DB-8DE0BE08BAC5}" type="presParOf" srcId="{1612A1A7-F0D4-4B4E-98F5-5A41BC002318}" destId="{D46C358A-6CDC-467B-B66D-1ECB46586C75}" srcOrd="2" destOrd="0" presId="urn:microsoft.com/office/officeart/2005/8/layout/lProcess2"/>
    <dgm:cxn modelId="{FB39266A-E9A0-4A9F-9086-F8233434C7D1}" type="presParOf" srcId="{D46C358A-6CDC-467B-B66D-1ECB46586C75}" destId="{07D0743F-9D94-488F-BA54-C045DACB60B3}" srcOrd="0" destOrd="0" presId="urn:microsoft.com/office/officeart/2005/8/layout/lProcess2"/>
    <dgm:cxn modelId="{925E40C6-6445-4CD8-A21C-8CDCAD1BA3D1}" type="presParOf" srcId="{D46C358A-6CDC-467B-B66D-1ECB46586C75}" destId="{A7A8F0F4-515B-45C8-934C-95D849AAAD5C}" srcOrd="1" destOrd="0" presId="urn:microsoft.com/office/officeart/2005/8/layout/lProcess2"/>
    <dgm:cxn modelId="{59AFBA7C-8B8F-4F95-8CCA-6259FA05204C}" type="presParOf" srcId="{D46C358A-6CDC-467B-B66D-1ECB46586C75}" destId="{7D0094FA-8168-4D45-BF3F-23A2FD7E4978}" srcOrd="2" destOrd="0" presId="urn:microsoft.com/office/officeart/2005/8/layout/lProcess2"/>
    <dgm:cxn modelId="{D325B573-52C5-4AB2-9A12-AD0781C40FB0}" type="presParOf" srcId="{7D0094FA-8168-4D45-BF3F-23A2FD7E4978}" destId="{5AE6BE46-CF5D-4711-9C19-5A1AF6873C2C}" srcOrd="0" destOrd="0" presId="urn:microsoft.com/office/officeart/2005/8/layout/lProcess2"/>
    <dgm:cxn modelId="{3C0A05B3-9583-4A8C-96DB-B8763FE6357E}" type="presParOf" srcId="{5AE6BE46-CF5D-4711-9C19-5A1AF6873C2C}" destId="{EA960CBD-4B92-DE40-872C-A48EFF8E2890}" srcOrd="0" destOrd="0" presId="urn:microsoft.com/office/officeart/2005/8/layout/lProcess2"/>
    <dgm:cxn modelId="{577072AD-A062-47D5-B6EB-68DAF1B563C6}" type="presParOf" srcId="{5AE6BE46-CF5D-4711-9C19-5A1AF6873C2C}" destId="{CC3254FE-714D-484A-88CC-6ACC4C2122F2}" srcOrd="1" destOrd="0" presId="urn:microsoft.com/office/officeart/2005/8/layout/lProcess2"/>
    <dgm:cxn modelId="{F9B2DA2A-E916-4458-AC87-214C5DEFA3AC}" type="presParOf" srcId="{5AE6BE46-CF5D-4711-9C19-5A1AF6873C2C}" destId="{3B05E4CB-0C20-124A-9F3A-4DDF52BA6D42}" srcOrd="2" destOrd="0" presId="urn:microsoft.com/office/officeart/2005/8/layout/lProcess2"/>
    <dgm:cxn modelId="{0AFB1018-20E6-476E-BE2E-FCA59E2FDB17}" type="presParOf" srcId="{5AE6BE46-CF5D-4711-9C19-5A1AF6873C2C}" destId="{0AB01DE0-0325-45EB-98C6-27D1704C06D1}" srcOrd="3" destOrd="0" presId="urn:microsoft.com/office/officeart/2005/8/layout/lProcess2"/>
    <dgm:cxn modelId="{825C02E3-97F3-4654-88A0-46C74E21EDEE}" type="presParOf" srcId="{5AE6BE46-CF5D-4711-9C19-5A1AF6873C2C}" destId="{564652C8-AB14-4943-BAFD-24225360F6FB}" srcOrd="4" destOrd="0" presId="urn:microsoft.com/office/officeart/2005/8/layout/lProcess2"/>
    <dgm:cxn modelId="{09091B98-575E-48A5-A41F-808CDCF8AFF8}" type="presParOf" srcId="{1612A1A7-F0D4-4B4E-98F5-5A41BC002318}" destId="{4E4260CE-4C36-4ACA-B903-6F349F1A597D}" srcOrd="3" destOrd="0" presId="urn:microsoft.com/office/officeart/2005/8/layout/lProcess2"/>
    <dgm:cxn modelId="{FC917632-F41D-4286-9409-C0905C56F7B9}" type="presParOf" srcId="{1612A1A7-F0D4-4B4E-98F5-5A41BC002318}" destId="{1ACA3BCA-49D5-5942-B657-D8A65CEE5B49}" srcOrd="4" destOrd="0" presId="urn:microsoft.com/office/officeart/2005/8/layout/lProcess2"/>
    <dgm:cxn modelId="{E45E8680-B946-4ACB-A1C1-1979BB1E35C6}" type="presParOf" srcId="{1ACA3BCA-49D5-5942-B657-D8A65CEE5B49}" destId="{16362B7A-620A-BD44-965D-C49C998459CF}" srcOrd="0" destOrd="0" presId="urn:microsoft.com/office/officeart/2005/8/layout/lProcess2"/>
    <dgm:cxn modelId="{240F9B36-1E10-4E7F-9AF2-5624DA92181A}" type="presParOf" srcId="{1ACA3BCA-49D5-5942-B657-D8A65CEE5B49}" destId="{9D06818F-AD61-A347-AD97-E7251D658CBE}" srcOrd="1" destOrd="0" presId="urn:microsoft.com/office/officeart/2005/8/layout/lProcess2"/>
    <dgm:cxn modelId="{01281DD3-992B-423B-BA71-C007525ABEEC}" type="presParOf" srcId="{1ACA3BCA-49D5-5942-B657-D8A65CEE5B49}" destId="{F1EC3413-0215-A04B-96B7-C497A6D39E23}" srcOrd="2" destOrd="0" presId="urn:microsoft.com/office/officeart/2005/8/layout/lProcess2"/>
    <dgm:cxn modelId="{76DA9B52-9660-482A-871C-2FAB89718DF3}" type="presParOf" srcId="{F1EC3413-0215-A04B-96B7-C497A6D39E23}" destId="{0205DB61-E08E-544E-959E-CC748518DFF2}" srcOrd="0" destOrd="0" presId="urn:microsoft.com/office/officeart/2005/8/layout/lProcess2"/>
    <dgm:cxn modelId="{20275AF5-16E6-40BF-9C1C-B198314AE0E5}" type="presParOf" srcId="{0205DB61-E08E-544E-959E-CC748518DFF2}" destId="{DDE43C9B-28D3-3D41-B9AF-B2904D33474E}" srcOrd="0" destOrd="0" presId="urn:microsoft.com/office/officeart/2005/8/layout/lProcess2"/>
    <dgm:cxn modelId="{ED84877A-0815-4BA8-A27C-E77998A3AB57}" type="presParOf" srcId="{0205DB61-E08E-544E-959E-CC748518DFF2}" destId="{7ABEFD3D-616E-DF44-B4B5-A298CDD01095}" srcOrd="1" destOrd="0" presId="urn:microsoft.com/office/officeart/2005/8/layout/lProcess2"/>
    <dgm:cxn modelId="{7A6EBFAB-07C8-4CB0-8FA2-72B8F0215268}" type="presParOf" srcId="{0205DB61-E08E-544E-959E-CC748518DFF2}" destId="{DC449EF3-2EF5-3046-9E35-39DFD10769B7}" srcOrd="2" destOrd="0" presId="urn:microsoft.com/office/officeart/2005/8/layout/lProcess2"/>
    <dgm:cxn modelId="{8E66BDDD-E423-439C-89F2-34A7C8747AC6}" type="presParOf" srcId="{0205DB61-E08E-544E-959E-CC748518DFF2}" destId="{02CFBBD0-E475-4003-83D9-8CDA6A19F722}" srcOrd="3" destOrd="0" presId="urn:microsoft.com/office/officeart/2005/8/layout/lProcess2"/>
    <dgm:cxn modelId="{BB0D3D84-D777-4747-A612-A829602440DC}" type="presParOf" srcId="{0205DB61-E08E-544E-959E-CC748518DFF2}" destId="{895F548F-E32E-47C2-8881-76D0B48F4519}" srcOrd="4" destOrd="0" presId="urn:microsoft.com/office/officeart/2005/8/layout/lProcess2"/>
    <dgm:cxn modelId="{26487C5B-0B50-4993-B3AE-42C23C6536E6}" type="presParOf" srcId="{1612A1A7-F0D4-4B4E-98F5-5A41BC002318}" destId="{DE6525D7-2DF9-4149-A3AD-6BCFF228B965}" srcOrd="5" destOrd="0" presId="urn:microsoft.com/office/officeart/2005/8/layout/lProcess2"/>
    <dgm:cxn modelId="{759B3D8B-83E5-4784-B2B9-0EF82E5540F5}" type="presParOf" srcId="{1612A1A7-F0D4-4B4E-98F5-5A41BC002318}" destId="{B5CC9C67-857A-4E9E-AE34-8F68382981B4}" srcOrd="6" destOrd="0" presId="urn:microsoft.com/office/officeart/2005/8/layout/lProcess2"/>
    <dgm:cxn modelId="{C9E17C4A-A977-4FE8-879E-454C80A8232A}" type="presParOf" srcId="{B5CC9C67-857A-4E9E-AE34-8F68382981B4}" destId="{0EC79C7D-5E28-4F9E-B3D0-4B667BA5C94E}" srcOrd="0" destOrd="0" presId="urn:microsoft.com/office/officeart/2005/8/layout/lProcess2"/>
    <dgm:cxn modelId="{968D0875-7AF5-45A0-A5C7-0912A7E9570E}" type="presParOf" srcId="{B5CC9C67-857A-4E9E-AE34-8F68382981B4}" destId="{16C78608-132C-418E-8064-ECB0FFC1509B}" srcOrd="1" destOrd="0" presId="urn:microsoft.com/office/officeart/2005/8/layout/lProcess2"/>
    <dgm:cxn modelId="{82D4B76D-E716-47B4-9973-BEAE0C2C9668}" type="presParOf" srcId="{B5CC9C67-857A-4E9E-AE34-8F68382981B4}" destId="{7841BB1F-A1CE-4FB6-B2DD-E1D755751C3A}" srcOrd="2" destOrd="0" presId="urn:microsoft.com/office/officeart/2005/8/layout/lProcess2"/>
    <dgm:cxn modelId="{94B56796-274E-478F-992E-B142D2C05031}" type="presParOf" srcId="{7841BB1F-A1CE-4FB6-B2DD-E1D755751C3A}" destId="{4A91AF67-1CB9-4E9B-8E19-3CC03BF3906F}" srcOrd="0" destOrd="0" presId="urn:microsoft.com/office/officeart/2005/8/layout/lProcess2"/>
    <dgm:cxn modelId="{1181B7F9-C441-4872-9277-759B3B4C96F4}" type="presParOf" srcId="{4A91AF67-1CB9-4E9B-8E19-3CC03BF3906F}" destId="{58DC217E-6620-D142-B603-453D23C854B4}" srcOrd="0" destOrd="0" presId="urn:microsoft.com/office/officeart/2005/8/layout/lProcess2"/>
    <dgm:cxn modelId="{34E384B6-B97E-4F6D-A6B5-F92EEB091AD0}" type="presParOf" srcId="{4A91AF67-1CB9-4E9B-8E19-3CC03BF3906F}" destId="{54C4B590-4FA8-418D-A39D-571B3A31FCD6}" srcOrd="1" destOrd="0" presId="urn:microsoft.com/office/officeart/2005/8/layout/lProcess2"/>
    <dgm:cxn modelId="{65443E2A-FC23-4865-8CE2-9AA6D1EC01AF}" type="presParOf" srcId="{4A91AF67-1CB9-4E9B-8E19-3CC03BF3906F}" destId="{7166C3C8-024A-43D1-80B6-22329933AA54}" srcOrd="2" destOrd="0" presId="urn:microsoft.com/office/officeart/2005/8/layout/lProcess2"/>
    <dgm:cxn modelId="{2B8C32CA-BF3B-4C55-8D59-E12748DC057A}" type="presParOf" srcId="{1612A1A7-F0D4-4B4E-98F5-5A41BC002318}" destId="{0E1029B0-9616-4CED-A85C-FA28E6C4793F}" srcOrd="7" destOrd="0" presId="urn:microsoft.com/office/officeart/2005/8/layout/lProcess2"/>
    <dgm:cxn modelId="{90245439-6EC8-4F74-8F1D-67541624D92F}" type="presParOf" srcId="{1612A1A7-F0D4-4B4E-98F5-5A41BC002318}" destId="{2373AC3D-C865-6C42-9CB7-3D601DDDED1F}" srcOrd="8" destOrd="0" presId="urn:microsoft.com/office/officeart/2005/8/layout/lProcess2"/>
    <dgm:cxn modelId="{5F11975F-85D3-48CF-846A-D0B0C5DA9836}" type="presParOf" srcId="{2373AC3D-C865-6C42-9CB7-3D601DDDED1F}" destId="{D2486C47-F267-9341-AD63-9F07E8316B4A}" srcOrd="0" destOrd="0" presId="urn:microsoft.com/office/officeart/2005/8/layout/lProcess2"/>
    <dgm:cxn modelId="{3179C851-D6F3-4789-A83D-19FCA94CA432}" type="presParOf" srcId="{2373AC3D-C865-6C42-9CB7-3D601DDDED1F}" destId="{2B05C190-0C57-EA45-951E-D8D68154E834}" srcOrd="1" destOrd="0" presId="urn:microsoft.com/office/officeart/2005/8/layout/lProcess2"/>
    <dgm:cxn modelId="{92856A49-B27A-498B-B4CF-4C9CF0547AA6}" type="presParOf" srcId="{2373AC3D-C865-6C42-9CB7-3D601DDDED1F}" destId="{3280B81A-D5B6-B44D-AF8D-D4280CEA375C}" srcOrd="2" destOrd="0" presId="urn:microsoft.com/office/officeart/2005/8/layout/lProcess2"/>
    <dgm:cxn modelId="{8EE49F10-447E-4576-B405-BEF9EAFB8B13}" type="presParOf" srcId="{3280B81A-D5B6-B44D-AF8D-D4280CEA375C}" destId="{E1A75081-2C2A-5C4C-8333-A7E534EFF601}" srcOrd="0" destOrd="0" presId="urn:microsoft.com/office/officeart/2005/8/layout/lProcess2"/>
    <dgm:cxn modelId="{132F378F-4FD6-45B9-89D4-73C2AFF75AC6}" type="presParOf" srcId="{E1A75081-2C2A-5C4C-8333-A7E534EFF601}" destId="{61AEE1B3-8E7E-9941-87A8-E06292BE4C61}" srcOrd="0" destOrd="0" presId="urn:microsoft.com/office/officeart/2005/8/layout/lProcess2"/>
    <dgm:cxn modelId="{A9498817-2598-4BFE-96C7-ED1683BB3D5B}" type="presParOf" srcId="{E1A75081-2C2A-5C4C-8333-A7E534EFF601}" destId="{04D0B290-DF7F-8444-84A4-193C73ADE21E}" srcOrd="1" destOrd="0" presId="urn:microsoft.com/office/officeart/2005/8/layout/lProcess2"/>
    <dgm:cxn modelId="{3A2F04CB-34F2-47CF-A40C-0021A93651CA}" type="presParOf" srcId="{E1A75081-2C2A-5C4C-8333-A7E534EFF601}" destId="{9D697F2E-7F6F-DC4E-AE2B-8A5DAC2CB194}"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2E33D49-0EB4-4D24-93EB-10F63C64C57F}"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A8ED1089-EC4A-41A8-82E0-619AB7E5AB4D}">
      <dgm:prSet phldrT="[Text]" phldr="0"/>
      <dgm:spPr>
        <a:solidFill>
          <a:schemeClr val="tx2"/>
        </a:solidFill>
      </dgm:spPr>
      <dgm:t>
        <a:bodyPr/>
        <a:lstStyle/>
        <a:p>
          <a:r>
            <a:rPr lang="en-US">
              <a:latin typeface="Calibri"/>
            </a:rPr>
            <a:t>Global Auto Industry CAGR 3.71% (2020 – 2030)</a:t>
          </a:r>
          <a:endParaRPr lang="en-US"/>
        </a:p>
      </dgm:t>
    </dgm:pt>
    <dgm:pt modelId="{C5D340B6-2727-4989-B154-E1E3183D5A6A}" type="parTrans" cxnId="{9420E7F0-CF19-4E4C-8648-CA16C6DC20EB}">
      <dgm:prSet/>
      <dgm:spPr/>
      <dgm:t>
        <a:bodyPr/>
        <a:lstStyle/>
        <a:p>
          <a:endParaRPr lang="en-US"/>
        </a:p>
      </dgm:t>
    </dgm:pt>
    <dgm:pt modelId="{F3BE2147-CA30-4A87-B7A2-C8EA8C364E2F}" type="sibTrans" cxnId="{9420E7F0-CF19-4E4C-8648-CA16C6DC20EB}">
      <dgm:prSet/>
      <dgm:spPr/>
      <dgm:t>
        <a:bodyPr/>
        <a:lstStyle/>
        <a:p>
          <a:endParaRPr lang="en-US"/>
        </a:p>
      </dgm:t>
    </dgm:pt>
    <dgm:pt modelId="{DFBA106E-4D50-4237-A86B-1F44EE76E2C5}">
      <dgm:prSet phldrT="[Text]" phldr="0"/>
      <dgm:spPr>
        <a:solidFill>
          <a:schemeClr val="accent3">
            <a:lumMod val="75000"/>
          </a:schemeClr>
        </a:solidFill>
      </dgm:spPr>
      <dgm:t>
        <a:bodyPr/>
        <a:lstStyle/>
        <a:p>
          <a:pPr rtl="0"/>
          <a:r>
            <a:rPr lang="en-US">
              <a:latin typeface="Calibri"/>
            </a:rPr>
            <a:t>85.32 Million Units in 2020 to 122.83 Million units by 2030</a:t>
          </a:r>
          <a:endParaRPr lang="en-US"/>
        </a:p>
      </dgm:t>
    </dgm:pt>
    <dgm:pt modelId="{4432E1CB-1E6A-4DB8-A6EE-C30ED31947FD}" type="parTrans" cxnId="{06D2CA05-E216-4163-98DF-C4AA5A44B757}">
      <dgm:prSet/>
      <dgm:spPr/>
      <dgm:t>
        <a:bodyPr/>
        <a:lstStyle/>
        <a:p>
          <a:endParaRPr lang="en-US"/>
        </a:p>
      </dgm:t>
    </dgm:pt>
    <dgm:pt modelId="{164B66E1-C919-47FF-B684-63CBFEB53BE3}" type="sibTrans" cxnId="{06D2CA05-E216-4163-98DF-C4AA5A44B757}">
      <dgm:prSet/>
      <dgm:spPr/>
      <dgm:t>
        <a:bodyPr/>
        <a:lstStyle/>
        <a:p>
          <a:endParaRPr lang="en-US"/>
        </a:p>
      </dgm:t>
    </dgm:pt>
    <dgm:pt modelId="{BC60E24B-72AC-45D2-B0D4-038124E6D5B4}">
      <dgm:prSet phldr="0"/>
      <dgm:spPr/>
      <dgm:t>
        <a:bodyPr/>
        <a:lstStyle/>
        <a:p>
          <a:pPr rtl="0"/>
          <a:r>
            <a:rPr lang="en-US">
              <a:latin typeface="Calibri"/>
            </a:rPr>
            <a:t>American market is $713.07B in 2021 to $970.23B in 2027</a:t>
          </a:r>
        </a:p>
      </dgm:t>
    </dgm:pt>
    <dgm:pt modelId="{003A4420-D19E-411C-9D69-608FE7BA1C80}" type="parTrans" cxnId="{C6718299-53BF-41C9-AC7A-E29A4684D235}">
      <dgm:prSet/>
      <dgm:spPr/>
    </dgm:pt>
    <dgm:pt modelId="{078538F4-1295-40ED-B10C-9F4E5ADDCE72}" type="sibTrans" cxnId="{C6718299-53BF-41C9-AC7A-E29A4684D235}">
      <dgm:prSet/>
      <dgm:spPr/>
    </dgm:pt>
    <dgm:pt modelId="{248817B7-5128-4115-B1BE-65BAB678173E}">
      <dgm:prSet phldr="0"/>
      <dgm:spPr>
        <a:solidFill>
          <a:srgbClr val="FF0000"/>
        </a:solidFill>
      </dgm:spPr>
      <dgm:t>
        <a:bodyPr/>
        <a:lstStyle/>
        <a:p>
          <a:pPr rtl="0"/>
          <a:r>
            <a:rPr lang="en-US">
              <a:latin typeface="Calibri"/>
            </a:rPr>
            <a:t>BMW expects that by</a:t>
          </a:r>
          <a:r>
            <a:rPr lang="en-US"/>
            <a:t> 2030</a:t>
          </a:r>
          <a:r>
            <a:rPr lang="en-US">
              <a:latin typeface="Calibri"/>
            </a:rPr>
            <a:t> more </a:t>
          </a:r>
          <a:r>
            <a:rPr lang="en-US"/>
            <a:t>than 50% </a:t>
          </a:r>
          <a:r>
            <a:rPr lang="en-US">
              <a:latin typeface="Calibri"/>
            </a:rPr>
            <a:t>of its global</a:t>
          </a:r>
          <a:r>
            <a:rPr lang="en-US"/>
            <a:t> deliveries</a:t>
          </a:r>
          <a:r>
            <a:rPr lang="en-US">
              <a:latin typeface="Calibri"/>
            </a:rPr>
            <a:t> will be</a:t>
          </a:r>
          <a:r>
            <a:rPr lang="en-US"/>
            <a:t> fully electric.</a:t>
          </a:r>
        </a:p>
      </dgm:t>
    </dgm:pt>
    <dgm:pt modelId="{20DF074A-9313-4CDC-B2F5-D86B6BB5548F}" type="parTrans" cxnId="{B65490DE-E7AD-41A5-BCB5-B1B6AA6C758D}">
      <dgm:prSet/>
      <dgm:spPr/>
    </dgm:pt>
    <dgm:pt modelId="{1C7D2946-AC03-416E-8F81-6E2C219C273B}" type="sibTrans" cxnId="{B65490DE-E7AD-41A5-BCB5-B1B6AA6C758D}">
      <dgm:prSet/>
      <dgm:spPr/>
    </dgm:pt>
    <dgm:pt modelId="{F4D312FE-13F7-4DB7-9F0D-9873903F8A8A}">
      <dgm:prSet phldr="0"/>
      <dgm:spPr/>
      <dgm:t>
        <a:bodyPr/>
        <a:lstStyle/>
        <a:p>
          <a:pPr rtl="0"/>
          <a:endParaRPr lang="en-US">
            <a:latin typeface="Calibri"/>
          </a:endParaRPr>
        </a:p>
      </dgm:t>
    </dgm:pt>
    <dgm:pt modelId="{4F251ACF-27BE-422C-AD05-039663C6A46B}" type="parTrans" cxnId="{BBFDB6F3-52DE-41B3-9A79-D0A875CDAB69}">
      <dgm:prSet/>
      <dgm:spPr/>
    </dgm:pt>
    <dgm:pt modelId="{9BE42A1E-3A35-4508-830A-8CFAEE081631}" type="sibTrans" cxnId="{BBFDB6F3-52DE-41B3-9A79-D0A875CDAB69}">
      <dgm:prSet/>
      <dgm:spPr/>
    </dgm:pt>
    <dgm:pt modelId="{B893BD07-624F-4C5D-A0F3-1DA0748ACEA1}">
      <dgm:prSet phldr="0"/>
      <dgm:spPr/>
      <dgm:t>
        <a:bodyPr/>
        <a:lstStyle/>
        <a:p>
          <a:pPr rtl="0"/>
          <a:r>
            <a:rPr lang="en-US" b="1"/>
            <a:t>The luxury </a:t>
          </a:r>
          <a:r>
            <a:rPr lang="en-US" b="1">
              <a:latin typeface="Calibri"/>
            </a:rPr>
            <a:t>premium car</a:t>
          </a:r>
          <a:r>
            <a:rPr lang="en-US" b="1"/>
            <a:t> industry is a differentiated oligopoly</a:t>
          </a:r>
          <a:r>
            <a:rPr lang="en-US"/>
            <a:t> </a:t>
          </a:r>
          <a:r>
            <a:rPr lang="en-US">
              <a:latin typeface="Calibri"/>
            </a:rPr>
            <a:t>as each</a:t>
          </a:r>
          <a:r>
            <a:rPr lang="en-US"/>
            <a:t> firm </a:t>
          </a:r>
          <a:r>
            <a:rPr lang="en-US">
              <a:latin typeface="Calibri"/>
            </a:rPr>
            <a:t>targets vehicles with different</a:t>
          </a:r>
          <a:r>
            <a:rPr lang="en-US"/>
            <a:t> features </a:t>
          </a:r>
          <a:r>
            <a:rPr lang="en-US">
              <a:latin typeface="Calibri"/>
            </a:rPr>
            <a:t>and</a:t>
          </a:r>
          <a:r>
            <a:rPr lang="en-US"/>
            <a:t> audiences</a:t>
          </a:r>
          <a:endParaRPr lang="en-US">
            <a:latin typeface="Calibri"/>
          </a:endParaRPr>
        </a:p>
      </dgm:t>
    </dgm:pt>
    <dgm:pt modelId="{8A8D9644-05CA-452E-A131-763D4E23916A}" type="parTrans" cxnId="{E8F280EC-E054-4CF2-A321-8A3B6AF11B04}">
      <dgm:prSet/>
      <dgm:spPr/>
    </dgm:pt>
    <dgm:pt modelId="{000CA7EA-62B7-448E-B86E-09A4850226A1}" type="sibTrans" cxnId="{E8F280EC-E054-4CF2-A321-8A3B6AF11B04}">
      <dgm:prSet/>
      <dgm:spPr/>
    </dgm:pt>
    <dgm:pt modelId="{EF60D39B-0363-44E1-8702-BE55397A3DAC}" type="pres">
      <dgm:prSet presAssocID="{D2E33D49-0EB4-4D24-93EB-10F63C64C57F}" presName="composite" presStyleCnt="0">
        <dgm:presLayoutVars>
          <dgm:chMax val="1"/>
          <dgm:dir/>
          <dgm:resizeHandles val="exact"/>
        </dgm:presLayoutVars>
      </dgm:prSet>
      <dgm:spPr/>
    </dgm:pt>
    <dgm:pt modelId="{85C7B5AF-06A0-4CB2-B173-1DDC80C7DA16}" type="pres">
      <dgm:prSet presAssocID="{B893BD07-624F-4C5D-A0F3-1DA0748ACEA1}" presName="roof" presStyleLbl="dkBgShp" presStyleIdx="0" presStyleCnt="2"/>
      <dgm:spPr>
        <a:solidFill>
          <a:srgbClr val="8A0028"/>
        </a:solidFill>
      </dgm:spPr>
    </dgm:pt>
    <dgm:pt modelId="{C123D9FF-18EA-4987-8680-A992984EEE55}" type="pres">
      <dgm:prSet presAssocID="{B893BD07-624F-4C5D-A0F3-1DA0748ACEA1}" presName="pillars" presStyleCnt="0"/>
      <dgm:spPr/>
    </dgm:pt>
    <dgm:pt modelId="{0F6AE633-DF44-49E5-883F-BB5FDE315958}" type="pres">
      <dgm:prSet presAssocID="{B893BD07-624F-4C5D-A0F3-1DA0748ACEA1}" presName="pillar1" presStyleLbl="node1" presStyleIdx="0" presStyleCnt="4">
        <dgm:presLayoutVars>
          <dgm:bulletEnabled val="1"/>
        </dgm:presLayoutVars>
      </dgm:prSet>
      <dgm:spPr/>
    </dgm:pt>
    <dgm:pt modelId="{8EFEE2D8-0396-48F8-BCC3-AC14EC93F66A}" type="pres">
      <dgm:prSet presAssocID="{DFBA106E-4D50-4237-A86B-1F44EE76E2C5}" presName="pillarX" presStyleLbl="node1" presStyleIdx="1" presStyleCnt="4">
        <dgm:presLayoutVars>
          <dgm:bulletEnabled val="1"/>
        </dgm:presLayoutVars>
      </dgm:prSet>
      <dgm:spPr/>
    </dgm:pt>
    <dgm:pt modelId="{20F00C02-404D-4286-A21C-93C8734CE094}" type="pres">
      <dgm:prSet presAssocID="{BC60E24B-72AC-45D2-B0D4-038124E6D5B4}" presName="pillarX" presStyleLbl="node1" presStyleIdx="2" presStyleCnt="4">
        <dgm:presLayoutVars>
          <dgm:bulletEnabled val="1"/>
        </dgm:presLayoutVars>
      </dgm:prSet>
      <dgm:spPr/>
    </dgm:pt>
    <dgm:pt modelId="{ABDAC4EC-0AD8-4F5B-A384-08D1699089DE}" type="pres">
      <dgm:prSet presAssocID="{248817B7-5128-4115-B1BE-65BAB678173E}" presName="pillarX" presStyleLbl="node1" presStyleIdx="3" presStyleCnt="4">
        <dgm:presLayoutVars>
          <dgm:bulletEnabled val="1"/>
        </dgm:presLayoutVars>
      </dgm:prSet>
      <dgm:spPr>
        <a:solidFill>
          <a:schemeClr val="tx1"/>
        </a:solidFill>
      </dgm:spPr>
    </dgm:pt>
    <dgm:pt modelId="{94B050A6-8BD2-48A5-83CE-50F8B6CE9011}" type="pres">
      <dgm:prSet presAssocID="{B893BD07-624F-4C5D-A0F3-1DA0748ACEA1}" presName="base" presStyleLbl="dkBgShp" presStyleIdx="1" presStyleCnt="2"/>
      <dgm:spPr/>
    </dgm:pt>
  </dgm:ptLst>
  <dgm:cxnLst>
    <dgm:cxn modelId="{06D2CA05-E216-4163-98DF-C4AA5A44B757}" srcId="{B893BD07-624F-4C5D-A0F3-1DA0748ACEA1}" destId="{DFBA106E-4D50-4237-A86B-1F44EE76E2C5}" srcOrd="1" destOrd="0" parTransId="{4432E1CB-1E6A-4DB8-A6EE-C30ED31947FD}" sibTransId="{164B66E1-C919-47FF-B684-63CBFEB53BE3}"/>
    <dgm:cxn modelId="{3218D84F-003E-40D7-B02B-BFFFF4C43929}" type="presOf" srcId="{A8ED1089-EC4A-41A8-82E0-619AB7E5AB4D}" destId="{0F6AE633-DF44-49E5-883F-BB5FDE315958}" srcOrd="0" destOrd="0" presId="urn:microsoft.com/office/officeart/2005/8/layout/hList3"/>
    <dgm:cxn modelId="{C6718299-53BF-41C9-AC7A-E29A4684D235}" srcId="{B893BD07-624F-4C5D-A0F3-1DA0748ACEA1}" destId="{BC60E24B-72AC-45D2-B0D4-038124E6D5B4}" srcOrd="2" destOrd="0" parTransId="{003A4420-D19E-411C-9D69-608FE7BA1C80}" sibTransId="{078538F4-1295-40ED-B10C-9F4E5ADDCE72}"/>
    <dgm:cxn modelId="{555EC999-CAA2-45EA-92A1-C9CCC19FBB4D}" type="presOf" srcId="{BC60E24B-72AC-45D2-B0D4-038124E6D5B4}" destId="{20F00C02-404D-4286-A21C-93C8734CE094}" srcOrd="0" destOrd="0" presId="urn:microsoft.com/office/officeart/2005/8/layout/hList3"/>
    <dgm:cxn modelId="{28A260A3-CF8D-41B5-B67B-9FAECF3BB201}" type="presOf" srcId="{D2E33D49-0EB4-4D24-93EB-10F63C64C57F}" destId="{EF60D39B-0363-44E1-8702-BE55397A3DAC}" srcOrd="0" destOrd="0" presId="urn:microsoft.com/office/officeart/2005/8/layout/hList3"/>
    <dgm:cxn modelId="{B64E2ABB-3FD5-4FEC-A4D4-770EF547EEA2}" type="presOf" srcId="{DFBA106E-4D50-4237-A86B-1F44EE76E2C5}" destId="{8EFEE2D8-0396-48F8-BCC3-AC14EC93F66A}" srcOrd="0" destOrd="0" presId="urn:microsoft.com/office/officeart/2005/8/layout/hList3"/>
    <dgm:cxn modelId="{B5AAE7D3-C3C8-4D3D-9F8E-41E8324C5035}" type="presOf" srcId="{B893BD07-624F-4C5D-A0F3-1DA0748ACEA1}" destId="{85C7B5AF-06A0-4CB2-B173-1DDC80C7DA16}" srcOrd="0" destOrd="0" presId="urn:microsoft.com/office/officeart/2005/8/layout/hList3"/>
    <dgm:cxn modelId="{B65490DE-E7AD-41A5-BCB5-B1B6AA6C758D}" srcId="{B893BD07-624F-4C5D-A0F3-1DA0748ACEA1}" destId="{248817B7-5128-4115-B1BE-65BAB678173E}" srcOrd="3" destOrd="0" parTransId="{20DF074A-9313-4CDC-B2F5-D86B6BB5548F}" sibTransId="{1C7D2946-AC03-416E-8F81-6E2C219C273B}"/>
    <dgm:cxn modelId="{E8F280EC-E054-4CF2-A321-8A3B6AF11B04}" srcId="{D2E33D49-0EB4-4D24-93EB-10F63C64C57F}" destId="{B893BD07-624F-4C5D-A0F3-1DA0748ACEA1}" srcOrd="0" destOrd="0" parTransId="{8A8D9644-05CA-452E-A131-763D4E23916A}" sibTransId="{000CA7EA-62B7-448E-B86E-09A4850226A1}"/>
    <dgm:cxn modelId="{D772A5EE-C986-4123-ABBF-B425CCF32162}" type="presOf" srcId="{248817B7-5128-4115-B1BE-65BAB678173E}" destId="{ABDAC4EC-0AD8-4F5B-A384-08D1699089DE}" srcOrd="0" destOrd="0" presId="urn:microsoft.com/office/officeart/2005/8/layout/hList3"/>
    <dgm:cxn modelId="{9420E7F0-CF19-4E4C-8648-CA16C6DC20EB}" srcId="{B893BD07-624F-4C5D-A0F3-1DA0748ACEA1}" destId="{A8ED1089-EC4A-41A8-82E0-619AB7E5AB4D}" srcOrd="0" destOrd="0" parTransId="{C5D340B6-2727-4989-B154-E1E3183D5A6A}" sibTransId="{F3BE2147-CA30-4A87-B7A2-C8EA8C364E2F}"/>
    <dgm:cxn modelId="{BBFDB6F3-52DE-41B3-9A79-D0A875CDAB69}" srcId="{D2E33D49-0EB4-4D24-93EB-10F63C64C57F}" destId="{F4D312FE-13F7-4DB7-9F0D-9873903F8A8A}" srcOrd="1" destOrd="0" parTransId="{4F251ACF-27BE-422C-AD05-039663C6A46B}" sibTransId="{9BE42A1E-3A35-4508-830A-8CFAEE081631}"/>
    <dgm:cxn modelId="{870C9196-EB3E-4943-9ABD-5B8B47345723}" type="presParOf" srcId="{EF60D39B-0363-44E1-8702-BE55397A3DAC}" destId="{85C7B5AF-06A0-4CB2-B173-1DDC80C7DA16}" srcOrd="0" destOrd="0" presId="urn:microsoft.com/office/officeart/2005/8/layout/hList3"/>
    <dgm:cxn modelId="{84111C85-BD70-4EDE-B743-868D90694ADF}" type="presParOf" srcId="{EF60D39B-0363-44E1-8702-BE55397A3DAC}" destId="{C123D9FF-18EA-4987-8680-A992984EEE55}" srcOrd="1" destOrd="0" presId="urn:microsoft.com/office/officeart/2005/8/layout/hList3"/>
    <dgm:cxn modelId="{66957D39-A105-46AD-92EC-035BA7C1E212}" type="presParOf" srcId="{C123D9FF-18EA-4987-8680-A992984EEE55}" destId="{0F6AE633-DF44-49E5-883F-BB5FDE315958}" srcOrd="0" destOrd="0" presId="urn:microsoft.com/office/officeart/2005/8/layout/hList3"/>
    <dgm:cxn modelId="{62261B17-9E14-4E6F-9637-F42FBF1A4975}" type="presParOf" srcId="{C123D9FF-18EA-4987-8680-A992984EEE55}" destId="{8EFEE2D8-0396-48F8-BCC3-AC14EC93F66A}" srcOrd="1" destOrd="0" presId="urn:microsoft.com/office/officeart/2005/8/layout/hList3"/>
    <dgm:cxn modelId="{F2FCFC2B-F452-45C8-B4EC-71F3D78274FE}" type="presParOf" srcId="{C123D9FF-18EA-4987-8680-A992984EEE55}" destId="{20F00C02-404D-4286-A21C-93C8734CE094}" srcOrd="2" destOrd="0" presId="urn:microsoft.com/office/officeart/2005/8/layout/hList3"/>
    <dgm:cxn modelId="{BFE94956-70C3-4C62-A41D-78A33E04546B}" type="presParOf" srcId="{C123D9FF-18EA-4987-8680-A992984EEE55}" destId="{ABDAC4EC-0AD8-4F5B-A384-08D1699089DE}" srcOrd="3" destOrd="0" presId="urn:microsoft.com/office/officeart/2005/8/layout/hList3"/>
    <dgm:cxn modelId="{B7FA5677-0102-4FA1-8362-94A06AFE9573}" type="presParOf" srcId="{EF60D39B-0363-44E1-8702-BE55397A3DAC}" destId="{94B050A6-8BD2-48A5-83CE-50F8B6CE901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0DF08A2-B49E-FF44-8CD2-663F2DD8EB32}" type="doc">
      <dgm:prSet loTypeId="urn:microsoft.com/office/officeart/2005/8/layout/hProcess9" loCatId="" qsTypeId="urn:microsoft.com/office/officeart/2005/8/quickstyle/simple1" qsCatId="simple" csTypeId="urn:microsoft.com/office/officeart/2005/8/colors/colorful4" csCatId="colorful" phldr="1"/>
      <dgm:spPr/>
    </dgm:pt>
    <dgm:pt modelId="{34AD4457-E8DC-B443-AA46-08A199B8F360}">
      <dgm:prSet phldrT="[Text]"/>
      <dgm:spPr/>
      <dgm:t>
        <a:bodyPr/>
        <a:lstStyle/>
        <a:p>
          <a:r>
            <a:rPr lang="en-US" b="1" i="0" u="none"/>
            <a:t>Stage 1: Defining design attributes</a:t>
          </a:r>
          <a:endParaRPr lang="en-US"/>
        </a:p>
      </dgm:t>
    </dgm:pt>
    <dgm:pt modelId="{30FD82D6-EC9B-C84E-B288-816E3C59C6E9}" type="parTrans" cxnId="{3D874461-5F52-A942-8655-566A84B4D2B3}">
      <dgm:prSet/>
      <dgm:spPr/>
      <dgm:t>
        <a:bodyPr/>
        <a:lstStyle/>
        <a:p>
          <a:endParaRPr lang="en-US"/>
        </a:p>
      </dgm:t>
    </dgm:pt>
    <dgm:pt modelId="{6FA79D2C-F140-A042-9F4F-4ABD0457ED79}" type="sibTrans" cxnId="{3D874461-5F52-A942-8655-566A84B4D2B3}">
      <dgm:prSet/>
      <dgm:spPr/>
      <dgm:t>
        <a:bodyPr/>
        <a:lstStyle/>
        <a:p>
          <a:endParaRPr lang="en-US"/>
        </a:p>
      </dgm:t>
    </dgm:pt>
    <dgm:pt modelId="{910A0EED-F093-BF42-97E5-4347834CDCDB}">
      <dgm:prSet phldrT="[Text]"/>
      <dgm:spPr/>
      <dgm:t>
        <a:bodyPr/>
        <a:lstStyle/>
        <a:p>
          <a:r>
            <a:rPr lang="en-US" b="1" i="0" u="none"/>
            <a:t>Stage 2: Specifying performance standards</a:t>
          </a:r>
          <a:endParaRPr lang="en-US"/>
        </a:p>
      </dgm:t>
    </dgm:pt>
    <dgm:pt modelId="{B2E0822A-18BA-A24D-8B43-3A9C9D7123BD}" type="parTrans" cxnId="{F074EFAE-11A7-8144-B945-C703A22A0DB3}">
      <dgm:prSet/>
      <dgm:spPr/>
      <dgm:t>
        <a:bodyPr/>
        <a:lstStyle/>
        <a:p>
          <a:endParaRPr lang="en-US"/>
        </a:p>
      </dgm:t>
    </dgm:pt>
    <dgm:pt modelId="{3CACD2C0-BF9B-184C-B95D-26C10C22CED4}" type="sibTrans" cxnId="{F074EFAE-11A7-8144-B945-C703A22A0DB3}">
      <dgm:prSet/>
      <dgm:spPr/>
      <dgm:t>
        <a:bodyPr/>
        <a:lstStyle/>
        <a:p>
          <a:endParaRPr lang="en-US"/>
        </a:p>
      </dgm:t>
    </dgm:pt>
    <dgm:pt modelId="{667317E6-CE59-C64A-8FB8-2BBDB5AF8747}">
      <dgm:prSet phldrT="[Text]"/>
      <dgm:spPr/>
      <dgm:t>
        <a:bodyPr/>
        <a:lstStyle/>
        <a:p>
          <a:r>
            <a:rPr lang="en-US" b="1" i="0" u="none"/>
            <a:t>Stage 3: Generating and evaluating design concept</a:t>
          </a:r>
          <a:endParaRPr lang="en-US"/>
        </a:p>
      </dgm:t>
    </dgm:pt>
    <dgm:pt modelId="{DA218401-FFBB-7E4A-9F34-F7A65F67B201}" type="parTrans" cxnId="{4A43F32B-B40B-A348-B9C0-753F6CD64421}">
      <dgm:prSet/>
      <dgm:spPr/>
      <dgm:t>
        <a:bodyPr/>
        <a:lstStyle/>
        <a:p>
          <a:endParaRPr lang="en-US"/>
        </a:p>
      </dgm:t>
    </dgm:pt>
    <dgm:pt modelId="{38A5B20E-967E-9741-BC31-1E2971456C08}" type="sibTrans" cxnId="{4A43F32B-B40B-A348-B9C0-753F6CD64421}">
      <dgm:prSet/>
      <dgm:spPr/>
      <dgm:t>
        <a:bodyPr/>
        <a:lstStyle/>
        <a:p>
          <a:endParaRPr lang="en-US"/>
        </a:p>
      </dgm:t>
    </dgm:pt>
    <dgm:pt modelId="{00986DC7-0AEE-A24C-97B3-BD414FC26E81}">
      <dgm:prSet phldrT="[Text]"/>
      <dgm:spPr/>
      <dgm:t>
        <a:bodyPr/>
        <a:lstStyle/>
        <a:p>
          <a:r>
            <a:rPr lang="en-US" b="1" i="0" u="none"/>
            <a:t>Stage 8: Improving performance</a:t>
          </a:r>
          <a:endParaRPr lang="en-US"/>
        </a:p>
      </dgm:t>
    </dgm:pt>
    <dgm:pt modelId="{F64166C2-57D3-AF4C-95E2-FA9D55D64979}" type="parTrans" cxnId="{F34549DC-A8B9-8543-A7D5-A25AA77BCA65}">
      <dgm:prSet/>
      <dgm:spPr/>
      <dgm:t>
        <a:bodyPr/>
        <a:lstStyle/>
        <a:p>
          <a:endParaRPr lang="en-US"/>
        </a:p>
      </dgm:t>
    </dgm:pt>
    <dgm:pt modelId="{84157616-D8B6-3841-961C-8160BC165EBA}" type="sibTrans" cxnId="{F34549DC-A8B9-8543-A7D5-A25AA77BCA65}">
      <dgm:prSet/>
      <dgm:spPr/>
      <dgm:t>
        <a:bodyPr/>
        <a:lstStyle/>
        <a:p>
          <a:endParaRPr lang="en-US"/>
        </a:p>
      </dgm:t>
    </dgm:pt>
    <dgm:pt modelId="{7FEDC7D9-AE52-EE4C-B6F2-DDA6D3B3A14F}">
      <dgm:prSet phldrT="[Text]"/>
      <dgm:spPr/>
      <dgm:t>
        <a:bodyPr/>
        <a:lstStyle/>
        <a:p>
          <a:r>
            <a:rPr lang="en-US" b="1" i="0" u="none"/>
            <a:t>Stage 4: Developing design details</a:t>
          </a:r>
          <a:endParaRPr lang="en-US"/>
        </a:p>
      </dgm:t>
    </dgm:pt>
    <dgm:pt modelId="{D4F871A2-0C01-3447-8C44-EF9F2F6E9F5B}" type="parTrans" cxnId="{D29DA4FF-E01D-E946-A7FF-A7E410931F97}">
      <dgm:prSet/>
      <dgm:spPr/>
      <dgm:t>
        <a:bodyPr/>
        <a:lstStyle/>
        <a:p>
          <a:endParaRPr lang="en-US"/>
        </a:p>
      </dgm:t>
    </dgm:pt>
    <dgm:pt modelId="{69D10E67-F8C7-DF47-9C72-531D01A3849C}" type="sibTrans" cxnId="{D29DA4FF-E01D-E946-A7FF-A7E410931F97}">
      <dgm:prSet/>
      <dgm:spPr/>
      <dgm:t>
        <a:bodyPr/>
        <a:lstStyle/>
        <a:p>
          <a:endParaRPr lang="en-US"/>
        </a:p>
      </dgm:t>
    </dgm:pt>
    <dgm:pt modelId="{68C7B1E0-4222-7A4A-AD78-AFAB8ADDA69B}">
      <dgm:prSet phldrT="[Text]"/>
      <dgm:spPr/>
      <dgm:t>
        <a:bodyPr/>
        <a:lstStyle/>
        <a:p>
          <a:r>
            <a:rPr lang="en-US" b="1" i="0" u="none"/>
            <a:t>Stage 5: Implementing the design</a:t>
          </a:r>
          <a:endParaRPr lang="en-US"/>
        </a:p>
      </dgm:t>
    </dgm:pt>
    <dgm:pt modelId="{752B2675-25B1-8B4D-BAD1-BE9BCC3FD62A}" type="parTrans" cxnId="{6FBDE114-A748-5649-85A2-DECE9195CCF2}">
      <dgm:prSet/>
      <dgm:spPr/>
      <dgm:t>
        <a:bodyPr/>
        <a:lstStyle/>
        <a:p>
          <a:endParaRPr lang="en-US"/>
        </a:p>
      </dgm:t>
    </dgm:pt>
    <dgm:pt modelId="{727B0217-3D60-9F4B-ADBE-F579CD327505}" type="sibTrans" cxnId="{6FBDE114-A748-5649-85A2-DECE9195CCF2}">
      <dgm:prSet/>
      <dgm:spPr/>
      <dgm:t>
        <a:bodyPr/>
        <a:lstStyle/>
        <a:p>
          <a:endParaRPr lang="en-US"/>
        </a:p>
      </dgm:t>
    </dgm:pt>
    <dgm:pt modelId="{BC0ABA64-2133-A84C-9B7C-9339F42ACFFA}">
      <dgm:prSet phldrT="[Text]"/>
      <dgm:spPr/>
      <dgm:t>
        <a:bodyPr/>
        <a:lstStyle/>
        <a:p>
          <a:r>
            <a:rPr lang="en-US" b="1" i="0" u="none"/>
            <a:t>Stage 6: Measuring performance</a:t>
          </a:r>
          <a:endParaRPr lang="en-US"/>
        </a:p>
      </dgm:t>
    </dgm:pt>
    <dgm:pt modelId="{21C2D4CB-88DD-5743-B130-C8E83E0C2382}" type="parTrans" cxnId="{190B52D1-9082-0044-A84F-93D3C313674B}">
      <dgm:prSet/>
      <dgm:spPr/>
      <dgm:t>
        <a:bodyPr/>
        <a:lstStyle/>
        <a:p>
          <a:endParaRPr lang="en-US"/>
        </a:p>
      </dgm:t>
    </dgm:pt>
    <dgm:pt modelId="{98227D32-9C5D-FD42-9AAD-CA6DE9539DB1}" type="sibTrans" cxnId="{190B52D1-9082-0044-A84F-93D3C313674B}">
      <dgm:prSet/>
      <dgm:spPr/>
      <dgm:t>
        <a:bodyPr/>
        <a:lstStyle/>
        <a:p>
          <a:endParaRPr lang="en-US"/>
        </a:p>
      </dgm:t>
    </dgm:pt>
    <dgm:pt modelId="{DF0C0EA5-B280-DE48-A2F7-959EDB3B014A}">
      <dgm:prSet phldrT="[Text]"/>
      <dgm:spPr/>
      <dgm:t>
        <a:bodyPr/>
        <a:lstStyle/>
        <a:p>
          <a:r>
            <a:rPr lang="en-US" b="1" i="0" u="none"/>
            <a:t>Stage 7: Assessing satisfaction</a:t>
          </a:r>
          <a:endParaRPr lang="en-US"/>
        </a:p>
      </dgm:t>
    </dgm:pt>
    <dgm:pt modelId="{8B0A54BC-8B2C-044F-BE67-FF5D405CFA73}" type="parTrans" cxnId="{6EE5F288-A851-6345-B255-7641188BC738}">
      <dgm:prSet/>
      <dgm:spPr/>
      <dgm:t>
        <a:bodyPr/>
        <a:lstStyle/>
        <a:p>
          <a:endParaRPr lang="en-US"/>
        </a:p>
      </dgm:t>
    </dgm:pt>
    <dgm:pt modelId="{C3A0441C-06BB-9E41-BF2F-25BAC396E115}" type="sibTrans" cxnId="{6EE5F288-A851-6345-B255-7641188BC738}">
      <dgm:prSet/>
      <dgm:spPr/>
      <dgm:t>
        <a:bodyPr/>
        <a:lstStyle/>
        <a:p>
          <a:endParaRPr lang="en-US"/>
        </a:p>
      </dgm:t>
    </dgm:pt>
    <dgm:pt modelId="{94D86DD7-BDBF-7B43-BE92-BEFAEF2707F4}" type="pres">
      <dgm:prSet presAssocID="{A0DF08A2-B49E-FF44-8CD2-663F2DD8EB32}" presName="CompostProcess" presStyleCnt="0">
        <dgm:presLayoutVars>
          <dgm:dir/>
          <dgm:resizeHandles val="exact"/>
        </dgm:presLayoutVars>
      </dgm:prSet>
      <dgm:spPr/>
    </dgm:pt>
    <dgm:pt modelId="{EC29911A-BC67-4348-9C91-9574DA281C04}" type="pres">
      <dgm:prSet presAssocID="{A0DF08A2-B49E-FF44-8CD2-663F2DD8EB32}" presName="arrow" presStyleLbl="bgShp" presStyleIdx="0" presStyleCnt="1"/>
      <dgm:spPr/>
    </dgm:pt>
    <dgm:pt modelId="{B48481C1-616B-F142-A927-D838ECCD6575}" type="pres">
      <dgm:prSet presAssocID="{A0DF08A2-B49E-FF44-8CD2-663F2DD8EB32}" presName="linearProcess" presStyleCnt="0"/>
      <dgm:spPr/>
    </dgm:pt>
    <dgm:pt modelId="{0355509D-FECC-874E-85C6-4C0EB379F2D3}" type="pres">
      <dgm:prSet presAssocID="{34AD4457-E8DC-B443-AA46-08A199B8F360}" presName="textNode" presStyleLbl="node1" presStyleIdx="0" presStyleCnt="8">
        <dgm:presLayoutVars>
          <dgm:bulletEnabled val="1"/>
        </dgm:presLayoutVars>
      </dgm:prSet>
      <dgm:spPr/>
    </dgm:pt>
    <dgm:pt modelId="{82FBEC20-D431-A142-986D-FD8288EF95E7}" type="pres">
      <dgm:prSet presAssocID="{6FA79D2C-F140-A042-9F4F-4ABD0457ED79}" presName="sibTrans" presStyleCnt="0"/>
      <dgm:spPr/>
    </dgm:pt>
    <dgm:pt modelId="{40A131C1-2399-044F-B942-2AC54D6E076D}" type="pres">
      <dgm:prSet presAssocID="{910A0EED-F093-BF42-97E5-4347834CDCDB}" presName="textNode" presStyleLbl="node1" presStyleIdx="1" presStyleCnt="8">
        <dgm:presLayoutVars>
          <dgm:bulletEnabled val="1"/>
        </dgm:presLayoutVars>
      </dgm:prSet>
      <dgm:spPr/>
    </dgm:pt>
    <dgm:pt modelId="{3F64EF66-6271-5C44-B488-079FA40AED12}" type="pres">
      <dgm:prSet presAssocID="{3CACD2C0-BF9B-184C-B95D-26C10C22CED4}" presName="sibTrans" presStyleCnt="0"/>
      <dgm:spPr/>
    </dgm:pt>
    <dgm:pt modelId="{D50459B9-C245-CA45-81E7-B5F59D27CD0A}" type="pres">
      <dgm:prSet presAssocID="{667317E6-CE59-C64A-8FB8-2BBDB5AF8747}" presName="textNode" presStyleLbl="node1" presStyleIdx="2" presStyleCnt="8">
        <dgm:presLayoutVars>
          <dgm:bulletEnabled val="1"/>
        </dgm:presLayoutVars>
      </dgm:prSet>
      <dgm:spPr/>
    </dgm:pt>
    <dgm:pt modelId="{6CA0A693-A174-3947-8760-DEE43D6509C7}" type="pres">
      <dgm:prSet presAssocID="{38A5B20E-967E-9741-BC31-1E2971456C08}" presName="sibTrans" presStyleCnt="0"/>
      <dgm:spPr/>
    </dgm:pt>
    <dgm:pt modelId="{EC9BEBCA-4A4A-FF49-BD7B-A65643AA45FD}" type="pres">
      <dgm:prSet presAssocID="{7FEDC7D9-AE52-EE4C-B6F2-DDA6D3B3A14F}" presName="textNode" presStyleLbl="node1" presStyleIdx="3" presStyleCnt="8">
        <dgm:presLayoutVars>
          <dgm:bulletEnabled val="1"/>
        </dgm:presLayoutVars>
      </dgm:prSet>
      <dgm:spPr/>
    </dgm:pt>
    <dgm:pt modelId="{7F1172F5-7040-D842-8317-39C2BD160977}" type="pres">
      <dgm:prSet presAssocID="{69D10E67-F8C7-DF47-9C72-531D01A3849C}" presName="sibTrans" presStyleCnt="0"/>
      <dgm:spPr/>
    </dgm:pt>
    <dgm:pt modelId="{98752F74-9B24-D949-AD74-F71D8A9CFFC3}" type="pres">
      <dgm:prSet presAssocID="{68C7B1E0-4222-7A4A-AD78-AFAB8ADDA69B}" presName="textNode" presStyleLbl="node1" presStyleIdx="4" presStyleCnt="8">
        <dgm:presLayoutVars>
          <dgm:bulletEnabled val="1"/>
        </dgm:presLayoutVars>
      </dgm:prSet>
      <dgm:spPr/>
    </dgm:pt>
    <dgm:pt modelId="{0760BF76-919F-FF49-A666-1FF5596D349F}" type="pres">
      <dgm:prSet presAssocID="{727B0217-3D60-9F4B-ADBE-F579CD327505}" presName="sibTrans" presStyleCnt="0"/>
      <dgm:spPr/>
    </dgm:pt>
    <dgm:pt modelId="{AD799218-476D-F34D-A1C0-35B6AA004D26}" type="pres">
      <dgm:prSet presAssocID="{BC0ABA64-2133-A84C-9B7C-9339F42ACFFA}" presName="textNode" presStyleLbl="node1" presStyleIdx="5" presStyleCnt="8">
        <dgm:presLayoutVars>
          <dgm:bulletEnabled val="1"/>
        </dgm:presLayoutVars>
      </dgm:prSet>
      <dgm:spPr/>
    </dgm:pt>
    <dgm:pt modelId="{DCAA5CF3-AABE-0942-96FB-366FBDC95826}" type="pres">
      <dgm:prSet presAssocID="{98227D32-9C5D-FD42-9AAD-CA6DE9539DB1}" presName="sibTrans" presStyleCnt="0"/>
      <dgm:spPr/>
    </dgm:pt>
    <dgm:pt modelId="{D0503856-372E-A941-BF29-AB3C43EF34AE}" type="pres">
      <dgm:prSet presAssocID="{DF0C0EA5-B280-DE48-A2F7-959EDB3B014A}" presName="textNode" presStyleLbl="node1" presStyleIdx="6" presStyleCnt="8">
        <dgm:presLayoutVars>
          <dgm:bulletEnabled val="1"/>
        </dgm:presLayoutVars>
      </dgm:prSet>
      <dgm:spPr/>
    </dgm:pt>
    <dgm:pt modelId="{738CB580-2D39-4741-8ADD-A2FC9F91B7DA}" type="pres">
      <dgm:prSet presAssocID="{C3A0441C-06BB-9E41-BF2F-25BAC396E115}" presName="sibTrans" presStyleCnt="0"/>
      <dgm:spPr/>
    </dgm:pt>
    <dgm:pt modelId="{C0AD634D-EBC8-3B4C-8BDA-0FA380B895D5}" type="pres">
      <dgm:prSet presAssocID="{00986DC7-0AEE-A24C-97B3-BD414FC26E81}" presName="textNode" presStyleLbl="node1" presStyleIdx="7" presStyleCnt="8">
        <dgm:presLayoutVars>
          <dgm:bulletEnabled val="1"/>
        </dgm:presLayoutVars>
      </dgm:prSet>
      <dgm:spPr/>
    </dgm:pt>
  </dgm:ptLst>
  <dgm:cxnLst>
    <dgm:cxn modelId="{DA22DE03-4BF3-E44E-A93C-EDC9D772C22A}" type="presOf" srcId="{667317E6-CE59-C64A-8FB8-2BBDB5AF8747}" destId="{D50459B9-C245-CA45-81E7-B5F59D27CD0A}" srcOrd="0" destOrd="0" presId="urn:microsoft.com/office/officeart/2005/8/layout/hProcess9"/>
    <dgm:cxn modelId="{A12A7212-495C-BF4A-80C4-1C962FD3D5ED}" type="presOf" srcId="{A0DF08A2-B49E-FF44-8CD2-663F2DD8EB32}" destId="{94D86DD7-BDBF-7B43-BE92-BEFAEF2707F4}" srcOrd="0" destOrd="0" presId="urn:microsoft.com/office/officeart/2005/8/layout/hProcess9"/>
    <dgm:cxn modelId="{6FBDE114-A748-5649-85A2-DECE9195CCF2}" srcId="{A0DF08A2-B49E-FF44-8CD2-663F2DD8EB32}" destId="{68C7B1E0-4222-7A4A-AD78-AFAB8ADDA69B}" srcOrd="4" destOrd="0" parTransId="{752B2675-25B1-8B4D-BAD1-BE9BCC3FD62A}" sibTransId="{727B0217-3D60-9F4B-ADBE-F579CD327505}"/>
    <dgm:cxn modelId="{4A43F32B-B40B-A348-B9C0-753F6CD64421}" srcId="{A0DF08A2-B49E-FF44-8CD2-663F2DD8EB32}" destId="{667317E6-CE59-C64A-8FB8-2BBDB5AF8747}" srcOrd="2" destOrd="0" parTransId="{DA218401-FFBB-7E4A-9F34-F7A65F67B201}" sibTransId="{38A5B20E-967E-9741-BC31-1E2971456C08}"/>
    <dgm:cxn modelId="{3D874461-5F52-A942-8655-566A84B4D2B3}" srcId="{A0DF08A2-B49E-FF44-8CD2-663F2DD8EB32}" destId="{34AD4457-E8DC-B443-AA46-08A199B8F360}" srcOrd="0" destOrd="0" parTransId="{30FD82D6-EC9B-C84E-B288-816E3C59C6E9}" sibTransId="{6FA79D2C-F140-A042-9F4F-4ABD0457ED79}"/>
    <dgm:cxn modelId="{6DDD627B-8F8C-A444-BFE7-4AA66D53F37D}" type="presOf" srcId="{DF0C0EA5-B280-DE48-A2F7-959EDB3B014A}" destId="{D0503856-372E-A941-BF29-AB3C43EF34AE}" srcOrd="0" destOrd="0" presId="urn:microsoft.com/office/officeart/2005/8/layout/hProcess9"/>
    <dgm:cxn modelId="{5F725D84-BAD5-ED44-929C-0836F8EA11F4}" type="presOf" srcId="{34AD4457-E8DC-B443-AA46-08A199B8F360}" destId="{0355509D-FECC-874E-85C6-4C0EB379F2D3}" srcOrd="0" destOrd="0" presId="urn:microsoft.com/office/officeart/2005/8/layout/hProcess9"/>
    <dgm:cxn modelId="{6EE5F288-A851-6345-B255-7641188BC738}" srcId="{A0DF08A2-B49E-FF44-8CD2-663F2DD8EB32}" destId="{DF0C0EA5-B280-DE48-A2F7-959EDB3B014A}" srcOrd="6" destOrd="0" parTransId="{8B0A54BC-8B2C-044F-BE67-FF5D405CFA73}" sibTransId="{C3A0441C-06BB-9E41-BF2F-25BAC396E115}"/>
    <dgm:cxn modelId="{D18A468C-F6BE-B34D-884E-8690D707AEA9}" type="presOf" srcId="{68C7B1E0-4222-7A4A-AD78-AFAB8ADDA69B}" destId="{98752F74-9B24-D949-AD74-F71D8A9CFFC3}" srcOrd="0" destOrd="0" presId="urn:microsoft.com/office/officeart/2005/8/layout/hProcess9"/>
    <dgm:cxn modelId="{17308C93-D46D-4846-AE20-35F867F1717F}" type="presOf" srcId="{7FEDC7D9-AE52-EE4C-B6F2-DDA6D3B3A14F}" destId="{EC9BEBCA-4A4A-FF49-BD7B-A65643AA45FD}" srcOrd="0" destOrd="0" presId="urn:microsoft.com/office/officeart/2005/8/layout/hProcess9"/>
    <dgm:cxn modelId="{F074EFAE-11A7-8144-B945-C703A22A0DB3}" srcId="{A0DF08A2-B49E-FF44-8CD2-663F2DD8EB32}" destId="{910A0EED-F093-BF42-97E5-4347834CDCDB}" srcOrd="1" destOrd="0" parTransId="{B2E0822A-18BA-A24D-8B43-3A9C9D7123BD}" sibTransId="{3CACD2C0-BF9B-184C-B95D-26C10C22CED4}"/>
    <dgm:cxn modelId="{63DB1BC4-45CD-0A4F-B9F6-B5CC38DF3BC4}" type="presOf" srcId="{910A0EED-F093-BF42-97E5-4347834CDCDB}" destId="{40A131C1-2399-044F-B942-2AC54D6E076D}" srcOrd="0" destOrd="0" presId="urn:microsoft.com/office/officeart/2005/8/layout/hProcess9"/>
    <dgm:cxn modelId="{190B52D1-9082-0044-A84F-93D3C313674B}" srcId="{A0DF08A2-B49E-FF44-8CD2-663F2DD8EB32}" destId="{BC0ABA64-2133-A84C-9B7C-9339F42ACFFA}" srcOrd="5" destOrd="0" parTransId="{21C2D4CB-88DD-5743-B130-C8E83E0C2382}" sibTransId="{98227D32-9C5D-FD42-9AAD-CA6DE9539DB1}"/>
    <dgm:cxn modelId="{88E027D3-0E98-7145-B0C9-2DA787052250}" type="presOf" srcId="{BC0ABA64-2133-A84C-9B7C-9339F42ACFFA}" destId="{AD799218-476D-F34D-A1C0-35B6AA004D26}" srcOrd="0" destOrd="0" presId="urn:microsoft.com/office/officeart/2005/8/layout/hProcess9"/>
    <dgm:cxn modelId="{F34549DC-A8B9-8543-A7D5-A25AA77BCA65}" srcId="{A0DF08A2-B49E-FF44-8CD2-663F2DD8EB32}" destId="{00986DC7-0AEE-A24C-97B3-BD414FC26E81}" srcOrd="7" destOrd="0" parTransId="{F64166C2-57D3-AF4C-95E2-FA9D55D64979}" sibTransId="{84157616-D8B6-3841-961C-8160BC165EBA}"/>
    <dgm:cxn modelId="{DA9E32F6-8F47-4448-B66C-A9779E803B63}" type="presOf" srcId="{00986DC7-0AEE-A24C-97B3-BD414FC26E81}" destId="{C0AD634D-EBC8-3B4C-8BDA-0FA380B895D5}" srcOrd="0" destOrd="0" presId="urn:microsoft.com/office/officeart/2005/8/layout/hProcess9"/>
    <dgm:cxn modelId="{D29DA4FF-E01D-E946-A7FF-A7E410931F97}" srcId="{A0DF08A2-B49E-FF44-8CD2-663F2DD8EB32}" destId="{7FEDC7D9-AE52-EE4C-B6F2-DDA6D3B3A14F}" srcOrd="3" destOrd="0" parTransId="{D4F871A2-0C01-3447-8C44-EF9F2F6E9F5B}" sibTransId="{69D10E67-F8C7-DF47-9C72-531D01A3849C}"/>
    <dgm:cxn modelId="{0FA970CD-AE0C-FB44-B481-A7B8FFF7D442}" type="presParOf" srcId="{94D86DD7-BDBF-7B43-BE92-BEFAEF2707F4}" destId="{EC29911A-BC67-4348-9C91-9574DA281C04}" srcOrd="0" destOrd="0" presId="urn:microsoft.com/office/officeart/2005/8/layout/hProcess9"/>
    <dgm:cxn modelId="{7AC0BBF5-7B98-0A46-A855-F5A134D0A64D}" type="presParOf" srcId="{94D86DD7-BDBF-7B43-BE92-BEFAEF2707F4}" destId="{B48481C1-616B-F142-A927-D838ECCD6575}" srcOrd="1" destOrd="0" presId="urn:microsoft.com/office/officeart/2005/8/layout/hProcess9"/>
    <dgm:cxn modelId="{0A7B640B-0D4B-B244-BCE9-BE3519F4C102}" type="presParOf" srcId="{B48481C1-616B-F142-A927-D838ECCD6575}" destId="{0355509D-FECC-874E-85C6-4C0EB379F2D3}" srcOrd="0" destOrd="0" presId="urn:microsoft.com/office/officeart/2005/8/layout/hProcess9"/>
    <dgm:cxn modelId="{FBA39444-4676-7448-824E-268FD2728A44}" type="presParOf" srcId="{B48481C1-616B-F142-A927-D838ECCD6575}" destId="{82FBEC20-D431-A142-986D-FD8288EF95E7}" srcOrd="1" destOrd="0" presId="urn:microsoft.com/office/officeart/2005/8/layout/hProcess9"/>
    <dgm:cxn modelId="{D4C3815D-C482-E442-944D-9E0D3EAF296C}" type="presParOf" srcId="{B48481C1-616B-F142-A927-D838ECCD6575}" destId="{40A131C1-2399-044F-B942-2AC54D6E076D}" srcOrd="2" destOrd="0" presId="urn:microsoft.com/office/officeart/2005/8/layout/hProcess9"/>
    <dgm:cxn modelId="{FDDDA3CD-1954-9448-8980-7167D8273ADA}" type="presParOf" srcId="{B48481C1-616B-F142-A927-D838ECCD6575}" destId="{3F64EF66-6271-5C44-B488-079FA40AED12}" srcOrd="3" destOrd="0" presId="urn:microsoft.com/office/officeart/2005/8/layout/hProcess9"/>
    <dgm:cxn modelId="{6B60CD31-3C1B-F24E-8A15-93A26600D886}" type="presParOf" srcId="{B48481C1-616B-F142-A927-D838ECCD6575}" destId="{D50459B9-C245-CA45-81E7-B5F59D27CD0A}" srcOrd="4" destOrd="0" presId="urn:microsoft.com/office/officeart/2005/8/layout/hProcess9"/>
    <dgm:cxn modelId="{247654CE-F14C-744D-90DB-2D87D388E7E7}" type="presParOf" srcId="{B48481C1-616B-F142-A927-D838ECCD6575}" destId="{6CA0A693-A174-3947-8760-DEE43D6509C7}" srcOrd="5" destOrd="0" presId="urn:microsoft.com/office/officeart/2005/8/layout/hProcess9"/>
    <dgm:cxn modelId="{3A98D606-6BC2-3D44-9498-42A54CFCEED4}" type="presParOf" srcId="{B48481C1-616B-F142-A927-D838ECCD6575}" destId="{EC9BEBCA-4A4A-FF49-BD7B-A65643AA45FD}" srcOrd="6" destOrd="0" presId="urn:microsoft.com/office/officeart/2005/8/layout/hProcess9"/>
    <dgm:cxn modelId="{3835E281-3E2E-224A-97A1-79E7F6BBC9F2}" type="presParOf" srcId="{B48481C1-616B-F142-A927-D838ECCD6575}" destId="{7F1172F5-7040-D842-8317-39C2BD160977}" srcOrd="7" destOrd="0" presId="urn:microsoft.com/office/officeart/2005/8/layout/hProcess9"/>
    <dgm:cxn modelId="{0D904DC9-4C3E-9E4A-BFB2-9FF89DE04AA5}" type="presParOf" srcId="{B48481C1-616B-F142-A927-D838ECCD6575}" destId="{98752F74-9B24-D949-AD74-F71D8A9CFFC3}" srcOrd="8" destOrd="0" presId="urn:microsoft.com/office/officeart/2005/8/layout/hProcess9"/>
    <dgm:cxn modelId="{C0E1F258-5280-C94F-86F5-929BC5471504}" type="presParOf" srcId="{B48481C1-616B-F142-A927-D838ECCD6575}" destId="{0760BF76-919F-FF49-A666-1FF5596D349F}" srcOrd="9" destOrd="0" presId="urn:microsoft.com/office/officeart/2005/8/layout/hProcess9"/>
    <dgm:cxn modelId="{44041EBE-AB5B-2747-9089-D9CE9EB58CC4}" type="presParOf" srcId="{B48481C1-616B-F142-A927-D838ECCD6575}" destId="{AD799218-476D-F34D-A1C0-35B6AA004D26}" srcOrd="10" destOrd="0" presId="urn:microsoft.com/office/officeart/2005/8/layout/hProcess9"/>
    <dgm:cxn modelId="{91B5C407-7E9F-1140-9791-DE4338F97896}" type="presParOf" srcId="{B48481C1-616B-F142-A927-D838ECCD6575}" destId="{DCAA5CF3-AABE-0942-96FB-366FBDC95826}" srcOrd="11" destOrd="0" presId="urn:microsoft.com/office/officeart/2005/8/layout/hProcess9"/>
    <dgm:cxn modelId="{C8E1D874-3576-A142-A42A-FD7461945B8C}" type="presParOf" srcId="{B48481C1-616B-F142-A927-D838ECCD6575}" destId="{D0503856-372E-A941-BF29-AB3C43EF34AE}" srcOrd="12" destOrd="0" presId="urn:microsoft.com/office/officeart/2005/8/layout/hProcess9"/>
    <dgm:cxn modelId="{40020089-8DE4-9941-8D52-D42A55BAC098}" type="presParOf" srcId="{B48481C1-616B-F142-A927-D838ECCD6575}" destId="{738CB580-2D39-4741-8ADD-A2FC9F91B7DA}" srcOrd="13" destOrd="0" presId="urn:microsoft.com/office/officeart/2005/8/layout/hProcess9"/>
    <dgm:cxn modelId="{28D785D8-1512-0A4C-8040-2AC35EED290A}" type="presParOf" srcId="{B48481C1-616B-F142-A927-D838ECCD6575}" destId="{C0AD634D-EBC8-3B4C-8BDA-0FA380B895D5}"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1348566-2C85-4FC1-98EA-78CC46459CF2}" type="doc">
      <dgm:prSet loTypeId="urn:microsoft.com/office/officeart/2005/8/layout/process3" loCatId="process" qsTypeId="urn:microsoft.com/office/officeart/2005/8/quickstyle/simple1" qsCatId="simple" csTypeId="urn:microsoft.com/office/officeart/2005/8/colors/colorful4" csCatId="colorful" phldr="1"/>
      <dgm:spPr/>
      <dgm:t>
        <a:bodyPr/>
        <a:lstStyle/>
        <a:p>
          <a:endParaRPr lang="en-US"/>
        </a:p>
      </dgm:t>
    </dgm:pt>
    <dgm:pt modelId="{69ADB617-415F-48F7-B4D0-23C3D838648B}">
      <dgm:prSet phldrT="[Text]"/>
      <dgm:spPr/>
      <dgm:t>
        <a:bodyPr/>
        <a:lstStyle/>
        <a:p>
          <a:r>
            <a:rPr lang="en-US" b="1"/>
            <a:t>Consistent Design</a:t>
          </a:r>
        </a:p>
      </dgm:t>
    </dgm:pt>
    <dgm:pt modelId="{08FD21D2-E087-46AC-BBA6-EF6B4C2CA758}" type="parTrans" cxnId="{A43F5244-E188-4E6F-B391-2EFEF4E44F86}">
      <dgm:prSet/>
      <dgm:spPr/>
      <dgm:t>
        <a:bodyPr/>
        <a:lstStyle/>
        <a:p>
          <a:endParaRPr lang="en-US"/>
        </a:p>
      </dgm:t>
    </dgm:pt>
    <dgm:pt modelId="{5AB41B4E-6F4D-491A-BAE3-A3DDE99FCE44}" type="sibTrans" cxnId="{A43F5244-E188-4E6F-B391-2EFEF4E44F86}">
      <dgm:prSet/>
      <dgm:spPr/>
      <dgm:t>
        <a:bodyPr/>
        <a:lstStyle/>
        <a:p>
          <a:endParaRPr lang="en-US"/>
        </a:p>
      </dgm:t>
    </dgm:pt>
    <dgm:pt modelId="{DEDACCB9-059C-4625-B4EB-AD181FD84015}">
      <dgm:prSet phldrT="[Text]"/>
      <dgm:spPr/>
      <dgm:t>
        <a:bodyPr/>
        <a:lstStyle/>
        <a:p>
          <a:pPr marL="0" indent="0" algn="l">
            <a:buNone/>
            <a:tabLst>
              <a:tab pos="107950" algn="l"/>
            </a:tabLst>
          </a:pPr>
          <a:r>
            <a:rPr lang="en-US"/>
            <a:t>Ensures consistent design of new and changed IT services, technology and processes.</a:t>
          </a:r>
        </a:p>
      </dgm:t>
    </dgm:pt>
    <dgm:pt modelId="{18562EDE-549D-45DC-B3F2-C00EB32EECBF}" type="parTrans" cxnId="{9DF151F4-365E-49C0-BB5B-17B37765C866}">
      <dgm:prSet/>
      <dgm:spPr/>
      <dgm:t>
        <a:bodyPr/>
        <a:lstStyle/>
        <a:p>
          <a:endParaRPr lang="en-US"/>
        </a:p>
      </dgm:t>
    </dgm:pt>
    <dgm:pt modelId="{85B4DD9A-E399-41EB-90B2-68F039576CC8}" type="sibTrans" cxnId="{9DF151F4-365E-49C0-BB5B-17B37765C866}">
      <dgm:prSet/>
      <dgm:spPr/>
      <dgm:t>
        <a:bodyPr/>
        <a:lstStyle/>
        <a:p>
          <a:endParaRPr lang="en-US"/>
        </a:p>
      </dgm:t>
    </dgm:pt>
    <dgm:pt modelId="{A31FEEED-A9AA-4CE6-B575-A561A30946DE}">
      <dgm:prSet phldrT="[Text]"/>
      <dgm:spPr/>
      <dgm:t>
        <a:bodyPr/>
        <a:lstStyle/>
        <a:p>
          <a:r>
            <a:rPr lang="en-US" b="1"/>
            <a:t>Scaling IT services</a:t>
          </a:r>
        </a:p>
      </dgm:t>
    </dgm:pt>
    <dgm:pt modelId="{C15D7791-1916-4167-B287-33EB67D1E29F}" type="parTrans" cxnId="{CADFC494-961D-4283-AC45-586C2D2EAF59}">
      <dgm:prSet/>
      <dgm:spPr/>
      <dgm:t>
        <a:bodyPr/>
        <a:lstStyle/>
        <a:p>
          <a:endParaRPr lang="en-US"/>
        </a:p>
      </dgm:t>
    </dgm:pt>
    <dgm:pt modelId="{67F6D849-7F7A-4935-9070-ADDD52F104E3}" type="sibTrans" cxnId="{CADFC494-961D-4283-AC45-586C2D2EAF59}">
      <dgm:prSet/>
      <dgm:spPr/>
      <dgm:t>
        <a:bodyPr/>
        <a:lstStyle/>
        <a:p>
          <a:endParaRPr lang="en-US"/>
        </a:p>
      </dgm:t>
    </dgm:pt>
    <dgm:pt modelId="{48D95869-FD49-4E6C-A5F7-CF4E43C0A685}">
      <dgm:prSet phldrT="[Text]"/>
      <dgm:spPr/>
      <dgm:t>
        <a:bodyPr/>
        <a:lstStyle/>
        <a:p>
          <a:pPr marL="0" indent="0">
            <a:buNone/>
            <a:tabLst>
              <a:tab pos="53975" algn="l"/>
            </a:tabLst>
          </a:pPr>
          <a:r>
            <a:rPr lang="en-US"/>
            <a:t>To ensure that the capacity of IT services is able to deliver in a cost effective and timely manner.</a:t>
          </a:r>
        </a:p>
      </dgm:t>
    </dgm:pt>
    <dgm:pt modelId="{ECE83A95-8F95-4BB3-874E-881A6D633657}" type="parTrans" cxnId="{10C6D2D8-2DFF-4963-8337-286EA25094C7}">
      <dgm:prSet/>
      <dgm:spPr/>
      <dgm:t>
        <a:bodyPr/>
        <a:lstStyle/>
        <a:p>
          <a:endParaRPr lang="en-US"/>
        </a:p>
      </dgm:t>
    </dgm:pt>
    <dgm:pt modelId="{BF73F3DC-F6E5-4D13-BB4F-776DBEE0D28F}" type="sibTrans" cxnId="{10C6D2D8-2DFF-4963-8337-286EA25094C7}">
      <dgm:prSet/>
      <dgm:spPr/>
      <dgm:t>
        <a:bodyPr/>
        <a:lstStyle/>
        <a:p>
          <a:endParaRPr lang="en-US"/>
        </a:p>
      </dgm:t>
    </dgm:pt>
    <dgm:pt modelId="{73E45932-9B9B-42C4-A624-17A69D14825B}">
      <dgm:prSet phldrT="[Text]"/>
      <dgm:spPr/>
      <dgm:t>
        <a:bodyPr/>
        <a:lstStyle/>
        <a:p>
          <a:r>
            <a:rPr lang="en-US" b="1"/>
            <a:t>Continuity Management</a:t>
          </a:r>
        </a:p>
      </dgm:t>
    </dgm:pt>
    <dgm:pt modelId="{355559FB-7CD2-42A2-8E29-8693D0C0E80B}" type="parTrans" cxnId="{7A84934D-DDD9-46E8-AA6B-8FB649070049}">
      <dgm:prSet/>
      <dgm:spPr/>
      <dgm:t>
        <a:bodyPr/>
        <a:lstStyle/>
        <a:p>
          <a:endParaRPr lang="en-US"/>
        </a:p>
      </dgm:t>
    </dgm:pt>
    <dgm:pt modelId="{5550C07F-CFCA-43D3-9D34-AE5A5B3450A5}" type="sibTrans" cxnId="{7A84934D-DDD9-46E8-AA6B-8FB649070049}">
      <dgm:prSet/>
      <dgm:spPr/>
      <dgm:t>
        <a:bodyPr/>
        <a:lstStyle/>
        <a:p>
          <a:endParaRPr lang="en-US"/>
        </a:p>
      </dgm:t>
    </dgm:pt>
    <dgm:pt modelId="{91A50C8D-CD9C-4CA8-AD33-1BD43DEDB0A6}">
      <dgm:prSet phldrT="[Text]"/>
      <dgm:spPr/>
      <dgm:t>
        <a:bodyPr/>
        <a:lstStyle/>
        <a:p>
          <a:pPr marL="0" indent="0" rtl="0">
            <a:buNone/>
            <a:tabLst>
              <a:tab pos="53975" algn="l"/>
            </a:tabLst>
          </a:pPr>
          <a:r>
            <a:rPr lang="en-US"/>
            <a:t>Ensure</a:t>
          </a:r>
          <a:r>
            <a:rPr lang="en-US">
              <a:latin typeface="Calibri"/>
            </a:rPr>
            <a:t> </a:t>
          </a:r>
          <a:r>
            <a:rPr lang="en-US"/>
            <a:t> continuous delivery with no outage and impacts to customer services</a:t>
          </a:r>
        </a:p>
      </dgm:t>
    </dgm:pt>
    <dgm:pt modelId="{10392589-FE40-4EB7-B1CA-08CF0B5843B6}" type="parTrans" cxnId="{8877FF76-2570-42B0-BC17-849459EDA04F}">
      <dgm:prSet/>
      <dgm:spPr/>
      <dgm:t>
        <a:bodyPr/>
        <a:lstStyle/>
        <a:p>
          <a:endParaRPr lang="en-US"/>
        </a:p>
      </dgm:t>
    </dgm:pt>
    <dgm:pt modelId="{F58EFBC5-C9B3-46EA-9562-87233A5EAD1C}" type="sibTrans" cxnId="{8877FF76-2570-42B0-BC17-849459EDA04F}">
      <dgm:prSet/>
      <dgm:spPr/>
      <dgm:t>
        <a:bodyPr/>
        <a:lstStyle/>
        <a:p>
          <a:endParaRPr lang="en-US"/>
        </a:p>
      </dgm:t>
    </dgm:pt>
    <dgm:pt modelId="{770F9B55-A9A9-4630-8841-0D950583A77B}">
      <dgm:prSet phldrT="[Text]"/>
      <dgm:spPr/>
      <dgm:t>
        <a:bodyPr/>
        <a:lstStyle/>
        <a:p>
          <a:r>
            <a:rPr lang="en-US" b="1"/>
            <a:t>Data Security</a:t>
          </a:r>
        </a:p>
      </dgm:t>
    </dgm:pt>
    <dgm:pt modelId="{72CAE952-8FFF-4357-A597-27BDBAE668CF}" type="parTrans" cxnId="{0478F9E8-9775-4B43-93E9-E1FEDDE78843}">
      <dgm:prSet/>
      <dgm:spPr/>
      <dgm:t>
        <a:bodyPr/>
        <a:lstStyle/>
        <a:p>
          <a:endParaRPr lang="en-US"/>
        </a:p>
      </dgm:t>
    </dgm:pt>
    <dgm:pt modelId="{A82D0773-FDDE-4278-BF00-A20E33AD6834}" type="sibTrans" cxnId="{0478F9E8-9775-4B43-93E9-E1FEDDE78843}">
      <dgm:prSet/>
      <dgm:spPr/>
      <dgm:t>
        <a:bodyPr/>
        <a:lstStyle/>
        <a:p>
          <a:endParaRPr lang="en-US"/>
        </a:p>
      </dgm:t>
    </dgm:pt>
    <dgm:pt modelId="{26A0C480-1754-4634-93AE-C6058A84D897}">
      <dgm:prSet phldrT="[Text]"/>
      <dgm:spPr/>
      <dgm:t>
        <a:bodyPr/>
        <a:lstStyle/>
        <a:p>
          <a:pPr marL="0" indent="0">
            <a:buNone/>
            <a:tabLst>
              <a:tab pos="53975" algn="l"/>
            </a:tabLst>
          </a:pPr>
          <a:r>
            <a:rPr lang="en-US"/>
            <a:t>Ensure customer and organizational data is confidential and secure</a:t>
          </a:r>
        </a:p>
      </dgm:t>
    </dgm:pt>
    <dgm:pt modelId="{1EA1CA04-3C6C-4459-B65F-2C6982EB69AE}" type="parTrans" cxnId="{72F9DDFD-62D7-47B6-A53A-2BEB89B967AD}">
      <dgm:prSet/>
      <dgm:spPr/>
      <dgm:t>
        <a:bodyPr/>
        <a:lstStyle/>
        <a:p>
          <a:endParaRPr lang="en-US"/>
        </a:p>
      </dgm:t>
    </dgm:pt>
    <dgm:pt modelId="{6E976B08-B267-4D4F-B8C1-7966306BB064}" type="sibTrans" cxnId="{72F9DDFD-62D7-47B6-A53A-2BEB89B967AD}">
      <dgm:prSet/>
      <dgm:spPr/>
      <dgm:t>
        <a:bodyPr/>
        <a:lstStyle/>
        <a:p>
          <a:endParaRPr lang="en-US"/>
        </a:p>
      </dgm:t>
    </dgm:pt>
    <dgm:pt modelId="{90924814-5BEF-4A96-90A3-BC936D4FB769}" type="pres">
      <dgm:prSet presAssocID="{01348566-2C85-4FC1-98EA-78CC46459CF2}" presName="linearFlow" presStyleCnt="0">
        <dgm:presLayoutVars>
          <dgm:dir/>
          <dgm:animLvl val="lvl"/>
          <dgm:resizeHandles val="exact"/>
        </dgm:presLayoutVars>
      </dgm:prSet>
      <dgm:spPr/>
    </dgm:pt>
    <dgm:pt modelId="{BF8CC2A2-1236-4089-88D0-8C5CA2ACB58A}" type="pres">
      <dgm:prSet presAssocID="{69ADB617-415F-48F7-B4D0-23C3D838648B}" presName="composite" presStyleCnt="0"/>
      <dgm:spPr/>
    </dgm:pt>
    <dgm:pt modelId="{9F74541B-6F83-4CA7-AA02-639542AEA0D8}" type="pres">
      <dgm:prSet presAssocID="{69ADB617-415F-48F7-B4D0-23C3D838648B}" presName="parTx" presStyleLbl="node1" presStyleIdx="0" presStyleCnt="4">
        <dgm:presLayoutVars>
          <dgm:chMax val="0"/>
          <dgm:chPref val="0"/>
          <dgm:bulletEnabled val="1"/>
        </dgm:presLayoutVars>
      </dgm:prSet>
      <dgm:spPr/>
    </dgm:pt>
    <dgm:pt modelId="{4EDF08DF-FF7D-453F-8E30-7E49772BD65A}" type="pres">
      <dgm:prSet presAssocID="{69ADB617-415F-48F7-B4D0-23C3D838648B}" presName="parSh" presStyleLbl="node1" presStyleIdx="0" presStyleCnt="4"/>
      <dgm:spPr/>
    </dgm:pt>
    <dgm:pt modelId="{CF29AED5-E8F5-4D47-9946-954AF258596A}" type="pres">
      <dgm:prSet presAssocID="{69ADB617-415F-48F7-B4D0-23C3D838648B}" presName="desTx" presStyleLbl="fgAcc1" presStyleIdx="0" presStyleCnt="4">
        <dgm:presLayoutVars>
          <dgm:bulletEnabled val="1"/>
        </dgm:presLayoutVars>
      </dgm:prSet>
      <dgm:spPr/>
    </dgm:pt>
    <dgm:pt modelId="{9B13E18E-28C6-418E-9750-D7F213899AAB}" type="pres">
      <dgm:prSet presAssocID="{5AB41B4E-6F4D-491A-BAE3-A3DDE99FCE44}" presName="sibTrans" presStyleLbl="sibTrans2D1" presStyleIdx="0" presStyleCnt="3"/>
      <dgm:spPr/>
    </dgm:pt>
    <dgm:pt modelId="{C2143543-4C0A-4B63-B55D-2E0EC986634E}" type="pres">
      <dgm:prSet presAssocID="{5AB41B4E-6F4D-491A-BAE3-A3DDE99FCE44}" presName="connTx" presStyleLbl="sibTrans2D1" presStyleIdx="0" presStyleCnt="3"/>
      <dgm:spPr/>
    </dgm:pt>
    <dgm:pt modelId="{D1CF423C-B164-419B-9E89-912CE0FADBB9}" type="pres">
      <dgm:prSet presAssocID="{A31FEEED-A9AA-4CE6-B575-A561A30946DE}" presName="composite" presStyleCnt="0"/>
      <dgm:spPr/>
    </dgm:pt>
    <dgm:pt modelId="{C5F16866-AB2A-4AAD-9369-ED1304ADF455}" type="pres">
      <dgm:prSet presAssocID="{A31FEEED-A9AA-4CE6-B575-A561A30946DE}" presName="parTx" presStyleLbl="node1" presStyleIdx="0" presStyleCnt="4">
        <dgm:presLayoutVars>
          <dgm:chMax val="0"/>
          <dgm:chPref val="0"/>
          <dgm:bulletEnabled val="1"/>
        </dgm:presLayoutVars>
      </dgm:prSet>
      <dgm:spPr/>
    </dgm:pt>
    <dgm:pt modelId="{A30C8A36-ACFC-4012-89AE-BB53E74A6E0A}" type="pres">
      <dgm:prSet presAssocID="{A31FEEED-A9AA-4CE6-B575-A561A30946DE}" presName="parSh" presStyleLbl="node1" presStyleIdx="1" presStyleCnt="4"/>
      <dgm:spPr/>
    </dgm:pt>
    <dgm:pt modelId="{4D11F980-9B20-4F11-9DD7-C6BD6A23DBA2}" type="pres">
      <dgm:prSet presAssocID="{A31FEEED-A9AA-4CE6-B575-A561A30946DE}" presName="desTx" presStyleLbl="fgAcc1" presStyleIdx="1" presStyleCnt="4" custLinFactNeighborY="1487">
        <dgm:presLayoutVars>
          <dgm:bulletEnabled val="1"/>
        </dgm:presLayoutVars>
      </dgm:prSet>
      <dgm:spPr/>
    </dgm:pt>
    <dgm:pt modelId="{CD0E4573-6570-445C-8733-5F13A74CA852}" type="pres">
      <dgm:prSet presAssocID="{67F6D849-7F7A-4935-9070-ADDD52F104E3}" presName="sibTrans" presStyleLbl="sibTrans2D1" presStyleIdx="1" presStyleCnt="3"/>
      <dgm:spPr/>
    </dgm:pt>
    <dgm:pt modelId="{F8F2A07D-1701-43DA-90E8-E4B5B5168D26}" type="pres">
      <dgm:prSet presAssocID="{67F6D849-7F7A-4935-9070-ADDD52F104E3}" presName="connTx" presStyleLbl="sibTrans2D1" presStyleIdx="1" presStyleCnt="3"/>
      <dgm:spPr/>
    </dgm:pt>
    <dgm:pt modelId="{4EE134BE-26CE-4912-BE4F-E6655A7A0BBE}" type="pres">
      <dgm:prSet presAssocID="{73E45932-9B9B-42C4-A624-17A69D14825B}" presName="composite" presStyleCnt="0"/>
      <dgm:spPr/>
    </dgm:pt>
    <dgm:pt modelId="{D6D1F7CB-248B-4D53-973D-AA6482A913E7}" type="pres">
      <dgm:prSet presAssocID="{73E45932-9B9B-42C4-A624-17A69D14825B}" presName="parTx" presStyleLbl="node1" presStyleIdx="1" presStyleCnt="4">
        <dgm:presLayoutVars>
          <dgm:chMax val="0"/>
          <dgm:chPref val="0"/>
          <dgm:bulletEnabled val="1"/>
        </dgm:presLayoutVars>
      </dgm:prSet>
      <dgm:spPr/>
    </dgm:pt>
    <dgm:pt modelId="{C4566818-DE16-4D8E-8054-7C9FB49FDF9D}" type="pres">
      <dgm:prSet presAssocID="{73E45932-9B9B-42C4-A624-17A69D14825B}" presName="parSh" presStyleLbl="node1" presStyleIdx="2" presStyleCnt="4"/>
      <dgm:spPr/>
    </dgm:pt>
    <dgm:pt modelId="{3E18A97F-4AB0-4593-949A-B55722079BD9}" type="pres">
      <dgm:prSet presAssocID="{73E45932-9B9B-42C4-A624-17A69D14825B}" presName="desTx" presStyleLbl="fgAcc1" presStyleIdx="2" presStyleCnt="4">
        <dgm:presLayoutVars>
          <dgm:bulletEnabled val="1"/>
        </dgm:presLayoutVars>
      </dgm:prSet>
      <dgm:spPr/>
    </dgm:pt>
    <dgm:pt modelId="{73BCE6A9-BC8E-4CAD-AD29-7709C2D4E6DF}" type="pres">
      <dgm:prSet presAssocID="{5550C07F-CFCA-43D3-9D34-AE5A5B3450A5}" presName="sibTrans" presStyleLbl="sibTrans2D1" presStyleIdx="2" presStyleCnt="3"/>
      <dgm:spPr/>
    </dgm:pt>
    <dgm:pt modelId="{C6837F64-2113-445F-BFD7-D20E558A00A9}" type="pres">
      <dgm:prSet presAssocID="{5550C07F-CFCA-43D3-9D34-AE5A5B3450A5}" presName="connTx" presStyleLbl="sibTrans2D1" presStyleIdx="2" presStyleCnt="3"/>
      <dgm:spPr/>
    </dgm:pt>
    <dgm:pt modelId="{D160A1AD-C26B-415B-8099-E8FD55C191D2}" type="pres">
      <dgm:prSet presAssocID="{770F9B55-A9A9-4630-8841-0D950583A77B}" presName="composite" presStyleCnt="0"/>
      <dgm:spPr/>
    </dgm:pt>
    <dgm:pt modelId="{D72FED25-3110-435B-A45C-995121C70311}" type="pres">
      <dgm:prSet presAssocID="{770F9B55-A9A9-4630-8841-0D950583A77B}" presName="parTx" presStyleLbl="node1" presStyleIdx="2" presStyleCnt="4">
        <dgm:presLayoutVars>
          <dgm:chMax val="0"/>
          <dgm:chPref val="0"/>
          <dgm:bulletEnabled val="1"/>
        </dgm:presLayoutVars>
      </dgm:prSet>
      <dgm:spPr/>
    </dgm:pt>
    <dgm:pt modelId="{F990D617-6493-4231-9406-CF21F470DC85}" type="pres">
      <dgm:prSet presAssocID="{770F9B55-A9A9-4630-8841-0D950583A77B}" presName="parSh" presStyleLbl="node1" presStyleIdx="3" presStyleCnt="4"/>
      <dgm:spPr/>
    </dgm:pt>
    <dgm:pt modelId="{BA9C5008-74E2-42F9-B02D-9D607007265B}" type="pres">
      <dgm:prSet presAssocID="{770F9B55-A9A9-4630-8841-0D950583A77B}" presName="desTx" presStyleLbl="fgAcc1" presStyleIdx="3" presStyleCnt="4">
        <dgm:presLayoutVars>
          <dgm:bulletEnabled val="1"/>
        </dgm:presLayoutVars>
      </dgm:prSet>
      <dgm:spPr/>
    </dgm:pt>
  </dgm:ptLst>
  <dgm:cxnLst>
    <dgm:cxn modelId="{F038BB2D-F3A6-4329-A31F-050465F15275}" type="presOf" srcId="{26A0C480-1754-4634-93AE-C6058A84D897}" destId="{BA9C5008-74E2-42F9-B02D-9D607007265B}" srcOrd="0" destOrd="0" presId="urn:microsoft.com/office/officeart/2005/8/layout/process3"/>
    <dgm:cxn modelId="{CBE86035-D51C-4DB8-BE30-619CB820BAC7}" type="presOf" srcId="{5AB41B4E-6F4D-491A-BAE3-A3DDE99FCE44}" destId="{C2143543-4C0A-4B63-B55D-2E0EC986634E}" srcOrd="1" destOrd="0" presId="urn:microsoft.com/office/officeart/2005/8/layout/process3"/>
    <dgm:cxn modelId="{34E6683D-4707-4B10-89E3-1BBCD3E7ED6E}" type="presOf" srcId="{91A50C8D-CD9C-4CA8-AD33-1BD43DEDB0A6}" destId="{3E18A97F-4AB0-4593-949A-B55722079BD9}" srcOrd="0" destOrd="0" presId="urn:microsoft.com/office/officeart/2005/8/layout/process3"/>
    <dgm:cxn modelId="{A43F5244-E188-4E6F-B391-2EFEF4E44F86}" srcId="{01348566-2C85-4FC1-98EA-78CC46459CF2}" destId="{69ADB617-415F-48F7-B4D0-23C3D838648B}" srcOrd="0" destOrd="0" parTransId="{08FD21D2-E087-46AC-BBA6-EF6B4C2CA758}" sibTransId="{5AB41B4E-6F4D-491A-BAE3-A3DDE99FCE44}"/>
    <dgm:cxn modelId="{DEB7AE64-C818-4AE5-BACB-5BBFA81C0CA0}" type="presOf" srcId="{01348566-2C85-4FC1-98EA-78CC46459CF2}" destId="{90924814-5BEF-4A96-90A3-BC936D4FB769}" srcOrd="0" destOrd="0" presId="urn:microsoft.com/office/officeart/2005/8/layout/process3"/>
    <dgm:cxn modelId="{7A84934D-DDD9-46E8-AA6B-8FB649070049}" srcId="{01348566-2C85-4FC1-98EA-78CC46459CF2}" destId="{73E45932-9B9B-42C4-A624-17A69D14825B}" srcOrd="2" destOrd="0" parTransId="{355559FB-7CD2-42A2-8E29-8693D0C0E80B}" sibTransId="{5550C07F-CFCA-43D3-9D34-AE5A5B3450A5}"/>
    <dgm:cxn modelId="{1458EC4E-3159-4F31-8AD2-AC45D3903587}" type="presOf" srcId="{A31FEEED-A9AA-4CE6-B575-A561A30946DE}" destId="{A30C8A36-ACFC-4012-89AE-BB53E74A6E0A}" srcOrd="1" destOrd="0" presId="urn:microsoft.com/office/officeart/2005/8/layout/process3"/>
    <dgm:cxn modelId="{4B8EF66E-60A6-488D-AA64-2E2C485E48C4}" type="presOf" srcId="{67F6D849-7F7A-4935-9070-ADDD52F104E3}" destId="{CD0E4573-6570-445C-8733-5F13A74CA852}" srcOrd="0" destOrd="0" presId="urn:microsoft.com/office/officeart/2005/8/layout/process3"/>
    <dgm:cxn modelId="{7F669374-B1B7-451D-B1FD-92FF1289022B}" type="presOf" srcId="{69ADB617-415F-48F7-B4D0-23C3D838648B}" destId="{4EDF08DF-FF7D-453F-8E30-7E49772BD65A}" srcOrd="1" destOrd="0" presId="urn:microsoft.com/office/officeart/2005/8/layout/process3"/>
    <dgm:cxn modelId="{4C820356-77B8-4B3A-9875-952489F4446B}" type="presOf" srcId="{73E45932-9B9B-42C4-A624-17A69D14825B}" destId="{D6D1F7CB-248B-4D53-973D-AA6482A913E7}" srcOrd="0" destOrd="0" presId="urn:microsoft.com/office/officeart/2005/8/layout/process3"/>
    <dgm:cxn modelId="{8877FF76-2570-42B0-BC17-849459EDA04F}" srcId="{73E45932-9B9B-42C4-A624-17A69D14825B}" destId="{91A50C8D-CD9C-4CA8-AD33-1BD43DEDB0A6}" srcOrd="0" destOrd="0" parTransId="{10392589-FE40-4EB7-B1CA-08CF0B5843B6}" sibTransId="{F58EFBC5-C9B3-46EA-9562-87233A5EAD1C}"/>
    <dgm:cxn modelId="{60F8805A-5B82-493E-B881-774F5339E55F}" type="presOf" srcId="{DEDACCB9-059C-4625-B4EB-AD181FD84015}" destId="{CF29AED5-E8F5-4D47-9946-954AF258596A}" srcOrd="0" destOrd="0" presId="urn:microsoft.com/office/officeart/2005/8/layout/process3"/>
    <dgm:cxn modelId="{4EEAA880-5B49-4290-B931-923216DFCF38}" type="presOf" srcId="{5550C07F-CFCA-43D3-9D34-AE5A5B3450A5}" destId="{73BCE6A9-BC8E-4CAD-AD29-7709C2D4E6DF}" srcOrd="0" destOrd="0" presId="urn:microsoft.com/office/officeart/2005/8/layout/process3"/>
    <dgm:cxn modelId="{A78BA084-7420-4886-9A39-EF5B0A466B28}" type="presOf" srcId="{770F9B55-A9A9-4630-8841-0D950583A77B}" destId="{D72FED25-3110-435B-A45C-995121C70311}" srcOrd="0" destOrd="0" presId="urn:microsoft.com/office/officeart/2005/8/layout/process3"/>
    <dgm:cxn modelId="{CADFC494-961D-4283-AC45-586C2D2EAF59}" srcId="{01348566-2C85-4FC1-98EA-78CC46459CF2}" destId="{A31FEEED-A9AA-4CE6-B575-A561A30946DE}" srcOrd="1" destOrd="0" parTransId="{C15D7791-1916-4167-B287-33EB67D1E29F}" sibTransId="{67F6D849-7F7A-4935-9070-ADDD52F104E3}"/>
    <dgm:cxn modelId="{4B7D34A0-BC07-4D33-8F7D-3F5991A185CE}" type="presOf" srcId="{67F6D849-7F7A-4935-9070-ADDD52F104E3}" destId="{F8F2A07D-1701-43DA-90E8-E4B5B5168D26}" srcOrd="1" destOrd="0" presId="urn:microsoft.com/office/officeart/2005/8/layout/process3"/>
    <dgm:cxn modelId="{A8C7F9AA-F00E-4F2F-9708-5834EAF75BF7}" type="presOf" srcId="{5AB41B4E-6F4D-491A-BAE3-A3DDE99FCE44}" destId="{9B13E18E-28C6-418E-9750-D7F213899AAB}" srcOrd="0" destOrd="0" presId="urn:microsoft.com/office/officeart/2005/8/layout/process3"/>
    <dgm:cxn modelId="{BCCB22AD-15E7-4743-B631-E61E7A4F3241}" type="presOf" srcId="{5550C07F-CFCA-43D3-9D34-AE5A5B3450A5}" destId="{C6837F64-2113-445F-BFD7-D20E558A00A9}" srcOrd="1" destOrd="0" presId="urn:microsoft.com/office/officeart/2005/8/layout/process3"/>
    <dgm:cxn modelId="{5A137BBB-A099-4622-872A-1D8FE2014766}" type="presOf" srcId="{770F9B55-A9A9-4630-8841-0D950583A77B}" destId="{F990D617-6493-4231-9406-CF21F470DC85}" srcOrd="1" destOrd="0" presId="urn:microsoft.com/office/officeart/2005/8/layout/process3"/>
    <dgm:cxn modelId="{2F5359BD-4A0E-4F59-B096-17D1C7DBAD48}" type="presOf" srcId="{69ADB617-415F-48F7-B4D0-23C3D838648B}" destId="{9F74541B-6F83-4CA7-AA02-639542AEA0D8}" srcOrd="0" destOrd="0" presId="urn:microsoft.com/office/officeart/2005/8/layout/process3"/>
    <dgm:cxn modelId="{6DC99FCF-6918-472D-BB25-429EEEA90E58}" type="presOf" srcId="{A31FEEED-A9AA-4CE6-B575-A561A30946DE}" destId="{C5F16866-AB2A-4AAD-9369-ED1304ADF455}" srcOrd="0" destOrd="0" presId="urn:microsoft.com/office/officeart/2005/8/layout/process3"/>
    <dgm:cxn modelId="{10C6D2D8-2DFF-4963-8337-286EA25094C7}" srcId="{A31FEEED-A9AA-4CE6-B575-A561A30946DE}" destId="{48D95869-FD49-4E6C-A5F7-CF4E43C0A685}" srcOrd="0" destOrd="0" parTransId="{ECE83A95-8F95-4BB3-874E-881A6D633657}" sibTransId="{BF73F3DC-F6E5-4D13-BB4F-776DBEE0D28F}"/>
    <dgm:cxn modelId="{5A22A8E6-64C4-4508-B837-1D87EC6E2C81}" type="presOf" srcId="{73E45932-9B9B-42C4-A624-17A69D14825B}" destId="{C4566818-DE16-4D8E-8054-7C9FB49FDF9D}" srcOrd="1" destOrd="0" presId="urn:microsoft.com/office/officeart/2005/8/layout/process3"/>
    <dgm:cxn modelId="{0478F9E8-9775-4B43-93E9-E1FEDDE78843}" srcId="{01348566-2C85-4FC1-98EA-78CC46459CF2}" destId="{770F9B55-A9A9-4630-8841-0D950583A77B}" srcOrd="3" destOrd="0" parTransId="{72CAE952-8FFF-4357-A597-27BDBAE668CF}" sibTransId="{A82D0773-FDDE-4278-BF00-A20E33AD6834}"/>
    <dgm:cxn modelId="{9DF151F4-365E-49C0-BB5B-17B37765C866}" srcId="{69ADB617-415F-48F7-B4D0-23C3D838648B}" destId="{DEDACCB9-059C-4625-B4EB-AD181FD84015}" srcOrd="0" destOrd="0" parTransId="{18562EDE-549D-45DC-B3F2-C00EB32EECBF}" sibTransId="{85B4DD9A-E399-41EB-90B2-68F039576CC8}"/>
    <dgm:cxn modelId="{BF9285F4-858B-454A-9A1C-C048478A658A}" type="presOf" srcId="{48D95869-FD49-4E6C-A5F7-CF4E43C0A685}" destId="{4D11F980-9B20-4F11-9DD7-C6BD6A23DBA2}" srcOrd="0" destOrd="0" presId="urn:microsoft.com/office/officeart/2005/8/layout/process3"/>
    <dgm:cxn modelId="{72F9DDFD-62D7-47B6-A53A-2BEB89B967AD}" srcId="{770F9B55-A9A9-4630-8841-0D950583A77B}" destId="{26A0C480-1754-4634-93AE-C6058A84D897}" srcOrd="0" destOrd="0" parTransId="{1EA1CA04-3C6C-4459-B65F-2C6982EB69AE}" sibTransId="{6E976B08-B267-4D4F-B8C1-7966306BB064}"/>
    <dgm:cxn modelId="{F94BFD18-A2C3-4912-B71B-AB1A0A164426}" type="presParOf" srcId="{90924814-5BEF-4A96-90A3-BC936D4FB769}" destId="{BF8CC2A2-1236-4089-88D0-8C5CA2ACB58A}" srcOrd="0" destOrd="0" presId="urn:microsoft.com/office/officeart/2005/8/layout/process3"/>
    <dgm:cxn modelId="{80A3A80C-6D61-4F4F-A64F-23BB1FC1D2F4}" type="presParOf" srcId="{BF8CC2A2-1236-4089-88D0-8C5CA2ACB58A}" destId="{9F74541B-6F83-4CA7-AA02-639542AEA0D8}" srcOrd="0" destOrd="0" presId="urn:microsoft.com/office/officeart/2005/8/layout/process3"/>
    <dgm:cxn modelId="{452827AF-3071-45FA-96BC-5301F0B93FB0}" type="presParOf" srcId="{BF8CC2A2-1236-4089-88D0-8C5CA2ACB58A}" destId="{4EDF08DF-FF7D-453F-8E30-7E49772BD65A}" srcOrd="1" destOrd="0" presId="urn:microsoft.com/office/officeart/2005/8/layout/process3"/>
    <dgm:cxn modelId="{765FD21B-55FD-4912-A723-65D402C85F92}" type="presParOf" srcId="{BF8CC2A2-1236-4089-88D0-8C5CA2ACB58A}" destId="{CF29AED5-E8F5-4D47-9946-954AF258596A}" srcOrd="2" destOrd="0" presId="urn:microsoft.com/office/officeart/2005/8/layout/process3"/>
    <dgm:cxn modelId="{745A276D-6EF6-4FD5-9813-5EEC2E3DB0A7}" type="presParOf" srcId="{90924814-5BEF-4A96-90A3-BC936D4FB769}" destId="{9B13E18E-28C6-418E-9750-D7F213899AAB}" srcOrd="1" destOrd="0" presId="urn:microsoft.com/office/officeart/2005/8/layout/process3"/>
    <dgm:cxn modelId="{598A3AEE-0A14-4F81-AA1C-03F6B0177547}" type="presParOf" srcId="{9B13E18E-28C6-418E-9750-D7F213899AAB}" destId="{C2143543-4C0A-4B63-B55D-2E0EC986634E}" srcOrd="0" destOrd="0" presId="urn:microsoft.com/office/officeart/2005/8/layout/process3"/>
    <dgm:cxn modelId="{9D9CA335-4E54-4F25-ACBE-D2D5BB60B2C5}" type="presParOf" srcId="{90924814-5BEF-4A96-90A3-BC936D4FB769}" destId="{D1CF423C-B164-419B-9E89-912CE0FADBB9}" srcOrd="2" destOrd="0" presId="urn:microsoft.com/office/officeart/2005/8/layout/process3"/>
    <dgm:cxn modelId="{7DB5E461-8DA0-4607-9FA6-BFB3F56CA2D7}" type="presParOf" srcId="{D1CF423C-B164-419B-9E89-912CE0FADBB9}" destId="{C5F16866-AB2A-4AAD-9369-ED1304ADF455}" srcOrd="0" destOrd="0" presId="urn:microsoft.com/office/officeart/2005/8/layout/process3"/>
    <dgm:cxn modelId="{FA1020F9-3FB7-46BF-8AE8-11A2C9C1566C}" type="presParOf" srcId="{D1CF423C-B164-419B-9E89-912CE0FADBB9}" destId="{A30C8A36-ACFC-4012-89AE-BB53E74A6E0A}" srcOrd="1" destOrd="0" presId="urn:microsoft.com/office/officeart/2005/8/layout/process3"/>
    <dgm:cxn modelId="{5937D51E-1C8A-43C7-9810-9B75A09417FD}" type="presParOf" srcId="{D1CF423C-B164-419B-9E89-912CE0FADBB9}" destId="{4D11F980-9B20-4F11-9DD7-C6BD6A23DBA2}" srcOrd="2" destOrd="0" presId="urn:microsoft.com/office/officeart/2005/8/layout/process3"/>
    <dgm:cxn modelId="{4BD44DDC-BD1A-4834-AD82-6EB8F7E4FC5B}" type="presParOf" srcId="{90924814-5BEF-4A96-90A3-BC936D4FB769}" destId="{CD0E4573-6570-445C-8733-5F13A74CA852}" srcOrd="3" destOrd="0" presId="urn:microsoft.com/office/officeart/2005/8/layout/process3"/>
    <dgm:cxn modelId="{07E2D3C1-852B-4C43-986F-EF5B20852F55}" type="presParOf" srcId="{CD0E4573-6570-445C-8733-5F13A74CA852}" destId="{F8F2A07D-1701-43DA-90E8-E4B5B5168D26}" srcOrd="0" destOrd="0" presId="urn:microsoft.com/office/officeart/2005/8/layout/process3"/>
    <dgm:cxn modelId="{0FE601F8-C91E-4EC5-8C00-5B7909AE442A}" type="presParOf" srcId="{90924814-5BEF-4A96-90A3-BC936D4FB769}" destId="{4EE134BE-26CE-4912-BE4F-E6655A7A0BBE}" srcOrd="4" destOrd="0" presId="urn:microsoft.com/office/officeart/2005/8/layout/process3"/>
    <dgm:cxn modelId="{A9548D84-C8AF-465A-A2F6-958FCDB1B716}" type="presParOf" srcId="{4EE134BE-26CE-4912-BE4F-E6655A7A0BBE}" destId="{D6D1F7CB-248B-4D53-973D-AA6482A913E7}" srcOrd="0" destOrd="0" presId="urn:microsoft.com/office/officeart/2005/8/layout/process3"/>
    <dgm:cxn modelId="{0F9EAB21-D083-47A2-9D04-F15A3AEA8AF6}" type="presParOf" srcId="{4EE134BE-26CE-4912-BE4F-E6655A7A0BBE}" destId="{C4566818-DE16-4D8E-8054-7C9FB49FDF9D}" srcOrd="1" destOrd="0" presId="urn:microsoft.com/office/officeart/2005/8/layout/process3"/>
    <dgm:cxn modelId="{E595DFBE-A498-4D3B-B7F8-C39E1B3C834E}" type="presParOf" srcId="{4EE134BE-26CE-4912-BE4F-E6655A7A0BBE}" destId="{3E18A97F-4AB0-4593-949A-B55722079BD9}" srcOrd="2" destOrd="0" presId="urn:microsoft.com/office/officeart/2005/8/layout/process3"/>
    <dgm:cxn modelId="{AF48972D-F66D-4262-B837-D1E0DFA7F0F1}" type="presParOf" srcId="{90924814-5BEF-4A96-90A3-BC936D4FB769}" destId="{73BCE6A9-BC8E-4CAD-AD29-7709C2D4E6DF}" srcOrd="5" destOrd="0" presId="urn:microsoft.com/office/officeart/2005/8/layout/process3"/>
    <dgm:cxn modelId="{AE68A427-D028-4DD7-BC70-2486D23F30C0}" type="presParOf" srcId="{73BCE6A9-BC8E-4CAD-AD29-7709C2D4E6DF}" destId="{C6837F64-2113-445F-BFD7-D20E558A00A9}" srcOrd="0" destOrd="0" presId="urn:microsoft.com/office/officeart/2005/8/layout/process3"/>
    <dgm:cxn modelId="{FE470E53-40FF-46C5-B04D-610DC14C74F5}" type="presParOf" srcId="{90924814-5BEF-4A96-90A3-BC936D4FB769}" destId="{D160A1AD-C26B-415B-8099-E8FD55C191D2}" srcOrd="6" destOrd="0" presId="urn:microsoft.com/office/officeart/2005/8/layout/process3"/>
    <dgm:cxn modelId="{8467060A-E4A5-422C-AE77-B88F1E283F57}" type="presParOf" srcId="{D160A1AD-C26B-415B-8099-E8FD55C191D2}" destId="{D72FED25-3110-435B-A45C-995121C70311}" srcOrd="0" destOrd="0" presId="urn:microsoft.com/office/officeart/2005/8/layout/process3"/>
    <dgm:cxn modelId="{2443C42D-CAE9-4722-B16E-5C40A9F45359}" type="presParOf" srcId="{D160A1AD-C26B-415B-8099-E8FD55C191D2}" destId="{F990D617-6493-4231-9406-CF21F470DC85}" srcOrd="1" destOrd="0" presId="urn:microsoft.com/office/officeart/2005/8/layout/process3"/>
    <dgm:cxn modelId="{324E208A-552A-4B96-8D83-2D75702E661E}" type="presParOf" srcId="{D160A1AD-C26B-415B-8099-E8FD55C191D2}" destId="{BA9C5008-74E2-42F9-B02D-9D607007265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E5CB78E-AAE8-CC47-9185-77FD7BB3BB2B}" type="doc">
      <dgm:prSet loTypeId="urn:microsoft.com/office/officeart/2005/8/layout/hProcess9" loCatId="" qsTypeId="urn:microsoft.com/office/officeart/2005/8/quickstyle/simple1" qsCatId="simple" csTypeId="urn:microsoft.com/office/officeart/2005/8/colors/colorful4" csCatId="colorful" phldr="1"/>
      <dgm:spPr/>
      <dgm:t>
        <a:bodyPr/>
        <a:lstStyle/>
        <a:p>
          <a:endParaRPr lang="en-US"/>
        </a:p>
      </dgm:t>
    </dgm:pt>
    <dgm:pt modelId="{D3CB4683-0271-F045-9691-FA230FB71DE6}">
      <dgm:prSet phldrT="[Text]"/>
      <dgm:spPr/>
      <dgm:t>
        <a:bodyPr/>
        <a:lstStyle/>
        <a:p>
          <a:pPr rtl="0"/>
          <a:r>
            <a:rPr lang="en-US" b="1">
              <a:latin typeface="Calibri"/>
            </a:rPr>
            <a:t>Level </a:t>
          </a:r>
          <a:r>
            <a:rPr lang="en-US" b="0">
              <a:latin typeface="Calibri"/>
            </a:rPr>
            <a:t>0</a:t>
          </a:r>
          <a:endParaRPr lang="en-US" b="1">
            <a:latin typeface="Calibri"/>
          </a:endParaRPr>
        </a:p>
      </dgm:t>
    </dgm:pt>
    <dgm:pt modelId="{76BC5552-3C44-E547-A3D6-123EFAEF3EF0}" type="parTrans" cxnId="{90C559C8-424C-5644-B1C0-8B7E33A079EA}">
      <dgm:prSet/>
      <dgm:spPr/>
      <dgm:t>
        <a:bodyPr/>
        <a:lstStyle/>
        <a:p>
          <a:endParaRPr lang="en-US"/>
        </a:p>
      </dgm:t>
    </dgm:pt>
    <dgm:pt modelId="{06267EB9-6515-514F-B78F-8B99C66BA4CF}" type="sibTrans" cxnId="{90C559C8-424C-5644-B1C0-8B7E33A079EA}">
      <dgm:prSet/>
      <dgm:spPr/>
      <dgm:t>
        <a:bodyPr/>
        <a:lstStyle/>
        <a:p>
          <a:endParaRPr lang="en-US"/>
        </a:p>
      </dgm:t>
    </dgm:pt>
    <dgm:pt modelId="{98DA8F25-2413-B04E-8343-E7A9A22AC04F}">
      <dgm:prSet phldrT="[Text]"/>
      <dgm:spPr/>
      <dgm:t>
        <a:bodyPr/>
        <a:lstStyle/>
        <a:p>
          <a:pPr rtl="0"/>
          <a:r>
            <a:rPr lang="en-US" b="1">
              <a:latin typeface="Calibri"/>
            </a:rPr>
            <a:t>Level 1</a:t>
          </a:r>
          <a:endParaRPr lang="en-US" b="1"/>
        </a:p>
      </dgm:t>
    </dgm:pt>
    <dgm:pt modelId="{391F125F-4D5D-7945-B400-58694C9D3CE3}" type="parTrans" cxnId="{B579FE18-C65E-9841-BC27-1BD820FF7FDB}">
      <dgm:prSet/>
      <dgm:spPr/>
      <dgm:t>
        <a:bodyPr/>
        <a:lstStyle/>
        <a:p>
          <a:endParaRPr lang="en-US"/>
        </a:p>
      </dgm:t>
    </dgm:pt>
    <dgm:pt modelId="{472A0BD5-68CF-A743-89E2-E94B42703F6F}" type="sibTrans" cxnId="{B579FE18-C65E-9841-BC27-1BD820FF7FDB}">
      <dgm:prSet/>
      <dgm:spPr/>
      <dgm:t>
        <a:bodyPr/>
        <a:lstStyle/>
        <a:p>
          <a:endParaRPr lang="en-US"/>
        </a:p>
      </dgm:t>
    </dgm:pt>
    <dgm:pt modelId="{101CA2EF-5FB8-CF44-9148-0F8523E8C83C}">
      <dgm:prSet phldrT="[Text]"/>
      <dgm:spPr/>
      <dgm:t>
        <a:bodyPr/>
        <a:lstStyle/>
        <a:p>
          <a:pPr rtl="0"/>
          <a:r>
            <a:rPr lang="en-US"/>
            <a:t>Hands on, Eyes on, longitudinal or lateral guidance</a:t>
          </a:r>
          <a:br>
            <a:rPr lang="en-US">
              <a:solidFill>
                <a:srgbClr val="010000"/>
              </a:solidFill>
              <a:latin typeface="Calibri"/>
            </a:rPr>
          </a:br>
          <a:br>
            <a:rPr lang="en-US">
              <a:latin typeface="Calibri"/>
            </a:rPr>
          </a:br>
          <a:br>
            <a:rPr lang="en-US" b="0">
              <a:latin typeface="Calibri"/>
            </a:rPr>
          </a:br>
          <a:br>
            <a:rPr lang="en-US" b="0">
              <a:latin typeface="Calibri"/>
            </a:rPr>
          </a:br>
          <a:r>
            <a:rPr lang="en-US" b="1"/>
            <a:t>(Achieved </a:t>
          </a:r>
          <a:r>
            <a:rPr lang="en-US" b="0">
              <a:latin typeface="Calibri"/>
            </a:rPr>
            <a:t>Q4</a:t>
          </a:r>
          <a:r>
            <a:rPr lang="en-US" b="0"/>
            <a:t> - </a:t>
          </a:r>
          <a:r>
            <a:rPr lang="en-US" b="1">
              <a:latin typeface="Calibri"/>
            </a:rPr>
            <a:t> 1990</a:t>
          </a:r>
          <a:r>
            <a:rPr lang="en-US" b="1"/>
            <a:t>)</a:t>
          </a:r>
        </a:p>
      </dgm:t>
    </dgm:pt>
    <dgm:pt modelId="{ED3C0D29-0670-EA47-954C-F5911BFF1DCD}" type="parTrans" cxnId="{9D0CDDFA-B86B-5249-86CD-828C69B582B8}">
      <dgm:prSet/>
      <dgm:spPr/>
      <dgm:t>
        <a:bodyPr/>
        <a:lstStyle/>
        <a:p>
          <a:endParaRPr lang="en-US"/>
        </a:p>
      </dgm:t>
    </dgm:pt>
    <dgm:pt modelId="{EA48792C-0BFC-6048-A6E9-F4BCA6D8B2DC}" type="sibTrans" cxnId="{9D0CDDFA-B86B-5249-86CD-828C69B582B8}">
      <dgm:prSet/>
      <dgm:spPr/>
      <dgm:t>
        <a:bodyPr/>
        <a:lstStyle/>
        <a:p>
          <a:endParaRPr lang="en-US"/>
        </a:p>
      </dgm:t>
    </dgm:pt>
    <dgm:pt modelId="{DDF8EBC7-35A4-264C-92C9-B6AD97CAFDCF}">
      <dgm:prSet phldrT="[Text]"/>
      <dgm:spPr/>
      <dgm:t>
        <a:bodyPr/>
        <a:lstStyle/>
        <a:p>
          <a:pPr rtl="0"/>
          <a:r>
            <a:rPr lang="en-US" b="1">
              <a:latin typeface="Calibri"/>
            </a:rPr>
            <a:t>Level 2</a:t>
          </a:r>
          <a:endParaRPr lang="en-US" b="1"/>
        </a:p>
      </dgm:t>
    </dgm:pt>
    <dgm:pt modelId="{470BB07B-9393-124A-AA05-A4E9E01C02EE}" type="parTrans" cxnId="{C4AAE6D1-27CA-264D-BCB5-71A4C31DF54F}">
      <dgm:prSet/>
      <dgm:spPr/>
      <dgm:t>
        <a:bodyPr/>
        <a:lstStyle/>
        <a:p>
          <a:endParaRPr lang="en-US"/>
        </a:p>
      </dgm:t>
    </dgm:pt>
    <dgm:pt modelId="{E90DC03A-AFAA-2F45-8EF5-FEC903BEEF8A}" type="sibTrans" cxnId="{C4AAE6D1-27CA-264D-BCB5-71A4C31DF54F}">
      <dgm:prSet/>
      <dgm:spPr/>
      <dgm:t>
        <a:bodyPr/>
        <a:lstStyle/>
        <a:p>
          <a:endParaRPr lang="en-US"/>
        </a:p>
      </dgm:t>
    </dgm:pt>
    <dgm:pt modelId="{A9F201D5-EAFE-4F46-AE2E-2A292402927A}">
      <dgm:prSet phldrT="[Text]"/>
      <dgm:spPr/>
      <dgm:t>
        <a:bodyPr/>
        <a:lstStyle/>
        <a:p>
          <a:pPr rtl="0"/>
          <a:r>
            <a:rPr lang="en-US"/>
            <a:t>Hands temporary off, eyes temporary off, traffic control and longitudinal or lateral guidance</a:t>
          </a:r>
          <a:br>
            <a:rPr lang="en-US">
              <a:solidFill>
                <a:srgbClr val="010000"/>
              </a:solidFill>
              <a:latin typeface="Calibri"/>
            </a:rPr>
          </a:br>
          <a:br>
            <a:rPr lang="en-US">
              <a:latin typeface="Calibri"/>
            </a:rPr>
          </a:br>
          <a:r>
            <a:rPr lang="en-US" b="1">
              <a:latin typeface="Calibri"/>
            </a:rPr>
            <a:t>(Achieved </a:t>
          </a:r>
          <a:r>
            <a:rPr lang="en-US" b="0">
              <a:latin typeface="Calibri"/>
            </a:rPr>
            <a:t>Q1</a:t>
          </a:r>
          <a:r>
            <a:rPr lang="en-US" b="0"/>
            <a:t> - </a:t>
          </a:r>
          <a:r>
            <a:rPr lang="en-US" b="1">
              <a:latin typeface="Calibri"/>
            </a:rPr>
            <a:t>2010)</a:t>
          </a:r>
          <a:endParaRPr lang="en-US" b="1"/>
        </a:p>
      </dgm:t>
    </dgm:pt>
    <dgm:pt modelId="{10555004-002D-2040-BD3E-3D502C41FE70}" type="parTrans" cxnId="{63912D84-FB72-8743-9888-B7D6AF8DE3E3}">
      <dgm:prSet/>
      <dgm:spPr/>
      <dgm:t>
        <a:bodyPr/>
        <a:lstStyle/>
        <a:p>
          <a:endParaRPr lang="en-US"/>
        </a:p>
      </dgm:t>
    </dgm:pt>
    <dgm:pt modelId="{7558B1B6-EF7C-0245-B144-836D2B14844D}" type="sibTrans" cxnId="{63912D84-FB72-8743-9888-B7D6AF8DE3E3}">
      <dgm:prSet/>
      <dgm:spPr/>
      <dgm:t>
        <a:bodyPr/>
        <a:lstStyle/>
        <a:p>
          <a:endParaRPr lang="en-US"/>
        </a:p>
      </dgm:t>
    </dgm:pt>
    <dgm:pt modelId="{3F5DE3FE-7D5A-E943-91C0-C5BEF4656B7C}">
      <dgm:prSet/>
      <dgm:spPr/>
      <dgm:t>
        <a:bodyPr/>
        <a:lstStyle/>
        <a:p>
          <a:pPr rtl="0"/>
          <a:r>
            <a:rPr lang="en-US" b="1">
              <a:latin typeface="Calibri"/>
            </a:rPr>
            <a:t>Level 3</a:t>
          </a:r>
          <a:endParaRPr lang="en-US" b="1"/>
        </a:p>
      </dgm:t>
    </dgm:pt>
    <dgm:pt modelId="{76A4621D-8D13-484B-BD12-15E2CA88F21E}" type="parTrans" cxnId="{5DB22200-DC71-2C41-A686-0671DFAC0F5B}">
      <dgm:prSet/>
      <dgm:spPr/>
      <dgm:t>
        <a:bodyPr/>
        <a:lstStyle/>
        <a:p>
          <a:endParaRPr lang="en-US"/>
        </a:p>
      </dgm:t>
    </dgm:pt>
    <dgm:pt modelId="{46F7CD86-7DD5-074B-8E59-45685D507493}" type="sibTrans" cxnId="{5DB22200-DC71-2C41-A686-0671DFAC0F5B}">
      <dgm:prSet/>
      <dgm:spPr/>
      <dgm:t>
        <a:bodyPr/>
        <a:lstStyle/>
        <a:p>
          <a:endParaRPr lang="en-US"/>
        </a:p>
      </dgm:t>
    </dgm:pt>
    <dgm:pt modelId="{A424D6D4-9319-CC4E-9A0B-3CF297DD55C6}">
      <dgm:prSet/>
      <dgm:spPr/>
      <dgm:t>
        <a:bodyPr/>
        <a:lstStyle/>
        <a:p>
          <a:pPr rtl="0"/>
          <a:r>
            <a:rPr lang="en-US"/>
            <a:t>Hands off, eyes off, awareness for take over, take over request</a:t>
          </a:r>
          <a:br>
            <a:rPr lang="en-US"/>
          </a:br>
          <a:br>
            <a:rPr lang="en-US">
              <a:latin typeface="Calibri"/>
            </a:rPr>
          </a:br>
          <a:br>
            <a:rPr lang="en-US" b="0">
              <a:latin typeface="Calibri"/>
            </a:rPr>
          </a:br>
          <a:r>
            <a:rPr lang="en-US" b="1">
              <a:latin typeface="Calibri"/>
            </a:rPr>
            <a:t>(Target </a:t>
          </a:r>
          <a:r>
            <a:rPr lang="en-US" b="0"/>
            <a:t>Q4 - </a:t>
          </a:r>
          <a:r>
            <a:rPr lang="en-US" b="1">
              <a:latin typeface="Calibri"/>
            </a:rPr>
            <a:t>2022)</a:t>
          </a:r>
          <a:endParaRPr lang="en-US" b="1"/>
        </a:p>
      </dgm:t>
    </dgm:pt>
    <dgm:pt modelId="{BDF38B08-37B0-8A4E-8491-8C63B71CCA95}" type="parTrans" cxnId="{BEA38F69-9A71-3541-9453-779E7FE17114}">
      <dgm:prSet/>
      <dgm:spPr/>
      <dgm:t>
        <a:bodyPr/>
        <a:lstStyle/>
        <a:p>
          <a:endParaRPr lang="en-US"/>
        </a:p>
      </dgm:t>
    </dgm:pt>
    <dgm:pt modelId="{33BA11C0-1FB3-DB47-A4FC-2CA938629F31}" type="sibTrans" cxnId="{BEA38F69-9A71-3541-9453-779E7FE17114}">
      <dgm:prSet/>
      <dgm:spPr/>
      <dgm:t>
        <a:bodyPr/>
        <a:lstStyle/>
        <a:p>
          <a:endParaRPr lang="en-US"/>
        </a:p>
      </dgm:t>
    </dgm:pt>
    <dgm:pt modelId="{9135724A-AC13-460D-8AE0-41F21D18D612}">
      <dgm:prSet phldr="0"/>
      <dgm:spPr/>
      <dgm:t>
        <a:bodyPr/>
        <a:lstStyle/>
        <a:p>
          <a:pPr rtl="0"/>
          <a:r>
            <a:rPr lang="en-US"/>
            <a:t>Level </a:t>
          </a:r>
          <a:r>
            <a:rPr lang="en-US">
              <a:latin typeface="Calibri"/>
            </a:rPr>
            <a:t>4</a:t>
          </a:r>
          <a:endParaRPr lang="en-US"/>
        </a:p>
      </dgm:t>
    </dgm:pt>
    <dgm:pt modelId="{D9F1567D-AAF4-4C05-86B0-B90314847EA2}" type="parTrans" cxnId="{3EE3D435-94C6-40B3-A28D-D29098D6CE05}">
      <dgm:prSet/>
      <dgm:spPr/>
    </dgm:pt>
    <dgm:pt modelId="{79C5648B-CB0B-41FB-8225-EF9E1CABAE36}" type="sibTrans" cxnId="{3EE3D435-94C6-40B3-A28D-D29098D6CE05}">
      <dgm:prSet/>
      <dgm:spPr/>
    </dgm:pt>
    <dgm:pt modelId="{2D2DCD41-A588-49C2-88F7-E7C9D91BDD3B}">
      <dgm:prSet phldr="0"/>
      <dgm:spPr/>
      <dgm:t>
        <a:bodyPr/>
        <a:lstStyle/>
        <a:p>
          <a:pPr rtl="0"/>
          <a:r>
            <a:rPr lang="en-US"/>
            <a:t>Hands off, mind off, no driver intervention, no take-over request</a:t>
          </a:r>
          <a:br>
            <a:rPr lang="en-US">
              <a:solidFill>
                <a:srgbClr val="010000"/>
              </a:solidFill>
              <a:latin typeface="Calibri"/>
            </a:rPr>
          </a:br>
          <a:br>
            <a:rPr lang="en-US">
              <a:latin typeface="Calibri"/>
            </a:rPr>
          </a:br>
          <a:br>
            <a:rPr lang="en-US">
              <a:latin typeface="Calibri"/>
            </a:rPr>
          </a:br>
          <a:r>
            <a:rPr lang="en-US" b="1">
              <a:latin typeface="Calibri"/>
            </a:rPr>
            <a:t>(Target </a:t>
          </a:r>
          <a:r>
            <a:rPr lang="en-US" b="0">
              <a:latin typeface="Calibri"/>
            </a:rPr>
            <a:t>Q3</a:t>
          </a:r>
          <a:r>
            <a:rPr lang="en-US" b="0"/>
            <a:t> - </a:t>
          </a:r>
          <a:r>
            <a:rPr lang="en-US" b="1">
              <a:latin typeface="Calibri"/>
            </a:rPr>
            <a:t>2028)</a:t>
          </a:r>
          <a:endParaRPr lang="en-US" b="1"/>
        </a:p>
      </dgm:t>
    </dgm:pt>
    <dgm:pt modelId="{64B8EE29-9D2D-4E34-996E-909F5F696263}" type="parTrans" cxnId="{AFB7880A-8669-4E92-B21D-EDE3801CC0C7}">
      <dgm:prSet/>
      <dgm:spPr/>
    </dgm:pt>
    <dgm:pt modelId="{82D7F545-7D6C-48EF-A494-6FA533CCC5F5}" type="sibTrans" cxnId="{AFB7880A-8669-4E92-B21D-EDE3801CC0C7}">
      <dgm:prSet/>
      <dgm:spPr/>
    </dgm:pt>
    <dgm:pt modelId="{65C872D5-7501-4D9E-907D-3705EB29C84C}">
      <dgm:prSet phldr="0"/>
      <dgm:spPr/>
      <dgm:t>
        <a:bodyPr/>
        <a:lstStyle/>
        <a:p>
          <a:pPr rtl="0"/>
          <a:r>
            <a:rPr lang="en-US"/>
            <a:t>Level </a:t>
          </a:r>
          <a:r>
            <a:rPr lang="en-US">
              <a:latin typeface="Calibri"/>
            </a:rPr>
            <a:t>5</a:t>
          </a:r>
          <a:endParaRPr lang="en-US"/>
        </a:p>
      </dgm:t>
    </dgm:pt>
    <dgm:pt modelId="{1F32C3E1-0DBA-41FC-89CE-5D631106F610}" type="parTrans" cxnId="{462756A0-A5FB-493D-9D0D-CD988892E094}">
      <dgm:prSet/>
      <dgm:spPr/>
    </dgm:pt>
    <dgm:pt modelId="{0314F520-0A0C-4450-BBE4-9011C0E01677}" type="sibTrans" cxnId="{462756A0-A5FB-493D-9D0D-CD988892E094}">
      <dgm:prSet/>
      <dgm:spPr/>
    </dgm:pt>
    <dgm:pt modelId="{D9A142EA-3047-4AE4-9701-DF51F3B7B44F}">
      <dgm:prSet phldr="0"/>
      <dgm:spPr/>
      <dgm:t>
        <a:bodyPr/>
        <a:lstStyle/>
        <a:p>
          <a:pPr rtl="0"/>
          <a:r>
            <a:rPr lang="en-US"/>
            <a:t>Hands off, driver off, no driver</a:t>
          </a:r>
          <a:br>
            <a:rPr lang="en-US">
              <a:solidFill>
                <a:srgbClr val="010000"/>
              </a:solidFill>
              <a:latin typeface="Calibri"/>
            </a:rPr>
          </a:br>
          <a:br>
            <a:rPr lang="en-US">
              <a:solidFill>
                <a:srgbClr val="010000"/>
              </a:solidFill>
              <a:latin typeface="Calibri"/>
            </a:rPr>
          </a:br>
          <a:br>
            <a:rPr lang="en-US">
              <a:latin typeface="Calibri"/>
            </a:rPr>
          </a:br>
          <a:br>
            <a:rPr lang="en-US">
              <a:latin typeface="Calibri"/>
            </a:rPr>
          </a:br>
          <a:br>
            <a:rPr lang="en-US">
              <a:latin typeface="Calibri"/>
            </a:rPr>
          </a:br>
          <a:r>
            <a:rPr lang="en-US" b="1">
              <a:latin typeface="Calibri"/>
            </a:rPr>
            <a:t>(Target </a:t>
          </a:r>
          <a:r>
            <a:rPr lang="en-US" b="0"/>
            <a:t>Q4 - </a:t>
          </a:r>
          <a:r>
            <a:rPr lang="en-US" b="1">
              <a:latin typeface="Calibri"/>
            </a:rPr>
            <a:t>2030)</a:t>
          </a:r>
          <a:endParaRPr lang="en-US" b="1"/>
        </a:p>
      </dgm:t>
    </dgm:pt>
    <dgm:pt modelId="{1713CD26-2728-437E-9B94-12609464A6E9}" type="parTrans" cxnId="{01A1CEEB-FDB0-4E72-A727-A47642251153}">
      <dgm:prSet/>
      <dgm:spPr/>
    </dgm:pt>
    <dgm:pt modelId="{2C846E6B-6EB7-4D4D-AA60-ABA0BDAEE491}" type="sibTrans" cxnId="{01A1CEEB-FDB0-4E72-A727-A47642251153}">
      <dgm:prSet/>
      <dgm:spPr/>
    </dgm:pt>
    <dgm:pt modelId="{62764038-47B1-4A4A-8B4F-076D38500A45}">
      <dgm:prSet phldr="0"/>
      <dgm:spPr/>
      <dgm:t>
        <a:bodyPr/>
        <a:lstStyle/>
        <a:p>
          <a:pPr rtl="0"/>
          <a:r>
            <a:rPr lang="en-US" b="0">
              <a:latin typeface="Calibri"/>
            </a:rPr>
            <a:t>Hands</a:t>
          </a:r>
          <a:r>
            <a:rPr lang="en-US"/>
            <a:t> on, Eyes on</a:t>
          </a:r>
          <a:br>
            <a:rPr lang="en-US">
              <a:latin typeface="Calibri"/>
            </a:rPr>
          </a:br>
          <a:br>
            <a:rPr lang="en-US">
              <a:latin typeface="Calibri"/>
            </a:rPr>
          </a:br>
          <a:br>
            <a:rPr lang="en-US">
              <a:latin typeface="Calibri"/>
            </a:rPr>
          </a:br>
          <a:br>
            <a:rPr lang="en-US">
              <a:latin typeface="Calibri"/>
            </a:rPr>
          </a:br>
          <a:br>
            <a:rPr lang="en-US">
              <a:latin typeface="Calibri"/>
            </a:rPr>
          </a:br>
          <a:br>
            <a:rPr lang="en-US">
              <a:latin typeface="Calibri"/>
            </a:rPr>
          </a:br>
          <a:r>
            <a:rPr lang="en-US" b="1">
              <a:latin typeface="Calibri"/>
            </a:rPr>
            <a:t>(Achieved Q4 - 1928)</a:t>
          </a:r>
          <a:endParaRPr lang="en-US" b="1"/>
        </a:p>
      </dgm:t>
    </dgm:pt>
    <dgm:pt modelId="{7D8AD1D5-C04F-499B-B453-DC779AE96FFD}" type="parTrans" cxnId="{954B32CF-DD20-4E7A-8885-679BA7948A4D}">
      <dgm:prSet/>
      <dgm:spPr/>
    </dgm:pt>
    <dgm:pt modelId="{5277482A-4F74-4FC1-B5B5-BB35B0F931F0}" type="sibTrans" cxnId="{954B32CF-DD20-4E7A-8885-679BA7948A4D}">
      <dgm:prSet/>
      <dgm:spPr/>
    </dgm:pt>
    <dgm:pt modelId="{6369A0DD-EEBC-F541-A6E8-D411892D665B}" type="pres">
      <dgm:prSet presAssocID="{0E5CB78E-AAE8-CC47-9185-77FD7BB3BB2B}" presName="CompostProcess" presStyleCnt="0">
        <dgm:presLayoutVars>
          <dgm:dir/>
          <dgm:resizeHandles val="exact"/>
        </dgm:presLayoutVars>
      </dgm:prSet>
      <dgm:spPr/>
    </dgm:pt>
    <dgm:pt modelId="{ADB6A208-7FA7-5A48-ACC4-B0736613821F}" type="pres">
      <dgm:prSet presAssocID="{0E5CB78E-AAE8-CC47-9185-77FD7BB3BB2B}" presName="arrow" presStyleLbl="bgShp" presStyleIdx="0" presStyleCnt="1"/>
      <dgm:spPr/>
    </dgm:pt>
    <dgm:pt modelId="{E30574CE-DC11-584F-A65C-EF9CA2ED3011}" type="pres">
      <dgm:prSet presAssocID="{0E5CB78E-AAE8-CC47-9185-77FD7BB3BB2B}" presName="linearProcess" presStyleCnt="0"/>
      <dgm:spPr/>
    </dgm:pt>
    <dgm:pt modelId="{5DA75736-DB9D-9A4A-9979-01EB67EC9B6C}" type="pres">
      <dgm:prSet presAssocID="{D3CB4683-0271-F045-9691-FA230FB71DE6}" presName="textNode" presStyleLbl="node1" presStyleIdx="0" presStyleCnt="6">
        <dgm:presLayoutVars>
          <dgm:bulletEnabled val="1"/>
        </dgm:presLayoutVars>
      </dgm:prSet>
      <dgm:spPr/>
    </dgm:pt>
    <dgm:pt modelId="{7979FE61-2C4D-2E40-8CAA-187E802B33FC}" type="pres">
      <dgm:prSet presAssocID="{06267EB9-6515-514F-B78F-8B99C66BA4CF}" presName="sibTrans" presStyleCnt="0"/>
      <dgm:spPr/>
    </dgm:pt>
    <dgm:pt modelId="{0864CEF2-10D1-514C-8CAF-0A4F3AF04AA9}" type="pres">
      <dgm:prSet presAssocID="{98DA8F25-2413-B04E-8343-E7A9A22AC04F}" presName="textNode" presStyleLbl="node1" presStyleIdx="1" presStyleCnt="6">
        <dgm:presLayoutVars>
          <dgm:bulletEnabled val="1"/>
        </dgm:presLayoutVars>
      </dgm:prSet>
      <dgm:spPr/>
    </dgm:pt>
    <dgm:pt modelId="{2A28F893-7224-D746-8038-52C72CC95D4C}" type="pres">
      <dgm:prSet presAssocID="{472A0BD5-68CF-A743-89E2-E94B42703F6F}" presName="sibTrans" presStyleCnt="0"/>
      <dgm:spPr/>
    </dgm:pt>
    <dgm:pt modelId="{733FCE58-97AF-9A4D-AA65-84AFD4C3C254}" type="pres">
      <dgm:prSet presAssocID="{DDF8EBC7-35A4-264C-92C9-B6AD97CAFDCF}" presName="textNode" presStyleLbl="node1" presStyleIdx="2" presStyleCnt="6">
        <dgm:presLayoutVars>
          <dgm:bulletEnabled val="1"/>
        </dgm:presLayoutVars>
      </dgm:prSet>
      <dgm:spPr/>
    </dgm:pt>
    <dgm:pt modelId="{995AF7FD-CEB8-CA49-BB93-B14AC6C0552B}" type="pres">
      <dgm:prSet presAssocID="{E90DC03A-AFAA-2F45-8EF5-FEC903BEEF8A}" presName="sibTrans" presStyleCnt="0"/>
      <dgm:spPr/>
    </dgm:pt>
    <dgm:pt modelId="{0A5571AF-5D35-5849-9272-F1312AF58342}" type="pres">
      <dgm:prSet presAssocID="{3F5DE3FE-7D5A-E943-91C0-C5BEF4656B7C}" presName="textNode" presStyleLbl="node1" presStyleIdx="3" presStyleCnt="6">
        <dgm:presLayoutVars>
          <dgm:bulletEnabled val="1"/>
        </dgm:presLayoutVars>
      </dgm:prSet>
      <dgm:spPr/>
    </dgm:pt>
    <dgm:pt modelId="{8F44B7A7-C78A-4639-9085-86EEC2F95EEE}" type="pres">
      <dgm:prSet presAssocID="{46F7CD86-7DD5-074B-8E59-45685D507493}" presName="sibTrans" presStyleCnt="0"/>
      <dgm:spPr/>
    </dgm:pt>
    <dgm:pt modelId="{49B5441F-6711-447D-B2A6-78BFC813DDFF}" type="pres">
      <dgm:prSet presAssocID="{9135724A-AC13-460D-8AE0-41F21D18D612}" presName="textNode" presStyleLbl="node1" presStyleIdx="4" presStyleCnt="6">
        <dgm:presLayoutVars>
          <dgm:bulletEnabled val="1"/>
        </dgm:presLayoutVars>
      </dgm:prSet>
      <dgm:spPr/>
    </dgm:pt>
    <dgm:pt modelId="{BDB01A19-F822-47A3-B99D-332655A068E5}" type="pres">
      <dgm:prSet presAssocID="{79C5648B-CB0B-41FB-8225-EF9E1CABAE36}" presName="sibTrans" presStyleCnt="0"/>
      <dgm:spPr/>
    </dgm:pt>
    <dgm:pt modelId="{4E2E080A-5CC8-434E-B0E9-052C438B5680}" type="pres">
      <dgm:prSet presAssocID="{65C872D5-7501-4D9E-907D-3705EB29C84C}" presName="textNode" presStyleLbl="node1" presStyleIdx="5" presStyleCnt="6">
        <dgm:presLayoutVars>
          <dgm:bulletEnabled val="1"/>
        </dgm:presLayoutVars>
      </dgm:prSet>
      <dgm:spPr/>
    </dgm:pt>
  </dgm:ptLst>
  <dgm:cxnLst>
    <dgm:cxn modelId="{5DB22200-DC71-2C41-A686-0671DFAC0F5B}" srcId="{0E5CB78E-AAE8-CC47-9185-77FD7BB3BB2B}" destId="{3F5DE3FE-7D5A-E943-91C0-C5BEF4656B7C}" srcOrd="3" destOrd="0" parTransId="{76A4621D-8D13-484B-BD12-15E2CA88F21E}" sibTransId="{46F7CD86-7DD5-074B-8E59-45685D507493}"/>
    <dgm:cxn modelId="{AFB7880A-8669-4E92-B21D-EDE3801CC0C7}" srcId="{9135724A-AC13-460D-8AE0-41F21D18D612}" destId="{2D2DCD41-A588-49C2-88F7-E7C9D91BDD3B}" srcOrd="0" destOrd="0" parTransId="{64B8EE29-9D2D-4E34-996E-909F5F696263}" sibTransId="{82D7F545-7D6C-48EF-A494-6FA533CCC5F5}"/>
    <dgm:cxn modelId="{B579FE18-C65E-9841-BC27-1BD820FF7FDB}" srcId="{0E5CB78E-AAE8-CC47-9185-77FD7BB3BB2B}" destId="{98DA8F25-2413-B04E-8343-E7A9A22AC04F}" srcOrd="1" destOrd="0" parTransId="{391F125F-4D5D-7945-B400-58694C9D3CE3}" sibTransId="{472A0BD5-68CF-A743-89E2-E94B42703F6F}"/>
    <dgm:cxn modelId="{3EE3D435-94C6-40B3-A28D-D29098D6CE05}" srcId="{0E5CB78E-AAE8-CC47-9185-77FD7BB3BB2B}" destId="{9135724A-AC13-460D-8AE0-41F21D18D612}" srcOrd="4" destOrd="0" parTransId="{D9F1567D-AAF4-4C05-86B0-B90314847EA2}" sibTransId="{79C5648B-CB0B-41FB-8225-EF9E1CABAE36}"/>
    <dgm:cxn modelId="{36D53E3A-96A3-4254-A94D-09BB313E7B4D}" type="presOf" srcId="{A424D6D4-9319-CC4E-9A0B-3CF297DD55C6}" destId="{0A5571AF-5D35-5849-9272-F1312AF58342}" srcOrd="0" destOrd="1" presId="urn:microsoft.com/office/officeart/2005/8/layout/hProcess9"/>
    <dgm:cxn modelId="{7A6E6143-7C27-4324-B5AE-19656FC898F8}" type="presOf" srcId="{62764038-47B1-4A4A-8B4F-076D38500A45}" destId="{5DA75736-DB9D-9A4A-9979-01EB67EC9B6C}" srcOrd="0" destOrd="1" presId="urn:microsoft.com/office/officeart/2005/8/layout/hProcess9"/>
    <dgm:cxn modelId="{4BD18249-069F-4891-86FD-6DCBA96AF4EA}" type="presOf" srcId="{DDF8EBC7-35A4-264C-92C9-B6AD97CAFDCF}" destId="{733FCE58-97AF-9A4D-AA65-84AFD4C3C254}" srcOrd="0" destOrd="0" presId="urn:microsoft.com/office/officeart/2005/8/layout/hProcess9"/>
    <dgm:cxn modelId="{BEA38F69-9A71-3541-9453-779E7FE17114}" srcId="{3F5DE3FE-7D5A-E943-91C0-C5BEF4656B7C}" destId="{A424D6D4-9319-CC4E-9A0B-3CF297DD55C6}" srcOrd="0" destOrd="0" parTransId="{BDF38B08-37B0-8A4E-8491-8C63B71CCA95}" sibTransId="{33BA11C0-1FB3-DB47-A4FC-2CA938629F31}"/>
    <dgm:cxn modelId="{26A86A4A-2958-40BA-9874-18F1B626CECF}" type="presOf" srcId="{D3CB4683-0271-F045-9691-FA230FB71DE6}" destId="{5DA75736-DB9D-9A4A-9979-01EB67EC9B6C}" srcOrd="0" destOrd="0" presId="urn:microsoft.com/office/officeart/2005/8/layout/hProcess9"/>
    <dgm:cxn modelId="{9FD03656-A790-42E6-89F7-BAE597F0FB77}" type="presOf" srcId="{D9A142EA-3047-4AE4-9701-DF51F3B7B44F}" destId="{4E2E080A-5CC8-434E-B0E9-052C438B5680}" srcOrd="0" destOrd="1" presId="urn:microsoft.com/office/officeart/2005/8/layout/hProcess9"/>
    <dgm:cxn modelId="{F76F935A-B061-49C5-A89E-686F5F5C4AC3}" type="presOf" srcId="{A9F201D5-EAFE-4F46-AE2E-2A292402927A}" destId="{733FCE58-97AF-9A4D-AA65-84AFD4C3C254}" srcOrd="0" destOrd="1" presId="urn:microsoft.com/office/officeart/2005/8/layout/hProcess9"/>
    <dgm:cxn modelId="{703A1484-9818-4346-8AD1-C651829D3343}" type="presOf" srcId="{65C872D5-7501-4D9E-907D-3705EB29C84C}" destId="{4E2E080A-5CC8-434E-B0E9-052C438B5680}" srcOrd="0" destOrd="0" presId="urn:microsoft.com/office/officeart/2005/8/layout/hProcess9"/>
    <dgm:cxn modelId="{63912D84-FB72-8743-9888-B7D6AF8DE3E3}" srcId="{DDF8EBC7-35A4-264C-92C9-B6AD97CAFDCF}" destId="{A9F201D5-EAFE-4F46-AE2E-2A292402927A}" srcOrd="0" destOrd="0" parTransId="{10555004-002D-2040-BD3E-3D502C41FE70}" sibTransId="{7558B1B6-EF7C-0245-B144-836D2B14844D}"/>
    <dgm:cxn modelId="{B1888397-892D-469D-A1E3-2589BECAE7A6}" type="presOf" srcId="{98DA8F25-2413-B04E-8343-E7A9A22AC04F}" destId="{0864CEF2-10D1-514C-8CAF-0A4F3AF04AA9}" srcOrd="0" destOrd="0" presId="urn:microsoft.com/office/officeart/2005/8/layout/hProcess9"/>
    <dgm:cxn modelId="{99AFFC97-201A-47F3-ACBA-E05DDD65A51F}" type="presOf" srcId="{2D2DCD41-A588-49C2-88F7-E7C9D91BDD3B}" destId="{49B5441F-6711-447D-B2A6-78BFC813DDFF}" srcOrd="0" destOrd="1" presId="urn:microsoft.com/office/officeart/2005/8/layout/hProcess9"/>
    <dgm:cxn modelId="{260E969E-1B86-4550-A088-06F35F65EFD5}" type="presOf" srcId="{3F5DE3FE-7D5A-E943-91C0-C5BEF4656B7C}" destId="{0A5571AF-5D35-5849-9272-F1312AF58342}" srcOrd="0" destOrd="0" presId="urn:microsoft.com/office/officeart/2005/8/layout/hProcess9"/>
    <dgm:cxn modelId="{462756A0-A5FB-493D-9D0D-CD988892E094}" srcId="{0E5CB78E-AAE8-CC47-9185-77FD7BB3BB2B}" destId="{65C872D5-7501-4D9E-907D-3705EB29C84C}" srcOrd="5" destOrd="0" parTransId="{1F32C3E1-0DBA-41FC-89CE-5D631106F610}" sibTransId="{0314F520-0A0C-4450-BBE4-9011C0E01677}"/>
    <dgm:cxn modelId="{ADB890B0-D029-8A43-9BC5-9BCC4C09CAE8}" type="presOf" srcId="{0E5CB78E-AAE8-CC47-9185-77FD7BB3BB2B}" destId="{6369A0DD-EEBC-F541-A6E8-D411892D665B}" srcOrd="0" destOrd="0" presId="urn:microsoft.com/office/officeart/2005/8/layout/hProcess9"/>
    <dgm:cxn modelId="{90C559C8-424C-5644-B1C0-8B7E33A079EA}" srcId="{0E5CB78E-AAE8-CC47-9185-77FD7BB3BB2B}" destId="{D3CB4683-0271-F045-9691-FA230FB71DE6}" srcOrd="0" destOrd="0" parTransId="{76BC5552-3C44-E547-A3D6-123EFAEF3EF0}" sibTransId="{06267EB9-6515-514F-B78F-8B99C66BA4CF}"/>
    <dgm:cxn modelId="{954B32CF-DD20-4E7A-8885-679BA7948A4D}" srcId="{D3CB4683-0271-F045-9691-FA230FB71DE6}" destId="{62764038-47B1-4A4A-8B4F-076D38500A45}" srcOrd="0" destOrd="0" parTransId="{7D8AD1D5-C04F-499B-B453-DC779AE96FFD}" sibTransId="{5277482A-4F74-4FC1-B5B5-BB35B0F931F0}"/>
    <dgm:cxn modelId="{FBFB38D1-721B-4E59-ACD4-3A6DE38E2326}" type="presOf" srcId="{101CA2EF-5FB8-CF44-9148-0F8523E8C83C}" destId="{0864CEF2-10D1-514C-8CAF-0A4F3AF04AA9}" srcOrd="0" destOrd="1" presId="urn:microsoft.com/office/officeart/2005/8/layout/hProcess9"/>
    <dgm:cxn modelId="{C4AAE6D1-27CA-264D-BCB5-71A4C31DF54F}" srcId="{0E5CB78E-AAE8-CC47-9185-77FD7BB3BB2B}" destId="{DDF8EBC7-35A4-264C-92C9-B6AD97CAFDCF}" srcOrd="2" destOrd="0" parTransId="{470BB07B-9393-124A-AA05-A4E9E01C02EE}" sibTransId="{E90DC03A-AFAA-2F45-8EF5-FEC903BEEF8A}"/>
    <dgm:cxn modelId="{53DD57D6-B5A6-4E8E-B476-29779B359546}" type="presOf" srcId="{9135724A-AC13-460D-8AE0-41F21D18D612}" destId="{49B5441F-6711-447D-B2A6-78BFC813DDFF}" srcOrd="0" destOrd="0" presId="urn:microsoft.com/office/officeart/2005/8/layout/hProcess9"/>
    <dgm:cxn modelId="{01A1CEEB-FDB0-4E72-A727-A47642251153}" srcId="{65C872D5-7501-4D9E-907D-3705EB29C84C}" destId="{D9A142EA-3047-4AE4-9701-DF51F3B7B44F}" srcOrd="0" destOrd="0" parTransId="{1713CD26-2728-437E-9B94-12609464A6E9}" sibTransId="{2C846E6B-6EB7-4D4D-AA60-ABA0BDAEE491}"/>
    <dgm:cxn modelId="{9D0CDDFA-B86B-5249-86CD-828C69B582B8}" srcId="{98DA8F25-2413-B04E-8343-E7A9A22AC04F}" destId="{101CA2EF-5FB8-CF44-9148-0F8523E8C83C}" srcOrd="0" destOrd="0" parTransId="{ED3C0D29-0670-EA47-954C-F5911BFF1DCD}" sibTransId="{EA48792C-0BFC-6048-A6E9-F4BCA6D8B2DC}"/>
    <dgm:cxn modelId="{4F3EEE44-8E87-4510-ABA8-D94B1145B86D}" type="presParOf" srcId="{6369A0DD-EEBC-F541-A6E8-D411892D665B}" destId="{ADB6A208-7FA7-5A48-ACC4-B0736613821F}" srcOrd="0" destOrd="0" presId="urn:microsoft.com/office/officeart/2005/8/layout/hProcess9"/>
    <dgm:cxn modelId="{4D88516A-54BC-4346-AD75-799FC2B5878D}" type="presParOf" srcId="{6369A0DD-EEBC-F541-A6E8-D411892D665B}" destId="{E30574CE-DC11-584F-A65C-EF9CA2ED3011}" srcOrd="1" destOrd="0" presId="urn:microsoft.com/office/officeart/2005/8/layout/hProcess9"/>
    <dgm:cxn modelId="{4DFA4BEC-0F0C-421F-9CF2-5C95D0ECEC16}" type="presParOf" srcId="{E30574CE-DC11-584F-A65C-EF9CA2ED3011}" destId="{5DA75736-DB9D-9A4A-9979-01EB67EC9B6C}" srcOrd="0" destOrd="0" presId="urn:microsoft.com/office/officeart/2005/8/layout/hProcess9"/>
    <dgm:cxn modelId="{DA180F31-B5FA-4978-94CF-5773F75A402F}" type="presParOf" srcId="{E30574CE-DC11-584F-A65C-EF9CA2ED3011}" destId="{7979FE61-2C4D-2E40-8CAA-187E802B33FC}" srcOrd="1" destOrd="0" presId="urn:microsoft.com/office/officeart/2005/8/layout/hProcess9"/>
    <dgm:cxn modelId="{D438C202-EDC4-46EC-8B8B-F71D3FA8CFC6}" type="presParOf" srcId="{E30574CE-DC11-584F-A65C-EF9CA2ED3011}" destId="{0864CEF2-10D1-514C-8CAF-0A4F3AF04AA9}" srcOrd="2" destOrd="0" presId="urn:microsoft.com/office/officeart/2005/8/layout/hProcess9"/>
    <dgm:cxn modelId="{BC7EA1F7-2B0A-4328-B0EC-04FF5B55575F}" type="presParOf" srcId="{E30574CE-DC11-584F-A65C-EF9CA2ED3011}" destId="{2A28F893-7224-D746-8038-52C72CC95D4C}" srcOrd="3" destOrd="0" presId="urn:microsoft.com/office/officeart/2005/8/layout/hProcess9"/>
    <dgm:cxn modelId="{CE433E8B-3EB2-4982-A717-9FD23D9B6D2D}" type="presParOf" srcId="{E30574CE-DC11-584F-A65C-EF9CA2ED3011}" destId="{733FCE58-97AF-9A4D-AA65-84AFD4C3C254}" srcOrd="4" destOrd="0" presId="urn:microsoft.com/office/officeart/2005/8/layout/hProcess9"/>
    <dgm:cxn modelId="{514F7A4C-07A3-4419-8F9A-67B15C4303A3}" type="presParOf" srcId="{E30574CE-DC11-584F-A65C-EF9CA2ED3011}" destId="{995AF7FD-CEB8-CA49-BB93-B14AC6C0552B}" srcOrd="5" destOrd="0" presId="urn:microsoft.com/office/officeart/2005/8/layout/hProcess9"/>
    <dgm:cxn modelId="{7B5DC15E-15AA-4A00-9F84-10FECE8B4A12}" type="presParOf" srcId="{E30574CE-DC11-584F-A65C-EF9CA2ED3011}" destId="{0A5571AF-5D35-5849-9272-F1312AF58342}" srcOrd="6" destOrd="0" presId="urn:microsoft.com/office/officeart/2005/8/layout/hProcess9"/>
    <dgm:cxn modelId="{011BB2CC-25F0-4F4E-91CB-DD8A998733C0}" type="presParOf" srcId="{E30574CE-DC11-584F-A65C-EF9CA2ED3011}" destId="{8F44B7A7-C78A-4639-9085-86EEC2F95EEE}" srcOrd="7" destOrd="0" presId="urn:microsoft.com/office/officeart/2005/8/layout/hProcess9"/>
    <dgm:cxn modelId="{08CD308A-88D8-4245-87C9-6D1E62C25192}" type="presParOf" srcId="{E30574CE-DC11-584F-A65C-EF9CA2ED3011}" destId="{49B5441F-6711-447D-B2A6-78BFC813DDFF}" srcOrd="8" destOrd="0" presId="urn:microsoft.com/office/officeart/2005/8/layout/hProcess9"/>
    <dgm:cxn modelId="{5C6A6720-E707-4101-81FE-C36A2999501B}" type="presParOf" srcId="{E30574CE-DC11-584F-A65C-EF9CA2ED3011}" destId="{BDB01A19-F822-47A3-B99D-332655A068E5}" srcOrd="9" destOrd="0" presId="urn:microsoft.com/office/officeart/2005/8/layout/hProcess9"/>
    <dgm:cxn modelId="{6BA8BA9E-B751-49C2-B091-327E9F4F2CC6}" type="presParOf" srcId="{E30574CE-DC11-584F-A65C-EF9CA2ED3011}" destId="{4E2E080A-5CC8-434E-B0E9-052C438B5680}"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12D1425-A39D-424E-ABD2-4A1C9A5305FE}"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n-US"/>
        </a:p>
      </dgm:t>
    </dgm:pt>
    <dgm:pt modelId="{7438C6FF-4E64-4FA0-A5B4-DB4EFABD3EEB}">
      <dgm:prSet phldrT="[Text]"/>
      <dgm:spPr/>
      <dgm:t>
        <a:bodyPr/>
        <a:lstStyle/>
        <a:p>
          <a:r>
            <a:rPr lang="en-US">
              <a:cs typeface="Calibri"/>
            </a:rPr>
            <a:t>Develop Expertise in</a:t>
          </a:r>
          <a:endParaRPr lang="en-US" sz="3000">
            <a:latin typeface="Calibri"/>
            <a:cs typeface="Calibri"/>
          </a:endParaRPr>
        </a:p>
      </dgm:t>
    </dgm:pt>
    <dgm:pt modelId="{D7A4F4EF-5739-4398-B3EC-C0EE427D277A}" type="parTrans" cxnId="{9FF285F9-AA45-4B87-8056-F06608835E07}">
      <dgm:prSet/>
      <dgm:spPr/>
      <dgm:t>
        <a:bodyPr/>
        <a:lstStyle/>
        <a:p>
          <a:endParaRPr lang="en-US"/>
        </a:p>
      </dgm:t>
    </dgm:pt>
    <dgm:pt modelId="{8B437AD0-5BE8-4C48-BB2F-F58B639B8832}" type="sibTrans" cxnId="{9FF285F9-AA45-4B87-8056-F06608835E07}">
      <dgm:prSet/>
      <dgm:spPr/>
      <dgm:t>
        <a:bodyPr/>
        <a:lstStyle/>
        <a:p>
          <a:endParaRPr lang="en-US"/>
        </a:p>
      </dgm:t>
    </dgm:pt>
    <dgm:pt modelId="{4D6087A4-9EE6-4C33-AB9F-E1F6828A148A}">
      <dgm:prSet phldrT="[Text]"/>
      <dgm:spPr/>
      <dgm:t>
        <a:bodyPr/>
        <a:lstStyle/>
        <a:p>
          <a:pPr rtl="0"/>
          <a:r>
            <a:rPr lang="en-US" sz="2600">
              <a:latin typeface="Calibri"/>
              <a:cs typeface="Calibri"/>
            </a:rPr>
            <a:t>Autonomous Driving</a:t>
          </a:r>
          <a:endParaRPr lang="en-US" sz="2600">
            <a:cs typeface="Calibri"/>
          </a:endParaRPr>
        </a:p>
      </dgm:t>
    </dgm:pt>
    <dgm:pt modelId="{84597CDA-B813-4532-BF1D-0DF574B41681}" type="parTrans" cxnId="{42D718DD-98A7-4AEF-8A7D-C7BEA06E9CEA}">
      <dgm:prSet/>
      <dgm:spPr/>
      <dgm:t>
        <a:bodyPr/>
        <a:lstStyle/>
        <a:p>
          <a:endParaRPr lang="en-US"/>
        </a:p>
      </dgm:t>
    </dgm:pt>
    <dgm:pt modelId="{9381994E-5C42-474E-AA83-6BEC0267A5D3}" type="sibTrans" cxnId="{42D718DD-98A7-4AEF-8A7D-C7BEA06E9CEA}">
      <dgm:prSet/>
      <dgm:spPr/>
      <dgm:t>
        <a:bodyPr/>
        <a:lstStyle/>
        <a:p>
          <a:endParaRPr lang="en-US"/>
        </a:p>
      </dgm:t>
    </dgm:pt>
    <dgm:pt modelId="{A2A328F9-6A6C-4696-99EC-7AA1256A4560}">
      <dgm:prSet phldrT="[Text]"/>
      <dgm:spPr/>
      <dgm:t>
        <a:bodyPr/>
        <a:lstStyle/>
        <a:p>
          <a:r>
            <a:rPr lang="en-US">
              <a:cs typeface="Calibri"/>
            </a:rPr>
            <a:t>Be a differentiator</a:t>
          </a:r>
        </a:p>
      </dgm:t>
    </dgm:pt>
    <dgm:pt modelId="{C3C2F0B3-6F28-4F7B-BF8E-6B2DCF755DC8}" type="parTrans" cxnId="{EFD623CC-C091-4D9D-936C-C39AC791C36E}">
      <dgm:prSet/>
      <dgm:spPr/>
      <dgm:t>
        <a:bodyPr/>
        <a:lstStyle/>
        <a:p>
          <a:endParaRPr lang="en-US"/>
        </a:p>
      </dgm:t>
    </dgm:pt>
    <dgm:pt modelId="{9E1D4BAD-F95F-4665-8C5A-FA54DDA38581}" type="sibTrans" cxnId="{EFD623CC-C091-4D9D-936C-C39AC791C36E}">
      <dgm:prSet/>
      <dgm:spPr/>
      <dgm:t>
        <a:bodyPr/>
        <a:lstStyle/>
        <a:p>
          <a:endParaRPr lang="en-US"/>
        </a:p>
      </dgm:t>
    </dgm:pt>
    <dgm:pt modelId="{2226365C-4AAF-4244-B6DD-D61E25C92718}">
      <dgm:prSet phldrT="[Text]" phldr="0"/>
      <dgm:spPr/>
      <dgm:t>
        <a:bodyPr/>
        <a:lstStyle/>
        <a:p>
          <a:pPr rtl="0"/>
          <a:r>
            <a:rPr lang="en-US" sz="2600">
              <a:latin typeface="Calibri"/>
              <a:cs typeface="Calibri"/>
            </a:rPr>
            <a:t>Provide excellent </a:t>
          </a:r>
          <a:r>
            <a:rPr lang="en-US" sz="2600" err="1">
              <a:latin typeface="Calibri"/>
              <a:cs typeface="Calibri"/>
            </a:rPr>
            <a:t>maintainence</a:t>
          </a:r>
          <a:endParaRPr lang="en-US" sz="2600">
            <a:cs typeface="Calibri"/>
          </a:endParaRPr>
        </a:p>
      </dgm:t>
    </dgm:pt>
    <dgm:pt modelId="{D371FD64-962A-4071-B4D0-6A5C4ECE991C}" type="parTrans" cxnId="{2FD17426-0EB2-4B59-8C6D-C27FD6310BA5}">
      <dgm:prSet/>
      <dgm:spPr/>
      <dgm:t>
        <a:bodyPr/>
        <a:lstStyle/>
        <a:p>
          <a:endParaRPr lang="en-US"/>
        </a:p>
      </dgm:t>
    </dgm:pt>
    <dgm:pt modelId="{12522B26-84A6-4492-9367-78FEC0245E6C}" type="sibTrans" cxnId="{2FD17426-0EB2-4B59-8C6D-C27FD6310BA5}">
      <dgm:prSet/>
      <dgm:spPr/>
      <dgm:t>
        <a:bodyPr/>
        <a:lstStyle/>
        <a:p>
          <a:endParaRPr lang="en-US"/>
        </a:p>
      </dgm:t>
    </dgm:pt>
    <dgm:pt modelId="{19AAD976-4B0B-47D4-91B7-783F4470FC2E}">
      <dgm:prSet phldrT="[Text]" phldr="0"/>
      <dgm:spPr/>
      <dgm:t>
        <a:bodyPr/>
        <a:lstStyle/>
        <a:p>
          <a:pPr rtl="0"/>
          <a:r>
            <a:rPr lang="en-US" sz="2600">
              <a:latin typeface="Calibri"/>
              <a:cs typeface="Calibri"/>
            </a:rPr>
            <a:t>Vehicle Functions</a:t>
          </a:r>
        </a:p>
      </dgm:t>
    </dgm:pt>
    <dgm:pt modelId="{1D569F1D-4215-4E9F-8150-581AD0D4FB66}" type="parTrans" cxnId="{9867FB37-35FE-8C4C-B305-39E9A47EE60F}">
      <dgm:prSet/>
      <dgm:spPr/>
    </dgm:pt>
    <dgm:pt modelId="{FA70F53D-1178-4171-A331-210D49CAECA5}" type="sibTrans" cxnId="{9867FB37-35FE-8C4C-B305-39E9A47EE60F}">
      <dgm:prSet/>
      <dgm:spPr/>
    </dgm:pt>
    <dgm:pt modelId="{05A20EA3-4C7E-4423-9E9B-51A3C84BF484}">
      <dgm:prSet phldrT="[Text]"/>
      <dgm:spPr/>
      <dgm:t>
        <a:bodyPr/>
        <a:lstStyle/>
        <a:p>
          <a:pPr rtl="0"/>
          <a:r>
            <a:rPr lang="en-US" sz="2600">
              <a:latin typeface="Calibri"/>
              <a:cs typeface="Calibri"/>
            </a:rPr>
            <a:t>Supply Chain</a:t>
          </a:r>
        </a:p>
      </dgm:t>
    </dgm:pt>
    <dgm:pt modelId="{261D62EF-9CBC-49D8-95D1-11A5EA513FD6}" type="parTrans" cxnId="{68399D76-005E-D548-BA02-69E10124AF1C}">
      <dgm:prSet/>
      <dgm:spPr/>
    </dgm:pt>
    <dgm:pt modelId="{8EE1D757-6EB7-4258-A2CE-3F8DB28BD0DE}" type="sibTrans" cxnId="{68399D76-005E-D548-BA02-69E10124AF1C}">
      <dgm:prSet/>
      <dgm:spPr/>
    </dgm:pt>
    <dgm:pt modelId="{888066FA-8390-46CA-8EB3-A0886B896B12}">
      <dgm:prSet phldrT="[Text]"/>
      <dgm:spPr/>
      <dgm:t>
        <a:bodyPr/>
        <a:lstStyle/>
        <a:p>
          <a:pPr rtl="0"/>
          <a:r>
            <a:rPr lang="en-US" sz="2600">
              <a:latin typeface="Calibri"/>
              <a:cs typeface="Calibri"/>
            </a:rPr>
            <a:t>Research &amp; Development</a:t>
          </a:r>
        </a:p>
      </dgm:t>
    </dgm:pt>
    <dgm:pt modelId="{5B406342-203E-4C54-894A-E1406CD83657}" type="parTrans" cxnId="{1E7BD1CB-B136-5442-A225-98F26006C364}">
      <dgm:prSet/>
      <dgm:spPr/>
    </dgm:pt>
    <dgm:pt modelId="{C6A4A49F-AA8E-41A6-B36D-9309F9691982}" type="sibTrans" cxnId="{1E7BD1CB-B136-5442-A225-98F26006C364}">
      <dgm:prSet/>
      <dgm:spPr/>
    </dgm:pt>
    <dgm:pt modelId="{2A032E61-602C-474A-AC28-6E919865EB19}">
      <dgm:prSet phldrT="[Text]"/>
      <dgm:spPr/>
      <dgm:t>
        <a:bodyPr/>
        <a:lstStyle/>
        <a:p>
          <a:pPr rtl="0"/>
          <a:r>
            <a:rPr lang="en-US" sz="2600">
              <a:cs typeface="Calibri"/>
            </a:rPr>
            <a:t>Insightful analytics of the </a:t>
          </a:r>
          <a:r>
            <a:rPr lang="en-US" sz="2600">
              <a:latin typeface="Calibri"/>
              <a:cs typeface="Calibri"/>
            </a:rPr>
            <a:t>automobile market</a:t>
          </a:r>
          <a:endParaRPr lang="en-US" sz="2600">
            <a:cs typeface="Calibri"/>
          </a:endParaRPr>
        </a:p>
      </dgm:t>
    </dgm:pt>
    <dgm:pt modelId="{BFD4FC0B-6DF2-4104-A0E7-5D5E3C061692}" type="parTrans" cxnId="{A5218518-CEC7-6549-9F55-97E20CCBDDE2}">
      <dgm:prSet/>
      <dgm:spPr/>
    </dgm:pt>
    <dgm:pt modelId="{5ED83091-5D49-4357-8A84-659AF4514787}" type="sibTrans" cxnId="{A5218518-CEC7-6549-9F55-97E20CCBDDE2}">
      <dgm:prSet/>
      <dgm:spPr/>
    </dgm:pt>
    <dgm:pt modelId="{E7A6713C-0825-40CF-BBD9-2006F25D0B2A}">
      <dgm:prSet phldrT="[Text]"/>
      <dgm:spPr/>
      <dgm:t>
        <a:bodyPr/>
        <a:lstStyle/>
        <a:p>
          <a:r>
            <a:rPr lang="en-US" sz="2600">
              <a:cs typeface="Calibri"/>
            </a:rPr>
            <a:t>Personalized customer experience</a:t>
          </a:r>
        </a:p>
      </dgm:t>
    </dgm:pt>
    <dgm:pt modelId="{4D7BE154-5755-4ECE-A777-A27183B042FE}" type="parTrans" cxnId="{666DFBBA-575E-7A4F-8AFB-FC638CE06D75}">
      <dgm:prSet/>
      <dgm:spPr/>
    </dgm:pt>
    <dgm:pt modelId="{FE3399F1-6CCE-4E6B-9E4D-E306449825EC}" type="sibTrans" cxnId="{666DFBBA-575E-7A4F-8AFB-FC638CE06D75}">
      <dgm:prSet/>
      <dgm:spPr/>
    </dgm:pt>
    <dgm:pt modelId="{3B9D0E72-9580-4B86-B853-CE6833947A25}">
      <dgm:prSet phldrT="[Text]"/>
      <dgm:spPr/>
      <dgm:t>
        <a:bodyPr/>
        <a:lstStyle/>
        <a:p>
          <a:pPr rtl="0"/>
          <a:r>
            <a:rPr lang="en-US" sz="2600">
              <a:latin typeface="Calibri"/>
              <a:cs typeface="Calibri"/>
            </a:rPr>
            <a:t>Consumer's go-to</a:t>
          </a:r>
          <a:r>
            <a:rPr lang="en-US" sz="2600">
              <a:cs typeface="Calibri"/>
            </a:rPr>
            <a:t> </a:t>
          </a:r>
          <a:r>
            <a:rPr lang="en-US" sz="2600">
              <a:latin typeface="Calibri"/>
              <a:cs typeface="Calibri"/>
            </a:rPr>
            <a:t>place </a:t>
          </a:r>
          <a:r>
            <a:rPr lang="en-US" sz="2600">
              <a:cs typeface="Calibri"/>
            </a:rPr>
            <a:t>for </a:t>
          </a:r>
          <a:r>
            <a:rPr lang="en-US" sz="2600">
              <a:latin typeface="Calibri"/>
              <a:cs typeface="Calibri"/>
            </a:rPr>
            <a:t>automobile needs</a:t>
          </a:r>
          <a:endParaRPr lang="en-US" sz="2600">
            <a:cs typeface="Calibri"/>
          </a:endParaRPr>
        </a:p>
      </dgm:t>
    </dgm:pt>
    <dgm:pt modelId="{B011CA2C-DA0C-442D-B695-076E1E70B3D6}" type="parTrans" cxnId="{2ABDE256-8C67-2E40-8C8E-9E3211A56193}">
      <dgm:prSet/>
      <dgm:spPr/>
    </dgm:pt>
    <dgm:pt modelId="{DC3D58FF-2AE1-4DAD-B64B-8F213F2B508E}" type="sibTrans" cxnId="{2ABDE256-8C67-2E40-8C8E-9E3211A56193}">
      <dgm:prSet/>
      <dgm:spPr/>
    </dgm:pt>
    <dgm:pt modelId="{52FFC37F-0120-44C6-9E32-ED31C13FFC68}" type="pres">
      <dgm:prSet presAssocID="{812D1425-A39D-424E-ABD2-4A1C9A5305FE}" presName="theList" presStyleCnt="0">
        <dgm:presLayoutVars>
          <dgm:dir/>
          <dgm:animLvl val="lvl"/>
          <dgm:resizeHandles val="exact"/>
        </dgm:presLayoutVars>
      </dgm:prSet>
      <dgm:spPr/>
    </dgm:pt>
    <dgm:pt modelId="{3B54BF3A-F565-487D-9CFC-3F228CDEA7CC}" type="pres">
      <dgm:prSet presAssocID="{7438C6FF-4E64-4FA0-A5B4-DB4EFABD3EEB}" presName="compNode" presStyleCnt="0"/>
      <dgm:spPr/>
    </dgm:pt>
    <dgm:pt modelId="{E3442452-069F-4C5D-A018-83217B2C5C0B}" type="pres">
      <dgm:prSet presAssocID="{7438C6FF-4E64-4FA0-A5B4-DB4EFABD3EEB}" presName="aNode" presStyleLbl="bgShp" presStyleIdx="0" presStyleCnt="2"/>
      <dgm:spPr/>
    </dgm:pt>
    <dgm:pt modelId="{F2629AED-6CE0-46A3-97BC-2103E3AE8923}" type="pres">
      <dgm:prSet presAssocID="{7438C6FF-4E64-4FA0-A5B4-DB4EFABD3EEB}" presName="textNode" presStyleLbl="bgShp" presStyleIdx="0" presStyleCnt="2"/>
      <dgm:spPr/>
    </dgm:pt>
    <dgm:pt modelId="{FDBB2972-A4A7-442D-9E47-8B47AE116907}" type="pres">
      <dgm:prSet presAssocID="{7438C6FF-4E64-4FA0-A5B4-DB4EFABD3EEB}" presName="compChildNode" presStyleCnt="0"/>
      <dgm:spPr/>
    </dgm:pt>
    <dgm:pt modelId="{F957569B-18D5-4E30-9830-C3D5A85E4221}" type="pres">
      <dgm:prSet presAssocID="{7438C6FF-4E64-4FA0-A5B4-DB4EFABD3EEB}" presName="theInnerList" presStyleCnt="0"/>
      <dgm:spPr/>
    </dgm:pt>
    <dgm:pt modelId="{2067DB33-5D02-4AE5-B185-A85CD3929E79}" type="pres">
      <dgm:prSet presAssocID="{19AAD976-4B0B-47D4-91B7-783F4470FC2E}" presName="childNode" presStyleLbl="node1" presStyleIdx="0" presStyleCnt="8">
        <dgm:presLayoutVars>
          <dgm:bulletEnabled val="1"/>
        </dgm:presLayoutVars>
      </dgm:prSet>
      <dgm:spPr/>
    </dgm:pt>
    <dgm:pt modelId="{E2053AA0-AE5C-4D31-AD64-E6B9F72C351A}" type="pres">
      <dgm:prSet presAssocID="{19AAD976-4B0B-47D4-91B7-783F4470FC2E}" presName="aSpace2" presStyleCnt="0"/>
      <dgm:spPr/>
    </dgm:pt>
    <dgm:pt modelId="{384F681F-CDF8-4DA8-B271-DF4E2BFF6B75}" type="pres">
      <dgm:prSet presAssocID="{05A20EA3-4C7E-4423-9E9B-51A3C84BF484}" presName="childNode" presStyleLbl="node1" presStyleIdx="1" presStyleCnt="8">
        <dgm:presLayoutVars>
          <dgm:bulletEnabled val="1"/>
        </dgm:presLayoutVars>
      </dgm:prSet>
      <dgm:spPr/>
    </dgm:pt>
    <dgm:pt modelId="{ABF0FE9E-6E8A-44E5-91EB-FB8FA3971B31}" type="pres">
      <dgm:prSet presAssocID="{05A20EA3-4C7E-4423-9E9B-51A3C84BF484}" presName="aSpace2" presStyleCnt="0"/>
      <dgm:spPr/>
    </dgm:pt>
    <dgm:pt modelId="{692B7511-AF46-4DAF-AFA4-10608DAECE98}" type="pres">
      <dgm:prSet presAssocID="{888066FA-8390-46CA-8EB3-A0886B896B12}" presName="childNode" presStyleLbl="node1" presStyleIdx="2" presStyleCnt="8">
        <dgm:presLayoutVars>
          <dgm:bulletEnabled val="1"/>
        </dgm:presLayoutVars>
      </dgm:prSet>
      <dgm:spPr/>
    </dgm:pt>
    <dgm:pt modelId="{E6E438F9-0AB7-4494-8BA2-1CCBE111C8DF}" type="pres">
      <dgm:prSet presAssocID="{888066FA-8390-46CA-8EB3-A0886B896B12}" presName="aSpace2" presStyleCnt="0"/>
      <dgm:spPr/>
    </dgm:pt>
    <dgm:pt modelId="{30FAF53A-D22C-4EDE-B594-393B6BE707FE}" type="pres">
      <dgm:prSet presAssocID="{4D6087A4-9EE6-4C33-AB9F-E1F6828A148A}" presName="childNode" presStyleLbl="node1" presStyleIdx="3" presStyleCnt="8">
        <dgm:presLayoutVars>
          <dgm:bulletEnabled val="1"/>
        </dgm:presLayoutVars>
      </dgm:prSet>
      <dgm:spPr/>
    </dgm:pt>
    <dgm:pt modelId="{2C08F646-50CC-495C-B09C-3C88E1E5F586}" type="pres">
      <dgm:prSet presAssocID="{7438C6FF-4E64-4FA0-A5B4-DB4EFABD3EEB}" presName="aSpace" presStyleCnt="0"/>
      <dgm:spPr/>
    </dgm:pt>
    <dgm:pt modelId="{31D7F79F-C1C1-4AFA-906C-D66FEA1A552F}" type="pres">
      <dgm:prSet presAssocID="{A2A328F9-6A6C-4696-99EC-7AA1256A4560}" presName="compNode" presStyleCnt="0"/>
      <dgm:spPr/>
    </dgm:pt>
    <dgm:pt modelId="{0B32DCC2-3E29-434B-BAD4-D2BB542A126E}" type="pres">
      <dgm:prSet presAssocID="{A2A328F9-6A6C-4696-99EC-7AA1256A4560}" presName="aNode" presStyleLbl="bgShp" presStyleIdx="1" presStyleCnt="2"/>
      <dgm:spPr/>
    </dgm:pt>
    <dgm:pt modelId="{CA6D5C9C-7C69-436B-8CC3-4EE26397D7EF}" type="pres">
      <dgm:prSet presAssocID="{A2A328F9-6A6C-4696-99EC-7AA1256A4560}" presName="textNode" presStyleLbl="bgShp" presStyleIdx="1" presStyleCnt="2"/>
      <dgm:spPr/>
    </dgm:pt>
    <dgm:pt modelId="{A21618A8-6781-4F04-985D-64EBAFC935B4}" type="pres">
      <dgm:prSet presAssocID="{A2A328F9-6A6C-4696-99EC-7AA1256A4560}" presName="compChildNode" presStyleCnt="0"/>
      <dgm:spPr/>
    </dgm:pt>
    <dgm:pt modelId="{B9D31E3D-0149-4D56-A821-622BC115C91E}" type="pres">
      <dgm:prSet presAssocID="{A2A328F9-6A6C-4696-99EC-7AA1256A4560}" presName="theInnerList" presStyleCnt="0"/>
      <dgm:spPr/>
    </dgm:pt>
    <dgm:pt modelId="{7E9AD779-53EE-4244-96F7-B1FE3EC6939C}" type="pres">
      <dgm:prSet presAssocID="{2A032E61-602C-474A-AC28-6E919865EB19}" presName="childNode" presStyleLbl="node1" presStyleIdx="4" presStyleCnt="8">
        <dgm:presLayoutVars>
          <dgm:bulletEnabled val="1"/>
        </dgm:presLayoutVars>
      </dgm:prSet>
      <dgm:spPr/>
    </dgm:pt>
    <dgm:pt modelId="{73C93144-EC3D-4EC7-A83D-B74FE385849A}" type="pres">
      <dgm:prSet presAssocID="{2A032E61-602C-474A-AC28-6E919865EB19}" presName="aSpace2" presStyleCnt="0"/>
      <dgm:spPr/>
    </dgm:pt>
    <dgm:pt modelId="{DE004ECA-7412-4234-8D33-FDAFB8060942}" type="pres">
      <dgm:prSet presAssocID="{E7A6713C-0825-40CF-BBD9-2006F25D0B2A}" presName="childNode" presStyleLbl="node1" presStyleIdx="5" presStyleCnt="8">
        <dgm:presLayoutVars>
          <dgm:bulletEnabled val="1"/>
        </dgm:presLayoutVars>
      </dgm:prSet>
      <dgm:spPr/>
    </dgm:pt>
    <dgm:pt modelId="{ED8E0B36-18D7-4209-AEC2-53F69A561A51}" type="pres">
      <dgm:prSet presAssocID="{E7A6713C-0825-40CF-BBD9-2006F25D0B2A}" presName="aSpace2" presStyleCnt="0"/>
      <dgm:spPr/>
    </dgm:pt>
    <dgm:pt modelId="{F6CC9D11-0DB3-4885-82F5-8B3FC9794CD9}" type="pres">
      <dgm:prSet presAssocID="{3B9D0E72-9580-4B86-B853-CE6833947A25}" presName="childNode" presStyleLbl="node1" presStyleIdx="6" presStyleCnt="8">
        <dgm:presLayoutVars>
          <dgm:bulletEnabled val="1"/>
        </dgm:presLayoutVars>
      </dgm:prSet>
      <dgm:spPr/>
    </dgm:pt>
    <dgm:pt modelId="{E157DAC0-1650-446B-A07D-0148FB143AEB}" type="pres">
      <dgm:prSet presAssocID="{3B9D0E72-9580-4B86-B853-CE6833947A25}" presName="aSpace2" presStyleCnt="0"/>
      <dgm:spPr/>
    </dgm:pt>
    <dgm:pt modelId="{8F839315-96EC-4548-83DD-18D281C66D8A}" type="pres">
      <dgm:prSet presAssocID="{2226365C-4AAF-4244-B6DD-D61E25C92718}" presName="childNode" presStyleLbl="node1" presStyleIdx="7" presStyleCnt="8">
        <dgm:presLayoutVars>
          <dgm:bulletEnabled val="1"/>
        </dgm:presLayoutVars>
      </dgm:prSet>
      <dgm:spPr/>
    </dgm:pt>
  </dgm:ptLst>
  <dgm:cxnLst>
    <dgm:cxn modelId="{03464003-FF2E-4159-811A-387CF309681D}" type="presOf" srcId="{A2A328F9-6A6C-4696-99EC-7AA1256A4560}" destId="{CA6D5C9C-7C69-436B-8CC3-4EE26397D7EF}" srcOrd="1" destOrd="0" presId="urn:microsoft.com/office/officeart/2005/8/layout/lProcess2"/>
    <dgm:cxn modelId="{A5218518-CEC7-6549-9F55-97E20CCBDDE2}" srcId="{A2A328F9-6A6C-4696-99EC-7AA1256A4560}" destId="{2A032E61-602C-474A-AC28-6E919865EB19}" srcOrd="0" destOrd="0" parTransId="{BFD4FC0B-6DF2-4104-A0E7-5D5E3C061692}" sibTransId="{5ED83091-5D49-4357-8A84-659AF4514787}"/>
    <dgm:cxn modelId="{33412A1C-C2E9-4FE8-B96A-B3A87A65350F}" type="presOf" srcId="{7438C6FF-4E64-4FA0-A5B4-DB4EFABD3EEB}" destId="{F2629AED-6CE0-46A3-97BC-2103E3AE8923}" srcOrd="1" destOrd="0" presId="urn:microsoft.com/office/officeart/2005/8/layout/lProcess2"/>
    <dgm:cxn modelId="{059DD11D-29FB-411C-AE07-C040050A17A4}" type="presOf" srcId="{A2A328F9-6A6C-4696-99EC-7AA1256A4560}" destId="{0B32DCC2-3E29-434B-BAD4-D2BB542A126E}" srcOrd="0" destOrd="0" presId="urn:microsoft.com/office/officeart/2005/8/layout/lProcess2"/>
    <dgm:cxn modelId="{40865A1E-9B66-41F8-8111-13352010A6F4}" type="presOf" srcId="{7438C6FF-4E64-4FA0-A5B4-DB4EFABD3EEB}" destId="{E3442452-069F-4C5D-A018-83217B2C5C0B}" srcOrd="0" destOrd="0" presId="urn:microsoft.com/office/officeart/2005/8/layout/lProcess2"/>
    <dgm:cxn modelId="{2FD17426-0EB2-4B59-8C6D-C27FD6310BA5}" srcId="{A2A328F9-6A6C-4696-99EC-7AA1256A4560}" destId="{2226365C-4AAF-4244-B6DD-D61E25C92718}" srcOrd="3" destOrd="0" parTransId="{D371FD64-962A-4071-B4D0-6A5C4ECE991C}" sibTransId="{12522B26-84A6-4492-9367-78FEC0245E6C}"/>
    <dgm:cxn modelId="{9867FB37-35FE-8C4C-B305-39E9A47EE60F}" srcId="{7438C6FF-4E64-4FA0-A5B4-DB4EFABD3EEB}" destId="{19AAD976-4B0B-47D4-91B7-783F4470FC2E}" srcOrd="0" destOrd="0" parTransId="{1D569F1D-4215-4E9F-8150-581AD0D4FB66}" sibTransId="{FA70F53D-1178-4171-A331-210D49CAECA5}"/>
    <dgm:cxn modelId="{63BB1971-F956-47BD-9ED1-D53568E12D06}" type="presOf" srcId="{888066FA-8390-46CA-8EB3-A0886B896B12}" destId="{692B7511-AF46-4DAF-AFA4-10608DAECE98}" srcOrd="0" destOrd="0" presId="urn:microsoft.com/office/officeart/2005/8/layout/lProcess2"/>
    <dgm:cxn modelId="{170F1D55-80C1-4048-94FB-31E23CBB941C}" type="presOf" srcId="{19AAD976-4B0B-47D4-91B7-783F4470FC2E}" destId="{2067DB33-5D02-4AE5-B185-A85CD3929E79}" srcOrd="0" destOrd="0" presId="urn:microsoft.com/office/officeart/2005/8/layout/lProcess2"/>
    <dgm:cxn modelId="{68399D76-005E-D548-BA02-69E10124AF1C}" srcId="{7438C6FF-4E64-4FA0-A5B4-DB4EFABD3EEB}" destId="{05A20EA3-4C7E-4423-9E9B-51A3C84BF484}" srcOrd="1" destOrd="0" parTransId="{261D62EF-9CBC-49D8-95D1-11A5EA513FD6}" sibTransId="{8EE1D757-6EB7-4258-A2CE-3F8DB28BD0DE}"/>
    <dgm:cxn modelId="{2ABDE256-8C67-2E40-8C8E-9E3211A56193}" srcId="{A2A328F9-6A6C-4696-99EC-7AA1256A4560}" destId="{3B9D0E72-9580-4B86-B853-CE6833947A25}" srcOrd="2" destOrd="0" parTransId="{B011CA2C-DA0C-442D-B695-076E1E70B3D6}" sibTransId="{DC3D58FF-2AE1-4DAD-B64B-8F213F2B508E}"/>
    <dgm:cxn modelId="{F84B7B90-3B5E-47B4-AACF-C70D2494A294}" type="presOf" srcId="{2A032E61-602C-474A-AC28-6E919865EB19}" destId="{7E9AD779-53EE-4244-96F7-B1FE3EC6939C}" srcOrd="0" destOrd="0" presId="urn:microsoft.com/office/officeart/2005/8/layout/lProcess2"/>
    <dgm:cxn modelId="{EFFF209A-690D-4DDE-A79C-4F12D359777B}" type="presOf" srcId="{E7A6713C-0825-40CF-BBD9-2006F25D0B2A}" destId="{DE004ECA-7412-4234-8D33-FDAFB8060942}" srcOrd="0" destOrd="0" presId="urn:microsoft.com/office/officeart/2005/8/layout/lProcess2"/>
    <dgm:cxn modelId="{C2496BA4-9605-4492-9445-F2F1402515AD}" type="presOf" srcId="{05A20EA3-4C7E-4423-9E9B-51A3C84BF484}" destId="{384F681F-CDF8-4DA8-B271-DF4E2BFF6B75}" srcOrd="0" destOrd="0" presId="urn:microsoft.com/office/officeart/2005/8/layout/lProcess2"/>
    <dgm:cxn modelId="{7E90FCB4-AD7C-4C31-AE0F-176B91299E9F}" type="presOf" srcId="{4D6087A4-9EE6-4C33-AB9F-E1F6828A148A}" destId="{30FAF53A-D22C-4EDE-B594-393B6BE707FE}" srcOrd="0" destOrd="0" presId="urn:microsoft.com/office/officeart/2005/8/layout/lProcess2"/>
    <dgm:cxn modelId="{666DFBBA-575E-7A4F-8AFB-FC638CE06D75}" srcId="{A2A328F9-6A6C-4696-99EC-7AA1256A4560}" destId="{E7A6713C-0825-40CF-BBD9-2006F25D0B2A}" srcOrd="1" destOrd="0" parTransId="{4D7BE154-5755-4ECE-A777-A27183B042FE}" sibTransId="{FE3399F1-6CCE-4E6B-9E4D-E306449825EC}"/>
    <dgm:cxn modelId="{1E7BD1CB-B136-5442-A225-98F26006C364}" srcId="{7438C6FF-4E64-4FA0-A5B4-DB4EFABD3EEB}" destId="{888066FA-8390-46CA-8EB3-A0886B896B12}" srcOrd="2" destOrd="0" parTransId="{5B406342-203E-4C54-894A-E1406CD83657}" sibTransId="{C6A4A49F-AA8E-41A6-B36D-9309F9691982}"/>
    <dgm:cxn modelId="{EFD623CC-C091-4D9D-936C-C39AC791C36E}" srcId="{812D1425-A39D-424E-ABD2-4A1C9A5305FE}" destId="{A2A328F9-6A6C-4696-99EC-7AA1256A4560}" srcOrd="1" destOrd="0" parTransId="{C3C2F0B3-6F28-4F7B-BF8E-6B2DCF755DC8}" sibTransId="{9E1D4BAD-F95F-4665-8C5A-FA54DDA38581}"/>
    <dgm:cxn modelId="{1A3548CE-F996-6A4A-9F1F-55776BEEC60E}" type="presOf" srcId="{812D1425-A39D-424E-ABD2-4A1C9A5305FE}" destId="{52FFC37F-0120-44C6-9E32-ED31C13FFC68}" srcOrd="0" destOrd="0" presId="urn:microsoft.com/office/officeart/2005/8/layout/lProcess2"/>
    <dgm:cxn modelId="{42D718DD-98A7-4AEF-8A7D-C7BEA06E9CEA}" srcId="{7438C6FF-4E64-4FA0-A5B4-DB4EFABD3EEB}" destId="{4D6087A4-9EE6-4C33-AB9F-E1F6828A148A}" srcOrd="3" destOrd="0" parTransId="{84597CDA-B813-4532-BF1D-0DF574B41681}" sibTransId="{9381994E-5C42-474E-AA83-6BEC0267A5D3}"/>
    <dgm:cxn modelId="{07A5D7E4-9C53-4AF9-9FE8-4E512A770A84}" type="presOf" srcId="{2226365C-4AAF-4244-B6DD-D61E25C92718}" destId="{8F839315-96EC-4548-83DD-18D281C66D8A}" srcOrd="0" destOrd="0" presId="urn:microsoft.com/office/officeart/2005/8/layout/lProcess2"/>
    <dgm:cxn modelId="{F9D863E8-4B9D-46B7-9290-F0576316CE76}" type="presOf" srcId="{3B9D0E72-9580-4B86-B853-CE6833947A25}" destId="{F6CC9D11-0DB3-4885-82F5-8B3FC9794CD9}" srcOrd="0" destOrd="0" presId="urn:microsoft.com/office/officeart/2005/8/layout/lProcess2"/>
    <dgm:cxn modelId="{9FF285F9-AA45-4B87-8056-F06608835E07}" srcId="{812D1425-A39D-424E-ABD2-4A1C9A5305FE}" destId="{7438C6FF-4E64-4FA0-A5B4-DB4EFABD3EEB}" srcOrd="0" destOrd="0" parTransId="{D7A4F4EF-5739-4398-B3EC-C0EE427D277A}" sibTransId="{8B437AD0-5BE8-4C48-BB2F-F58B639B8832}"/>
    <dgm:cxn modelId="{5C347D34-4A09-4347-A819-51A9AC1B9171}" type="presParOf" srcId="{52FFC37F-0120-44C6-9E32-ED31C13FFC68}" destId="{3B54BF3A-F565-487D-9CFC-3F228CDEA7CC}" srcOrd="0" destOrd="0" presId="urn:microsoft.com/office/officeart/2005/8/layout/lProcess2"/>
    <dgm:cxn modelId="{74618939-9AF0-43AE-8D14-25C87DA54013}" type="presParOf" srcId="{3B54BF3A-F565-487D-9CFC-3F228CDEA7CC}" destId="{E3442452-069F-4C5D-A018-83217B2C5C0B}" srcOrd="0" destOrd="0" presId="urn:microsoft.com/office/officeart/2005/8/layout/lProcess2"/>
    <dgm:cxn modelId="{94236425-2CC6-4B66-9AB0-F9D8266C20C1}" type="presParOf" srcId="{3B54BF3A-F565-487D-9CFC-3F228CDEA7CC}" destId="{F2629AED-6CE0-46A3-97BC-2103E3AE8923}" srcOrd="1" destOrd="0" presId="urn:microsoft.com/office/officeart/2005/8/layout/lProcess2"/>
    <dgm:cxn modelId="{4986F7E8-A00F-4CB9-AF39-0D712A3ED225}" type="presParOf" srcId="{3B54BF3A-F565-487D-9CFC-3F228CDEA7CC}" destId="{FDBB2972-A4A7-442D-9E47-8B47AE116907}" srcOrd="2" destOrd="0" presId="urn:microsoft.com/office/officeart/2005/8/layout/lProcess2"/>
    <dgm:cxn modelId="{47CCD57F-318D-4B24-B2AC-21B098E746AE}" type="presParOf" srcId="{FDBB2972-A4A7-442D-9E47-8B47AE116907}" destId="{F957569B-18D5-4E30-9830-C3D5A85E4221}" srcOrd="0" destOrd="0" presId="urn:microsoft.com/office/officeart/2005/8/layout/lProcess2"/>
    <dgm:cxn modelId="{99E23BCA-A23E-4A93-9842-F743C26A5FF8}" type="presParOf" srcId="{F957569B-18D5-4E30-9830-C3D5A85E4221}" destId="{2067DB33-5D02-4AE5-B185-A85CD3929E79}" srcOrd="0" destOrd="0" presId="urn:microsoft.com/office/officeart/2005/8/layout/lProcess2"/>
    <dgm:cxn modelId="{BCF5C6B0-5114-409E-ACDA-BA71C4C9B8C0}" type="presParOf" srcId="{F957569B-18D5-4E30-9830-C3D5A85E4221}" destId="{E2053AA0-AE5C-4D31-AD64-E6B9F72C351A}" srcOrd="1" destOrd="0" presId="urn:microsoft.com/office/officeart/2005/8/layout/lProcess2"/>
    <dgm:cxn modelId="{7EEE7991-1473-4A06-8FE8-9DA7908FC0F2}" type="presParOf" srcId="{F957569B-18D5-4E30-9830-C3D5A85E4221}" destId="{384F681F-CDF8-4DA8-B271-DF4E2BFF6B75}" srcOrd="2" destOrd="0" presId="urn:microsoft.com/office/officeart/2005/8/layout/lProcess2"/>
    <dgm:cxn modelId="{043CD01E-E282-442D-A5BB-7B687AF727A3}" type="presParOf" srcId="{F957569B-18D5-4E30-9830-C3D5A85E4221}" destId="{ABF0FE9E-6E8A-44E5-91EB-FB8FA3971B31}" srcOrd="3" destOrd="0" presId="urn:microsoft.com/office/officeart/2005/8/layout/lProcess2"/>
    <dgm:cxn modelId="{1FBC9DFE-665F-4972-A1B0-65DD28A3DDE3}" type="presParOf" srcId="{F957569B-18D5-4E30-9830-C3D5A85E4221}" destId="{692B7511-AF46-4DAF-AFA4-10608DAECE98}" srcOrd="4" destOrd="0" presId="urn:microsoft.com/office/officeart/2005/8/layout/lProcess2"/>
    <dgm:cxn modelId="{E346358A-1851-4D70-A049-C0D84D1D715A}" type="presParOf" srcId="{F957569B-18D5-4E30-9830-C3D5A85E4221}" destId="{E6E438F9-0AB7-4494-8BA2-1CCBE111C8DF}" srcOrd="5" destOrd="0" presId="urn:microsoft.com/office/officeart/2005/8/layout/lProcess2"/>
    <dgm:cxn modelId="{C92C7339-5647-47EF-93DB-AB5C4AF4528C}" type="presParOf" srcId="{F957569B-18D5-4E30-9830-C3D5A85E4221}" destId="{30FAF53A-D22C-4EDE-B594-393B6BE707FE}" srcOrd="6" destOrd="0" presId="urn:microsoft.com/office/officeart/2005/8/layout/lProcess2"/>
    <dgm:cxn modelId="{A98FAD92-AD89-429D-95EA-A1AA7B5D8DB9}" type="presParOf" srcId="{52FFC37F-0120-44C6-9E32-ED31C13FFC68}" destId="{2C08F646-50CC-495C-B09C-3C88E1E5F586}" srcOrd="1" destOrd="0" presId="urn:microsoft.com/office/officeart/2005/8/layout/lProcess2"/>
    <dgm:cxn modelId="{DF0B580A-E8CC-4E4C-8064-CB5EAE1B7DA8}" type="presParOf" srcId="{52FFC37F-0120-44C6-9E32-ED31C13FFC68}" destId="{31D7F79F-C1C1-4AFA-906C-D66FEA1A552F}" srcOrd="2" destOrd="0" presId="urn:microsoft.com/office/officeart/2005/8/layout/lProcess2"/>
    <dgm:cxn modelId="{C43F0161-781D-4924-AA85-96E834956499}" type="presParOf" srcId="{31D7F79F-C1C1-4AFA-906C-D66FEA1A552F}" destId="{0B32DCC2-3E29-434B-BAD4-D2BB542A126E}" srcOrd="0" destOrd="0" presId="urn:microsoft.com/office/officeart/2005/8/layout/lProcess2"/>
    <dgm:cxn modelId="{988C52F2-982A-43FF-BC91-22682706A38A}" type="presParOf" srcId="{31D7F79F-C1C1-4AFA-906C-D66FEA1A552F}" destId="{CA6D5C9C-7C69-436B-8CC3-4EE26397D7EF}" srcOrd="1" destOrd="0" presId="urn:microsoft.com/office/officeart/2005/8/layout/lProcess2"/>
    <dgm:cxn modelId="{03BB60A9-5B4D-4F2E-BCB7-8536208E2030}" type="presParOf" srcId="{31D7F79F-C1C1-4AFA-906C-D66FEA1A552F}" destId="{A21618A8-6781-4F04-985D-64EBAFC935B4}" srcOrd="2" destOrd="0" presId="urn:microsoft.com/office/officeart/2005/8/layout/lProcess2"/>
    <dgm:cxn modelId="{056BA401-6C18-4E5E-9FB0-E5B411B31A66}" type="presParOf" srcId="{A21618A8-6781-4F04-985D-64EBAFC935B4}" destId="{B9D31E3D-0149-4D56-A821-622BC115C91E}" srcOrd="0" destOrd="0" presId="urn:microsoft.com/office/officeart/2005/8/layout/lProcess2"/>
    <dgm:cxn modelId="{7BBBC19A-0E07-4622-B23E-D6E9F3D6EDF2}" type="presParOf" srcId="{B9D31E3D-0149-4D56-A821-622BC115C91E}" destId="{7E9AD779-53EE-4244-96F7-B1FE3EC6939C}" srcOrd="0" destOrd="0" presId="urn:microsoft.com/office/officeart/2005/8/layout/lProcess2"/>
    <dgm:cxn modelId="{5CDEF2A5-AC67-4588-ACDA-76A014560015}" type="presParOf" srcId="{B9D31E3D-0149-4D56-A821-622BC115C91E}" destId="{73C93144-EC3D-4EC7-A83D-B74FE385849A}" srcOrd="1" destOrd="0" presId="urn:microsoft.com/office/officeart/2005/8/layout/lProcess2"/>
    <dgm:cxn modelId="{1F425F2C-B157-4061-8195-698E197ACEDC}" type="presParOf" srcId="{B9D31E3D-0149-4D56-A821-622BC115C91E}" destId="{DE004ECA-7412-4234-8D33-FDAFB8060942}" srcOrd="2" destOrd="0" presId="urn:microsoft.com/office/officeart/2005/8/layout/lProcess2"/>
    <dgm:cxn modelId="{C1DF750D-2584-4D3D-B42B-89C966130EC6}" type="presParOf" srcId="{B9D31E3D-0149-4D56-A821-622BC115C91E}" destId="{ED8E0B36-18D7-4209-AEC2-53F69A561A51}" srcOrd="3" destOrd="0" presId="urn:microsoft.com/office/officeart/2005/8/layout/lProcess2"/>
    <dgm:cxn modelId="{FBC2B511-4BB5-45AD-A9CC-70E3040CDB6D}" type="presParOf" srcId="{B9D31E3D-0149-4D56-A821-622BC115C91E}" destId="{F6CC9D11-0DB3-4885-82F5-8B3FC9794CD9}" srcOrd="4" destOrd="0" presId="urn:microsoft.com/office/officeart/2005/8/layout/lProcess2"/>
    <dgm:cxn modelId="{92B8D739-93D2-47F0-8FF8-DE4651BE7DA3}" type="presParOf" srcId="{B9D31E3D-0149-4D56-A821-622BC115C91E}" destId="{E157DAC0-1650-446B-A07D-0148FB143AEB}" srcOrd="5" destOrd="0" presId="urn:microsoft.com/office/officeart/2005/8/layout/lProcess2"/>
    <dgm:cxn modelId="{380C83FD-555D-42F9-9B7D-BB9F6FF3C78E}" type="presParOf" srcId="{B9D31E3D-0149-4D56-A821-622BC115C91E}" destId="{8F839315-96EC-4548-83DD-18D281C66D8A}"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87CA7D6-D1FF-40A1-8AC9-D981A2E7744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F0F14B5-9840-4AFB-BE6A-BB788952094C}">
      <dgm:prSet/>
      <dgm:spPr/>
      <dgm:t>
        <a:bodyPr/>
        <a:lstStyle/>
        <a:p>
          <a:r>
            <a:rPr lang="en-US"/>
            <a:t>Artistic Approaches and Creativity is a Must</a:t>
          </a:r>
        </a:p>
      </dgm:t>
    </dgm:pt>
    <dgm:pt modelId="{3E304F54-608D-4EA0-9752-94A37CE3F421}" type="parTrans" cxnId="{51E8DACC-F375-4238-8557-1A854E1D2022}">
      <dgm:prSet/>
      <dgm:spPr/>
      <dgm:t>
        <a:bodyPr/>
        <a:lstStyle/>
        <a:p>
          <a:endParaRPr lang="en-US"/>
        </a:p>
      </dgm:t>
    </dgm:pt>
    <dgm:pt modelId="{6A1315EE-7DB2-484B-84BA-6115A9B16F26}" type="sibTrans" cxnId="{51E8DACC-F375-4238-8557-1A854E1D2022}">
      <dgm:prSet/>
      <dgm:spPr/>
      <dgm:t>
        <a:bodyPr/>
        <a:lstStyle/>
        <a:p>
          <a:endParaRPr lang="en-US"/>
        </a:p>
      </dgm:t>
    </dgm:pt>
    <dgm:pt modelId="{BEFB2583-1903-4914-AB9B-866783FA03E0}">
      <dgm:prSet/>
      <dgm:spPr/>
      <dgm:t>
        <a:bodyPr/>
        <a:lstStyle/>
        <a:p>
          <a:r>
            <a:rPr lang="en-US"/>
            <a:t>Ambassador and Proud Presenter of the Latest Technologies</a:t>
          </a:r>
        </a:p>
      </dgm:t>
    </dgm:pt>
    <dgm:pt modelId="{659315C9-E80A-4DDA-87F3-431A3884E10E}" type="parTrans" cxnId="{62788C98-0144-4F0F-88B6-E4FCEE4373C2}">
      <dgm:prSet/>
      <dgm:spPr/>
      <dgm:t>
        <a:bodyPr/>
        <a:lstStyle/>
        <a:p>
          <a:endParaRPr lang="en-US"/>
        </a:p>
      </dgm:t>
    </dgm:pt>
    <dgm:pt modelId="{DBD84235-5BC2-439E-8982-19E2A130FF03}" type="sibTrans" cxnId="{62788C98-0144-4F0F-88B6-E4FCEE4373C2}">
      <dgm:prSet/>
      <dgm:spPr/>
      <dgm:t>
        <a:bodyPr/>
        <a:lstStyle/>
        <a:p>
          <a:endParaRPr lang="en-US"/>
        </a:p>
      </dgm:t>
    </dgm:pt>
    <dgm:pt modelId="{5B434FCF-7845-4769-A1C4-CE2168BA7585}">
      <dgm:prSet/>
      <dgm:spPr/>
      <dgm:t>
        <a:bodyPr/>
        <a:lstStyle/>
        <a:p>
          <a:r>
            <a:rPr lang="en-US"/>
            <a:t>Using Guest Stars in BMW Marketing Campaigns</a:t>
          </a:r>
        </a:p>
      </dgm:t>
    </dgm:pt>
    <dgm:pt modelId="{7E65B392-ED82-4C0C-98E2-C06F652CB901}" type="parTrans" cxnId="{AE3746A6-5A67-4884-81B8-091071097E6B}">
      <dgm:prSet/>
      <dgm:spPr/>
      <dgm:t>
        <a:bodyPr/>
        <a:lstStyle/>
        <a:p>
          <a:endParaRPr lang="en-US"/>
        </a:p>
      </dgm:t>
    </dgm:pt>
    <dgm:pt modelId="{054E76EC-73B8-40B3-82FD-F29868C9D8B1}" type="sibTrans" cxnId="{AE3746A6-5A67-4884-81B8-091071097E6B}">
      <dgm:prSet/>
      <dgm:spPr/>
      <dgm:t>
        <a:bodyPr/>
        <a:lstStyle/>
        <a:p>
          <a:endParaRPr lang="en-US"/>
        </a:p>
      </dgm:t>
    </dgm:pt>
    <dgm:pt modelId="{DDB5B424-B514-4A21-BDE0-ABAA4D88AB5F}">
      <dgm:prSet/>
      <dgm:spPr/>
      <dgm:t>
        <a:bodyPr/>
        <a:lstStyle/>
        <a:p>
          <a:r>
            <a:rPr lang="en-US"/>
            <a:t>Net Promoter Score is governed by Word-of-mouth marketing. Leverage that</a:t>
          </a:r>
        </a:p>
      </dgm:t>
    </dgm:pt>
    <dgm:pt modelId="{C957F118-F873-4285-BD85-16DFC768AF28}" type="parTrans" cxnId="{8217AE76-2264-4455-A43E-4E6D2502A62E}">
      <dgm:prSet/>
      <dgm:spPr/>
      <dgm:t>
        <a:bodyPr/>
        <a:lstStyle/>
        <a:p>
          <a:endParaRPr lang="en-US"/>
        </a:p>
      </dgm:t>
    </dgm:pt>
    <dgm:pt modelId="{0D10E198-7209-4C4C-842D-259282E9BEB6}" type="sibTrans" cxnId="{8217AE76-2264-4455-A43E-4E6D2502A62E}">
      <dgm:prSet/>
      <dgm:spPr/>
      <dgm:t>
        <a:bodyPr/>
        <a:lstStyle/>
        <a:p>
          <a:endParaRPr lang="en-US"/>
        </a:p>
      </dgm:t>
    </dgm:pt>
    <dgm:pt modelId="{379D6B15-7ABB-4E65-BDBB-202B2FEEF164}">
      <dgm:prSet/>
      <dgm:spPr/>
      <dgm:t>
        <a:bodyPr/>
        <a:lstStyle/>
        <a:p>
          <a:r>
            <a:rPr lang="en-US"/>
            <a:t>Showing off The Competitive Side</a:t>
          </a:r>
        </a:p>
      </dgm:t>
    </dgm:pt>
    <dgm:pt modelId="{FE136C2C-D0BD-4B13-AC0C-09A11D2D8EAF}" type="parTrans" cxnId="{370FFF20-3216-4111-BD6E-45B5CFC0F63B}">
      <dgm:prSet/>
      <dgm:spPr/>
      <dgm:t>
        <a:bodyPr/>
        <a:lstStyle/>
        <a:p>
          <a:endParaRPr lang="en-US"/>
        </a:p>
      </dgm:t>
    </dgm:pt>
    <dgm:pt modelId="{106672AE-9661-4B8C-AA76-3E06FC8762AF}" type="sibTrans" cxnId="{370FFF20-3216-4111-BD6E-45B5CFC0F63B}">
      <dgm:prSet/>
      <dgm:spPr/>
      <dgm:t>
        <a:bodyPr/>
        <a:lstStyle/>
        <a:p>
          <a:endParaRPr lang="en-US"/>
        </a:p>
      </dgm:t>
    </dgm:pt>
    <dgm:pt modelId="{89CE89AE-EAB2-45E8-B063-42A1DC34247E}">
      <dgm:prSet/>
      <dgm:spPr/>
      <dgm:t>
        <a:bodyPr/>
        <a:lstStyle/>
        <a:p>
          <a:r>
            <a:rPr lang="en-US"/>
            <a:t>Deep Knowledge About Who To Reach and How To</a:t>
          </a:r>
        </a:p>
      </dgm:t>
    </dgm:pt>
    <dgm:pt modelId="{208C379C-B7F3-4BBD-99EF-B7FABCE75142}" type="parTrans" cxnId="{2FB4952C-0558-4777-BE48-5A49B45680DA}">
      <dgm:prSet/>
      <dgm:spPr/>
      <dgm:t>
        <a:bodyPr/>
        <a:lstStyle/>
        <a:p>
          <a:endParaRPr lang="en-US"/>
        </a:p>
      </dgm:t>
    </dgm:pt>
    <dgm:pt modelId="{B3835A12-1548-4FE6-B527-361474F9AF96}" type="sibTrans" cxnId="{2FB4952C-0558-4777-BE48-5A49B45680DA}">
      <dgm:prSet/>
      <dgm:spPr/>
      <dgm:t>
        <a:bodyPr/>
        <a:lstStyle/>
        <a:p>
          <a:endParaRPr lang="en-US"/>
        </a:p>
      </dgm:t>
    </dgm:pt>
    <dgm:pt modelId="{99ECD2DD-1FC6-4DA4-8AE5-6B7026C24CD8}">
      <dgm:prSet/>
      <dgm:spPr/>
      <dgm:t>
        <a:bodyPr/>
        <a:lstStyle/>
        <a:p>
          <a:r>
            <a:rPr lang="en-US"/>
            <a:t>Adjust the Campaign Budgets Based on Car-Buying Trends</a:t>
          </a:r>
        </a:p>
      </dgm:t>
    </dgm:pt>
    <dgm:pt modelId="{7FA5D7DB-FEB3-49E1-A456-9EE08B1BC7F1}" type="parTrans" cxnId="{2032ADBA-B0AE-47E9-A549-B208BEF32C54}">
      <dgm:prSet/>
      <dgm:spPr/>
      <dgm:t>
        <a:bodyPr/>
        <a:lstStyle/>
        <a:p>
          <a:endParaRPr lang="en-US"/>
        </a:p>
      </dgm:t>
    </dgm:pt>
    <dgm:pt modelId="{058D39AD-05DD-497B-88B9-E7010E7688EB}" type="sibTrans" cxnId="{2032ADBA-B0AE-47E9-A549-B208BEF32C54}">
      <dgm:prSet/>
      <dgm:spPr/>
      <dgm:t>
        <a:bodyPr/>
        <a:lstStyle/>
        <a:p>
          <a:endParaRPr lang="en-US"/>
        </a:p>
      </dgm:t>
    </dgm:pt>
    <dgm:pt modelId="{AD09C624-B61C-4936-85D5-7BDABC849391}">
      <dgm:prSet/>
      <dgm:spPr/>
      <dgm:t>
        <a:bodyPr/>
        <a:lstStyle/>
        <a:p>
          <a:r>
            <a:rPr lang="en-US"/>
            <a:t>Include Corporate Social Responsibility in the business</a:t>
          </a:r>
        </a:p>
      </dgm:t>
    </dgm:pt>
    <dgm:pt modelId="{F08C1369-4DB0-4893-B89D-FA69C8709FCD}" type="parTrans" cxnId="{3A5F19D8-BA67-43CB-8796-5559BA089E9F}">
      <dgm:prSet/>
      <dgm:spPr/>
      <dgm:t>
        <a:bodyPr/>
        <a:lstStyle/>
        <a:p>
          <a:endParaRPr lang="en-US"/>
        </a:p>
      </dgm:t>
    </dgm:pt>
    <dgm:pt modelId="{A4F09E61-4B5A-439C-AA6F-9930BD6A57C0}" type="sibTrans" cxnId="{3A5F19D8-BA67-43CB-8796-5559BA089E9F}">
      <dgm:prSet/>
      <dgm:spPr/>
      <dgm:t>
        <a:bodyPr/>
        <a:lstStyle/>
        <a:p>
          <a:endParaRPr lang="en-US"/>
        </a:p>
      </dgm:t>
    </dgm:pt>
    <dgm:pt modelId="{6076A768-CFAE-4C73-81F4-05D0357EDFD2}" type="pres">
      <dgm:prSet presAssocID="{287CA7D6-D1FF-40A1-8AC9-D981A2E7744F}" presName="vert0" presStyleCnt="0">
        <dgm:presLayoutVars>
          <dgm:dir/>
          <dgm:animOne val="branch"/>
          <dgm:animLvl val="lvl"/>
        </dgm:presLayoutVars>
      </dgm:prSet>
      <dgm:spPr/>
    </dgm:pt>
    <dgm:pt modelId="{7E60A8E1-4B01-42CF-9BCD-DD8275BB9A16}" type="pres">
      <dgm:prSet presAssocID="{AF0F14B5-9840-4AFB-BE6A-BB788952094C}" presName="thickLine" presStyleLbl="alignNode1" presStyleIdx="0" presStyleCnt="8"/>
      <dgm:spPr/>
    </dgm:pt>
    <dgm:pt modelId="{8B1749BF-23E8-4083-ACDA-786858EF5B35}" type="pres">
      <dgm:prSet presAssocID="{AF0F14B5-9840-4AFB-BE6A-BB788952094C}" presName="horz1" presStyleCnt="0"/>
      <dgm:spPr/>
    </dgm:pt>
    <dgm:pt modelId="{58CC8FC5-0A81-4B2A-8E72-8A9EB24FFCA3}" type="pres">
      <dgm:prSet presAssocID="{AF0F14B5-9840-4AFB-BE6A-BB788952094C}" presName="tx1" presStyleLbl="revTx" presStyleIdx="0" presStyleCnt="8"/>
      <dgm:spPr/>
    </dgm:pt>
    <dgm:pt modelId="{CB9BF0C2-6092-4168-88A6-2BA364690FA2}" type="pres">
      <dgm:prSet presAssocID="{AF0F14B5-9840-4AFB-BE6A-BB788952094C}" presName="vert1" presStyleCnt="0"/>
      <dgm:spPr/>
    </dgm:pt>
    <dgm:pt modelId="{72C84750-33AC-4F8C-9345-75618C2E0898}" type="pres">
      <dgm:prSet presAssocID="{BEFB2583-1903-4914-AB9B-866783FA03E0}" presName="thickLine" presStyleLbl="alignNode1" presStyleIdx="1" presStyleCnt="8"/>
      <dgm:spPr/>
    </dgm:pt>
    <dgm:pt modelId="{CC7B3699-17BA-4CA7-8DB1-AF50C35F1D99}" type="pres">
      <dgm:prSet presAssocID="{BEFB2583-1903-4914-AB9B-866783FA03E0}" presName="horz1" presStyleCnt="0"/>
      <dgm:spPr/>
    </dgm:pt>
    <dgm:pt modelId="{89907D5C-A16A-41C2-9F79-5E67BD406BCA}" type="pres">
      <dgm:prSet presAssocID="{BEFB2583-1903-4914-AB9B-866783FA03E0}" presName="tx1" presStyleLbl="revTx" presStyleIdx="1" presStyleCnt="8"/>
      <dgm:spPr/>
    </dgm:pt>
    <dgm:pt modelId="{0A2C2BB1-0FF7-4A94-9888-B5D0E8C37305}" type="pres">
      <dgm:prSet presAssocID="{BEFB2583-1903-4914-AB9B-866783FA03E0}" presName="vert1" presStyleCnt="0"/>
      <dgm:spPr/>
    </dgm:pt>
    <dgm:pt modelId="{EBE4C714-9123-460F-B727-8797913C343C}" type="pres">
      <dgm:prSet presAssocID="{5B434FCF-7845-4769-A1C4-CE2168BA7585}" presName="thickLine" presStyleLbl="alignNode1" presStyleIdx="2" presStyleCnt="8"/>
      <dgm:spPr/>
    </dgm:pt>
    <dgm:pt modelId="{153F2207-0F91-4A6D-B90F-9082AA035B1E}" type="pres">
      <dgm:prSet presAssocID="{5B434FCF-7845-4769-A1C4-CE2168BA7585}" presName="horz1" presStyleCnt="0"/>
      <dgm:spPr/>
    </dgm:pt>
    <dgm:pt modelId="{DB30E057-30EF-47FF-A3A7-C048D299561A}" type="pres">
      <dgm:prSet presAssocID="{5B434FCF-7845-4769-A1C4-CE2168BA7585}" presName="tx1" presStyleLbl="revTx" presStyleIdx="2" presStyleCnt="8"/>
      <dgm:spPr/>
    </dgm:pt>
    <dgm:pt modelId="{8A8EFD3B-3993-43A7-A8DC-28397752D2D0}" type="pres">
      <dgm:prSet presAssocID="{5B434FCF-7845-4769-A1C4-CE2168BA7585}" presName="vert1" presStyleCnt="0"/>
      <dgm:spPr/>
    </dgm:pt>
    <dgm:pt modelId="{E1FBDDAC-4282-48A7-B074-4B22E5D7F9B8}" type="pres">
      <dgm:prSet presAssocID="{DDB5B424-B514-4A21-BDE0-ABAA4D88AB5F}" presName="thickLine" presStyleLbl="alignNode1" presStyleIdx="3" presStyleCnt="8"/>
      <dgm:spPr/>
    </dgm:pt>
    <dgm:pt modelId="{D0D273B4-161B-42BA-8751-0C9AD3DCB56D}" type="pres">
      <dgm:prSet presAssocID="{DDB5B424-B514-4A21-BDE0-ABAA4D88AB5F}" presName="horz1" presStyleCnt="0"/>
      <dgm:spPr/>
    </dgm:pt>
    <dgm:pt modelId="{F92459D9-CB1A-46A6-BC0E-B1972E9EA35F}" type="pres">
      <dgm:prSet presAssocID="{DDB5B424-B514-4A21-BDE0-ABAA4D88AB5F}" presName="tx1" presStyleLbl="revTx" presStyleIdx="3" presStyleCnt="8"/>
      <dgm:spPr/>
    </dgm:pt>
    <dgm:pt modelId="{70B707CF-3F1B-4D34-9F4B-D89A20888B14}" type="pres">
      <dgm:prSet presAssocID="{DDB5B424-B514-4A21-BDE0-ABAA4D88AB5F}" presName="vert1" presStyleCnt="0"/>
      <dgm:spPr/>
    </dgm:pt>
    <dgm:pt modelId="{2BD5B748-1E18-46FA-A98C-1E1B2B6AB169}" type="pres">
      <dgm:prSet presAssocID="{379D6B15-7ABB-4E65-BDBB-202B2FEEF164}" presName="thickLine" presStyleLbl="alignNode1" presStyleIdx="4" presStyleCnt="8"/>
      <dgm:spPr/>
    </dgm:pt>
    <dgm:pt modelId="{6A91B10F-02B4-4F08-89F1-59DD7F819B58}" type="pres">
      <dgm:prSet presAssocID="{379D6B15-7ABB-4E65-BDBB-202B2FEEF164}" presName="horz1" presStyleCnt="0"/>
      <dgm:spPr/>
    </dgm:pt>
    <dgm:pt modelId="{6D537749-C794-4202-8AEA-5284228393AE}" type="pres">
      <dgm:prSet presAssocID="{379D6B15-7ABB-4E65-BDBB-202B2FEEF164}" presName="tx1" presStyleLbl="revTx" presStyleIdx="4" presStyleCnt="8"/>
      <dgm:spPr/>
    </dgm:pt>
    <dgm:pt modelId="{9F7B4D22-67FD-4D50-B497-9EB1291E202D}" type="pres">
      <dgm:prSet presAssocID="{379D6B15-7ABB-4E65-BDBB-202B2FEEF164}" presName="vert1" presStyleCnt="0"/>
      <dgm:spPr/>
    </dgm:pt>
    <dgm:pt modelId="{A945F68C-D609-4ECD-9630-A9E83C055F4B}" type="pres">
      <dgm:prSet presAssocID="{89CE89AE-EAB2-45E8-B063-42A1DC34247E}" presName="thickLine" presStyleLbl="alignNode1" presStyleIdx="5" presStyleCnt="8"/>
      <dgm:spPr/>
    </dgm:pt>
    <dgm:pt modelId="{8E0B863D-A1DB-4567-81C8-BFF8BA4BB612}" type="pres">
      <dgm:prSet presAssocID="{89CE89AE-EAB2-45E8-B063-42A1DC34247E}" presName="horz1" presStyleCnt="0"/>
      <dgm:spPr/>
    </dgm:pt>
    <dgm:pt modelId="{C471248F-D564-4D68-9A7A-CD140A2F21E7}" type="pres">
      <dgm:prSet presAssocID="{89CE89AE-EAB2-45E8-B063-42A1DC34247E}" presName="tx1" presStyleLbl="revTx" presStyleIdx="5" presStyleCnt="8"/>
      <dgm:spPr/>
    </dgm:pt>
    <dgm:pt modelId="{D4404A08-B1FE-407C-8AAF-8AD13936A353}" type="pres">
      <dgm:prSet presAssocID="{89CE89AE-EAB2-45E8-B063-42A1DC34247E}" presName="vert1" presStyleCnt="0"/>
      <dgm:spPr/>
    </dgm:pt>
    <dgm:pt modelId="{1EE448D0-06F8-46AF-AAF1-CE984B642717}" type="pres">
      <dgm:prSet presAssocID="{99ECD2DD-1FC6-4DA4-8AE5-6B7026C24CD8}" presName="thickLine" presStyleLbl="alignNode1" presStyleIdx="6" presStyleCnt="8"/>
      <dgm:spPr/>
    </dgm:pt>
    <dgm:pt modelId="{0EEA7044-C24D-4A96-8783-A6776C0E0A08}" type="pres">
      <dgm:prSet presAssocID="{99ECD2DD-1FC6-4DA4-8AE5-6B7026C24CD8}" presName="horz1" presStyleCnt="0"/>
      <dgm:spPr/>
    </dgm:pt>
    <dgm:pt modelId="{8557D3A7-2DD0-42A7-AA5F-31F7033499F3}" type="pres">
      <dgm:prSet presAssocID="{99ECD2DD-1FC6-4DA4-8AE5-6B7026C24CD8}" presName="tx1" presStyleLbl="revTx" presStyleIdx="6" presStyleCnt="8"/>
      <dgm:spPr/>
    </dgm:pt>
    <dgm:pt modelId="{A3D0A6F7-1FE9-491C-ACF2-B28FD9C4157C}" type="pres">
      <dgm:prSet presAssocID="{99ECD2DD-1FC6-4DA4-8AE5-6B7026C24CD8}" presName="vert1" presStyleCnt="0"/>
      <dgm:spPr/>
    </dgm:pt>
    <dgm:pt modelId="{03837203-4BA6-467E-89D2-E657BE7F8D5F}" type="pres">
      <dgm:prSet presAssocID="{AD09C624-B61C-4936-85D5-7BDABC849391}" presName="thickLine" presStyleLbl="alignNode1" presStyleIdx="7" presStyleCnt="8"/>
      <dgm:spPr/>
    </dgm:pt>
    <dgm:pt modelId="{95CC8F91-7381-4BB8-8FE0-8C9CFA3D30B0}" type="pres">
      <dgm:prSet presAssocID="{AD09C624-B61C-4936-85D5-7BDABC849391}" presName="horz1" presStyleCnt="0"/>
      <dgm:spPr/>
    </dgm:pt>
    <dgm:pt modelId="{CD6A20AF-2EB5-4420-9D46-17BCF1DDECEA}" type="pres">
      <dgm:prSet presAssocID="{AD09C624-B61C-4936-85D5-7BDABC849391}" presName="tx1" presStyleLbl="revTx" presStyleIdx="7" presStyleCnt="8"/>
      <dgm:spPr/>
    </dgm:pt>
    <dgm:pt modelId="{5FEE5B8B-6EDD-4050-B4F6-F74D5A1CE2E9}" type="pres">
      <dgm:prSet presAssocID="{AD09C624-B61C-4936-85D5-7BDABC849391}" presName="vert1" presStyleCnt="0"/>
      <dgm:spPr/>
    </dgm:pt>
  </dgm:ptLst>
  <dgm:cxnLst>
    <dgm:cxn modelId="{1A634301-2BD7-4809-A212-A0E58666AF71}" type="presOf" srcId="{AD09C624-B61C-4936-85D5-7BDABC849391}" destId="{CD6A20AF-2EB5-4420-9D46-17BCF1DDECEA}" srcOrd="0" destOrd="0" presId="urn:microsoft.com/office/officeart/2008/layout/LinedList"/>
    <dgm:cxn modelId="{370FFF20-3216-4111-BD6E-45B5CFC0F63B}" srcId="{287CA7D6-D1FF-40A1-8AC9-D981A2E7744F}" destId="{379D6B15-7ABB-4E65-BDBB-202B2FEEF164}" srcOrd="4" destOrd="0" parTransId="{FE136C2C-D0BD-4B13-AC0C-09A11D2D8EAF}" sibTransId="{106672AE-9661-4B8C-AA76-3E06FC8762AF}"/>
    <dgm:cxn modelId="{2FB4952C-0558-4777-BE48-5A49B45680DA}" srcId="{287CA7D6-D1FF-40A1-8AC9-D981A2E7744F}" destId="{89CE89AE-EAB2-45E8-B063-42A1DC34247E}" srcOrd="5" destOrd="0" parTransId="{208C379C-B7F3-4BBD-99EF-B7FABCE75142}" sibTransId="{B3835A12-1548-4FE6-B527-361474F9AF96}"/>
    <dgm:cxn modelId="{8217AE76-2264-4455-A43E-4E6D2502A62E}" srcId="{287CA7D6-D1FF-40A1-8AC9-D981A2E7744F}" destId="{DDB5B424-B514-4A21-BDE0-ABAA4D88AB5F}" srcOrd="3" destOrd="0" parTransId="{C957F118-F873-4285-BD85-16DFC768AF28}" sibTransId="{0D10E198-7209-4C4C-842D-259282E9BEB6}"/>
    <dgm:cxn modelId="{62788C98-0144-4F0F-88B6-E4FCEE4373C2}" srcId="{287CA7D6-D1FF-40A1-8AC9-D981A2E7744F}" destId="{BEFB2583-1903-4914-AB9B-866783FA03E0}" srcOrd="1" destOrd="0" parTransId="{659315C9-E80A-4DDA-87F3-431A3884E10E}" sibTransId="{DBD84235-5BC2-439E-8982-19E2A130FF03}"/>
    <dgm:cxn modelId="{3FBBAFA0-6B6B-4DA3-BC5B-25134ABF34C4}" type="presOf" srcId="{99ECD2DD-1FC6-4DA4-8AE5-6B7026C24CD8}" destId="{8557D3A7-2DD0-42A7-AA5F-31F7033499F3}" srcOrd="0" destOrd="0" presId="urn:microsoft.com/office/officeart/2008/layout/LinedList"/>
    <dgm:cxn modelId="{748D86A2-30EA-4359-B669-A4498D57435E}" type="presOf" srcId="{DDB5B424-B514-4A21-BDE0-ABAA4D88AB5F}" destId="{F92459D9-CB1A-46A6-BC0E-B1972E9EA35F}" srcOrd="0" destOrd="0" presId="urn:microsoft.com/office/officeart/2008/layout/LinedList"/>
    <dgm:cxn modelId="{3F9B1CA5-7661-4505-97F6-EEBEEF7FC171}" type="presOf" srcId="{5B434FCF-7845-4769-A1C4-CE2168BA7585}" destId="{DB30E057-30EF-47FF-A3A7-C048D299561A}" srcOrd="0" destOrd="0" presId="urn:microsoft.com/office/officeart/2008/layout/LinedList"/>
    <dgm:cxn modelId="{AE3746A6-5A67-4884-81B8-091071097E6B}" srcId="{287CA7D6-D1FF-40A1-8AC9-D981A2E7744F}" destId="{5B434FCF-7845-4769-A1C4-CE2168BA7585}" srcOrd="2" destOrd="0" parTransId="{7E65B392-ED82-4C0C-98E2-C06F652CB901}" sibTransId="{054E76EC-73B8-40B3-82FD-F29868C9D8B1}"/>
    <dgm:cxn modelId="{2032ADBA-B0AE-47E9-A549-B208BEF32C54}" srcId="{287CA7D6-D1FF-40A1-8AC9-D981A2E7744F}" destId="{99ECD2DD-1FC6-4DA4-8AE5-6B7026C24CD8}" srcOrd="6" destOrd="0" parTransId="{7FA5D7DB-FEB3-49E1-A456-9EE08B1BC7F1}" sibTransId="{058D39AD-05DD-497B-88B9-E7010E7688EB}"/>
    <dgm:cxn modelId="{51E8DACC-F375-4238-8557-1A854E1D2022}" srcId="{287CA7D6-D1FF-40A1-8AC9-D981A2E7744F}" destId="{AF0F14B5-9840-4AFB-BE6A-BB788952094C}" srcOrd="0" destOrd="0" parTransId="{3E304F54-608D-4EA0-9752-94A37CE3F421}" sibTransId="{6A1315EE-7DB2-484B-84BA-6115A9B16F26}"/>
    <dgm:cxn modelId="{3A5F19D8-BA67-43CB-8796-5559BA089E9F}" srcId="{287CA7D6-D1FF-40A1-8AC9-D981A2E7744F}" destId="{AD09C624-B61C-4936-85D5-7BDABC849391}" srcOrd="7" destOrd="0" parTransId="{F08C1369-4DB0-4893-B89D-FA69C8709FCD}" sibTransId="{A4F09E61-4B5A-439C-AA6F-9930BD6A57C0}"/>
    <dgm:cxn modelId="{C266FAE8-8466-4A0E-9A1B-F6D8B92322E8}" type="presOf" srcId="{89CE89AE-EAB2-45E8-B063-42A1DC34247E}" destId="{C471248F-D564-4D68-9A7A-CD140A2F21E7}" srcOrd="0" destOrd="0" presId="urn:microsoft.com/office/officeart/2008/layout/LinedList"/>
    <dgm:cxn modelId="{280E9DEA-C317-4E5E-B86B-458EF6B33146}" type="presOf" srcId="{AF0F14B5-9840-4AFB-BE6A-BB788952094C}" destId="{58CC8FC5-0A81-4B2A-8E72-8A9EB24FFCA3}" srcOrd="0" destOrd="0" presId="urn:microsoft.com/office/officeart/2008/layout/LinedList"/>
    <dgm:cxn modelId="{494DDAF1-B5ED-416E-8819-3F48B40C8AA2}" type="presOf" srcId="{379D6B15-7ABB-4E65-BDBB-202B2FEEF164}" destId="{6D537749-C794-4202-8AEA-5284228393AE}" srcOrd="0" destOrd="0" presId="urn:microsoft.com/office/officeart/2008/layout/LinedList"/>
    <dgm:cxn modelId="{63ABC8F3-B8F9-4A71-BBC8-04EE6A6A6229}" type="presOf" srcId="{287CA7D6-D1FF-40A1-8AC9-D981A2E7744F}" destId="{6076A768-CFAE-4C73-81F4-05D0357EDFD2}" srcOrd="0" destOrd="0" presId="urn:microsoft.com/office/officeart/2008/layout/LinedList"/>
    <dgm:cxn modelId="{37318EF6-6CFA-429F-86F2-72784F64DA16}" type="presOf" srcId="{BEFB2583-1903-4914-AB9B-866783FA03E0}" destId="{89907D5C-A16A-41C2-9F79-5E67BD406BCA}" srcOrd="0" destOrd="0" presId="urn:microsoft.com/office/officeart/2008/layout/LinedList"/>
    <dgm:cxn modelId="{C935F12A-EB5F-43EE-9FA8-8E5090E6C157}" type="presParOf" srcId="{6076A768-CFAE-4C73-81F4-05D0357EDFD2}" destId="{7E60A8E1-4B01-42CF-9BCD-DD8275BB9A16}" srcOrd="0" destOrd="0" presId="urn:microsoft.com/office/officeart/2008/layout/LinedList"/>
    <dgm:cxn modelId="{69BB5106-2A59-4A12-B171-F8FD70BF8940}" type="presParOf" srcId="{6076A768-CFAE-4C73-81F4-05D0357EDFD2}" destId="{8B1749BF-23E8-4083-ACDA-786858EF5B35}" srcOrd="1" destOrd="0" presId="urn:microsoft.com/office/officeart/2008/layout/LinedList"/>
    <dgm:cxn modelId="{1CA6C46B-537D-477C-8C84-464F18A148FA}" type="presParOf" srcId="{8B1749BF-23E8-4083-ACDA-786858EF5B35}" destId="{58CC8FC5-0A81-4B2A-8E72-8A9EB24FFCA3}" srcOrd="0" destOrd="0" presId="urn:microsoft.com/office/officeart/2008/layout/LinedList"/>
    <dgm:cxn modelId="{65C5DF6E-96C8-4532-A419-A12F0EE69982}" type="presParOf" srcId="{8B1749BF-23E8-4083-ACDA-786858EF5B35}" destId="{CB9BF0C2-6092-4168-88A6-2BA364690FA2}" srcOrd="1" destOrd="0" presId="urn:microsoft.com/office/officeart/2008/layout/LinedList"/>
    <dgm:cxn modelId="{A01C532F-8A4A-41D3-A5E0-134B58F2B3FA}" type="presParOf" srcId="{6076A768-CFAE-4C73-81F4-05D0357EDFD2}" destId="{72C84750-33AC-4F8C-9345-75618C2E0898}" srcOrd="2" destOrd="0" presId="urn:microsoft.com/office/officeart/2008/layout/LinedList"/>
    <dgm:cxn modelId="{DC808CCA-0F67-40A4-BECA-AAB3F2F68335}" type="presParOf" srcId="{6076A768-CFAE-4C73-81F4-05D0357EDFD2}" destId="{CC7B3699-17BA-4CA7-8DB1-AF50C35F1D99}" srcOrd="3" destOrd="0" presId="urn:microsoft.com/office/officeart/2008/layout/LinedList"/>
    <dgm:cxn modelId="{85DDE1F5-C3B7-4BA3-B768-E69FFCDDA6D4}" type="presParOf" srcId="{CC7B3699-17BA-4CA7-8DB1-AF50C35F1D99}" destId="{89907D5C-A16A-41C2-9F79-5E67BD406BCA}" srcOrd="0" destOrd="0" presId="urn:microsoft.com/office/officeart/2008/layout/LinedList"/>
    <dgm:cxn modelId="{995B297D-D29B-41E5-BBC7-5FE33036E086}" type="presParOf" srcId="{CC7B3699-17BA-4CA7-8DB1-AF50C35F1D99}" destId="{0A2C2BB1-0FF7-4A94-9888-B5D0E8C37305}" srcOrd="1" destOrd="0" presId="urn:microsoft.com/office/officeart/2008/layout/LinedList"/>
    <dgm:cxn modelId="{FCE2244D-56EE-43E8-A8DD-C770EFD92EAC}" type="presParOf" srcId="{6076A768-CFAE-4C73-81F4-05D0357EDFD2}" destId="{EBE4C714-9123-460F-B727-8797913C343C}" srcOrd="4" destOrd="0" presId="urn:microsoft.com/office/officeart/2008/layout/LinedList"/>
    <dgm:cxn modelId="{833C3265-C8BE-44AE-A4A2-2C1E6CACF394}" type="presParOf" srcId="{6076A768-CFAE-4C73-81F4-05D0357EDFD2}" destId="{153F2207-0F91-4A6D-B90F-9082AA035B1E}" srcOrd="5" destOrd="0" presId="urn:microsoft.com/office/officeart/2008/layout/LinedList"/>
    <dgm:cxn modelId="{BC75D3B0-C727-4E9F-9F33-D72F35C4AF42}" type="presParOf" srcId="{153F2207-0F91-4A6D-B90F-9082AA035B1E}" destId="{DB30E057-30EF-47FF-A3A7-C048D299561A}" srcOrd="0" destOrd="0" presId="urn:microsoft.com/office/officeart/2008/layout/LinedList"/>
    <dgm:cxn modelId="{F8581E13-A82B-4F2E-8C27-A88F995BB4E0}" type="presParOf" srcId="{153F2207-0F91-4A6D-B90F-9082AA035B1E}" destId="{8A8EFD3B-3993-43A7-A8DC-28397752D2D0}" srcOrd="1" destOrd="0" presId="urn:microsoft.com/office/officeart/2008/layout/LinedList"/>
    <dgm:cxn modelId="{D37C3016-0CDD-4EEB-9186-8E6962CB66AA}" type="presParOf" srcId="{6076A768-CFAE-4C73-81F4-05D0357EDFD2}" destId="{E1FBDDAC-4282-48A7-B074-4B22E5D7F9B8}" srcOrd="6" destOrd="0" presId="urn:microsoft.com/office/officeart/2008/layout/LinedList"/>
    <dgm:cxn modelId="{51243C95-38B8-463D-99ED-5172643686FA}" type="presParOf" srcId="{6076A768-CFAE-4C73-81F4-05D0357EDFD2}" destId="{D0D273B4-161B-42BA-8751-0C9AD3DCB56D}" srcOrd="7" destOrd="0" presId="urn:microsoft.com/office/officeart/2008/layout/LinedList"/>
    <dgm:cxn modelId="{1E2344F7-F73F-4E88-A318-665CD26BDD2C}" type="presParOf" srcId="{D0D273B4-161B-42BA-8751-0C9AD3DCB56D}" destId="{F92459D9-CB1A-46A6-BC0E-B1972E9EA35F}" srcOrd="0" destOrd="0" presId="urn:microsoft.com/office/officeart/2008/layout/LinedList"/>
    <dgm:cxn modelId="{9CE0D64D-9854-4BEB-A6A8-91E9D506D4D1}" type="presParOf" srcId="{D0D273B4-161B-42BA-8751-0C9AD3DCB56D}" destId="{70B707CF-3F1B-4D34-9F4B-D89A20888B14}" srcOrd="1" destOrd="0" presId="urn:microsoft.com/office/officeart/2008/layout/LinedList"/>
    <dgm:cxn modelId="{6D65BF9F-C932-447A-B07A-FB67FA1687E1}" type="presParOf" srcId="{6076A768-CFAE-4C73-81F4-05D0357EDFD2}" destId="{2BD5B748-1E18-46FA-A98C-1E1B2B6AB169}" srcOrd="8" destOrd="0" presId="urn:microsoft.com/office/officeart/2008/layout/LinedList"/>
    <dgm:cxn modelId="{436C5DEF-0AA4-4EF8-B71A-5160357ECCAF}" type="presParOf" srcId="{6076A768-CFAE-4C73-81F4-05D0357EDFD2}" destId="{6A91B10F-02B4-4F08-89F1-59DD7F819B58}" srcOrd="9" destOrd="0" presId="urn:microsoft.com/office/officeart/2008/layout/LinedList"/>
    <dgm:cxn modelId="{AEA392A3-1092-4325-9DF7-E0AA199779D7}" type="presParOf" srcId="{6A91B10F-02B4-4F08-89F1-59DD7F819B58}" destId="{6D537749-C794-4202-8AEA-5284228393AE}" srcOrd="0" destOrd="0" presId="urn:microsoft.com/office/officeart/2008/layout/LinedList"/>
    <dgm:cxn modelId="{A63970F7-7738-44DF-B2DB-9A70D947F5B0}" type="presParOf" srcId="{6A91B10F-02B4-4F08-89F1-59DD7F819B58}" destId="{9F7B4D22-67FD-4D50-B497-9EB1291E202D}" srcOrd="1" destOrd="0" presId="urn:microsoft.com/office/officeart/2008/layout/LinedList"/>
    <dgm:cxn modelId="{A84E5A89-5A77-44D6-99AD-E919E49510B1}" type="presParOf" srcId="{6076A768-CFAE-4C73-81F4-05D0357EDFD2}" destId="{A945F68C-D609-4ECD-9630-A9E83C055F4B}" srcOrd="10" destOrd="0" presId="urn:microsoft.com/office/officeart/2008/layout/LinedList"/>
    <dgm:cxn modelId="{658DD562-76AD-43E0-B6CE-3D879F13FAD2}" type="presParOf" srcId="{6076A768-CFAE-4C73-81F4-05D0357EDFD2}" destId="{8E0B863D-A1DB-4567-81C8-BFF8BA4BB612}" srcOrd="11" destOrd="0" presId="urn:microsoft.com/office/officeart/2008/layout/LinedList"/>
    <dgm:cxn modelId="{6AD22421-E41D-4430-97CE-1D95603701A6}" type="presParOf" srcId="{8E0B863D-A1DB-4567-81C8-BFF8BA4BB612}" destId="{C471248F-D564-4D68-9A7A-CD140A2F21E7}" srcOrd="0" destOrd="0" presId="urn:microsoft.com/office/officeart/2008/layout/LinedList"/>
    <dgm:cxn modelId="{8496D4C5-D622-4ECD-9503-14A49CD49002}" type="presParOf" srcId="{8E0B863D-A1DB-4567-81C8-BFF8BA4BB612}" destId="{D4404A08-B1FE-407C-8AAF-8AD13936A353}" srcOrd="1" destOrd="0" presId="urn:microsoft.com/office/officeart/2008/layout/LinedList"/>
    <dgm:cxn modelId="{18301DE3-370C-4B72-9834-AC238F578E8E}" type="presParOf" srcId="{6076A768-CFAE-4C73-81F4-05D0357EDFD2}" destId="{1EE448D0-06F8-46AF-AAF1-CE984B642717}" srcOrd="12" destOrd="0" presId="urn:microsoft.com/office/officeart/2008/layout/LinedList"/>
    <dgm:cxn modelId="{57B1F4C1-DA3B-40B1-B8F8-F4E7940D8307}" type="presParOf" srcId="{6076A768-CFAE-4C73-81F4-05D0357EDFD2}" destId="{0EEA7044-C24D-4A96-8783-A6776C0E0A08}" srcOrd="13" destOrd="0" presId="urn:microsoft.com/office/officeart/2008/layout/LinedList"/>
    <dgm:cxn modelId="{6C693237-11D4-4EA4-AC27-195715B65F90}" type="presParOf" srcId="{0EEA7044-C24D-4A96-8783-A6776C0E0A08}" destId="{8557D3A7-2DD0-42A7-AA5F-31F7033499F3}" srcOrd="0" destOrd="0" presId="urn:microsoft.com/office/officeart/2008/layout/LinedList"/>
    <dgm:cxn modelId="{4453B6C6-E798-435A-A05D-92083E7AEE84}" type="presParOf" srcId="{0EEA7044-C24D-4A96-8783-A6776C0E0A08}" destId="{A3D0A6F7-1FE9-491C-ACF2-B28FD9C4157C}" srcOrd="1" destOrd="0" presId="urn:microsoft.com/office/officeart/2008/layout/LinedList"/>
    <dgm:cxn modelId="{08890857-D349-4A11-87AA-A3AB1BBAD4D7}" type="presParOf" srcId="{6076A768-CFAE-4C73-81F4-05D0357EDFD2}" destId="{03837203-4BA6-467E-89D2-E657BE7F8D5F}" srcOrd="14" destOrd="0" presId="urn:microsoft.com/office/officeart/2008/layout/LinedList"/>
    <dgm:cxn modelId="{05C2D4FA-B91A-4558-BCCF-993702DB361B}" type="presParOf" srcId="{6076A768-CFAE-4C73-81F4-05D0357EDFD2}" destId="{95CC8F91-7381-4BB8-8FE0-8C9CFA3D30B0}" srcOrd="15" destOrd="0" presId="urn:microsoft.com/office/officeart/2008/layout/LinedList"/>
    <dgm:cxn modelId="{33D5ED3A-E5D0-4810-B497-0345E262307A}" type="presParOf" srcId="{95CC8F91-7381-4BB8-8FE0-8C9CFA3D30B0}" destId="{CD6A20AF-2EB5-4420-9D46-17BCF1DDECEA}" srcOrd="0" destOrd="0" presId="urn:microsoft.com/office/officeart/2008/layout/LinedList"/>
    <dgm:cxn modelId="{648B411C-18EC-4E47-A151-4CE6F166B178}" type="presParOf" srcId="{95CC8F91-7381-4BB8-8FE0-8C9CFA3D30B0}" destId="{5FEE5B8B-6EDD-4050-B4F6-F74D5A1CE2E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53E15AA-288F-439C-85A8-CF39787D7876}" type="doc">
      <dgm:prSet loTypeId="urn:microsoft.com/office/officeart/2005/8/layout/radial6" loCatId="cycle" qsTypeId="urn:microsoft.com/office/officeart/2005/8/quickstyle/simple1" qsCatId="simple" csTypeId="urn:microsoft.com/office/officeart/2005/8/colors/colorful5" csCatId="colorful" phldr="1"/>
      <dgm:spPr/>
      <dgm:t>
        <a:bodyPr/>
        <a:lstStyle/>
        <a:p>
          <a:endParaRPr lang="en-US"/>
        </a:p>
      </dgm:t>
    </dgm:pt>
    <dgm:pt modelId="{2BC554B3-BD08-47C9-B96D-0DC38105FF00}">
      <dgm:prSet phldrT="[Text]"/>
      <dgm:spPr/>
      <dgm:t>
        <a:bodyPr/>
        <a:lstStyle/>
        <a:p>
          <a:r>
            <a:rPr lang="en-US" b="1"/>
            <a:t>8 P’s of Service Marketing</a:t>
          </a:r>
        </a:p>
      </dgm:t>
    </dgm:pt>
    <dgm:pt modelId="{1D6AA400-BDA1-4D4D-88EE-9897F8891C7A}" type="parTrans" cxnId="{D32D0EBF-8DB8-4A6F-873F-2D6C6B367350}">
      <dgm:prSet/>
      <dgm:spPr/>
      <dgm:t>
        <a:bodyPr/>
        <a:lstStyle/>
        <a:p>
          <a:endParaRPr lang="en-US"/>
        </a:p>
      </dgm:t>
    </dgm:pt>
    <dgm:pt modelId="{7B4DADB4-4C76-4A3E-B5AB-3B27F1B1D2D5}" type="sibTrans" cxnId="{D32D0EBF-8DB8-4A6F-873F-2D6C6B367350}">
      <dgm:prSet/>
      <dgm:spPr/>
      <dgm:t>
        <a:bodyPr/>
        <a:lstStyle/>
        <a:p>
          <a:endParaRPr lang="en-US"/>
        </a:p>
      </dgm:t>
    </dgm:pt>
    <dgm:pt modelId="{CA14AB8C-B276-4018-AB23-928F74AEA438}">
      <dgm:prSet phldrT="[Text]"/>
      <dgm:spPr/>
      <dgm:t>
        <a:bodyPr/>
        <a:lstStyle/>
        <a:p>
          <a:r>
            <a:rPr lang="en-US" b="1"/>
            <a:t>Product</a:t>
          </a:r>
        </a:p>
      </dgm:t>
    </dgm:pt>
    <dgm:pt modelId="{ADE11EB1-A746-4D77-A20D-11A09AC28AF8}" type="parTrans" cxnId="{FA532137-7B8B-49C4-B886-BF7ECB385686}">
      <dgm:prSet/>
      <dgm:spPr/>
      <dgm:t>
        <a:bodyPr/>
        <a:lstStyle/>
        <a:p>
          <a:endParaRPr lang="en-US"/>
        </a:p>
      </dgm:t>
    </dgm:pt>
    <dgm:pt modelId="{25258AE2-7DDF-42ED-8CB2-86A28BE6F681}" type="sibTrans" cxnId="{FA532137-7B8B-49C4-B886-BF7ECB385686}">
      <dgm:prSet/>
      <dgm:spPr/>
      <dgm:t>
        <a:bodyPr/>
        <a:lstStyle/>
        <a:p>
          <a:endParaRPr lang="en-US"/>
        </a:p>
      </dgm:t>
    </dgm:pt>
    <dgm:pt modelId="{6BEBA033-BAA7-411E-978E-6FBDDF9F4D32}">
      <dgm:prSet phldrT="[Text]"/>
      <dgm:spPr/>
      <dgm:t>
        <a:bodyPr/>
        <a:lstStyle/>
        <a:p>
          <a:r>
            <a:rPr lang="en-US" b="1"/>
            <a:t>Price</a:t>
          </a:r>
        </a:p>
      </dgm:t>
    </dgm:pt>
    <dgm:pt modelId="{EB3E7979-19C7-49D7-B1BE-E8B439BD7D07}" type="parTrans" cxnId="{2CE5CFCF-9B75-431D-922B-388FFD137117}">
      <dgm:prSet/>
      <dgm:spPr/>
      <dgm:t>
        <a:bodyPr/>
        <a:lstStyle/>
        <a:p>
          <a:endParaRPr lang="en-US"/>
        </a:p>
      </dgm:t>
    </dgm:pt>
    <dgm:pt modelId="{54C9073E-3CFA-4E2C-982F-3968E2EF466F}" type="sibTrans" cxnId="{2CE5CFCF-9B75-431D-922B-388FFD137117}">
      <dgm:prSet/>
      <dgm:spPr/>
      <dgm:t>
        <a:bodyPr/>
        <a:lstStyle/>
        <a:p>
          <a:endParaRPr lang="en-US"/>
        </a:p>
      </dgm:t>
    </dgm:pt>
    <dgm:pt modelId="{8E1F56BC-FB05-4B2F-8299-2516841F7F05}">
      <dgm:prSet phldrT="[Text]"/>
      <dgm:spPr/>
      <dgm:t>
        <a:bodyPr/>
        <a:lstStyle/>
        <a:p>
          <a:r>
            <a:rPr lang="en-US" b="1"/>
            <a:t>Place</a:t>
          </a:r>
        </a:p>
      </dgm:t>
    </dgm:pt>
    <dgm:pt modelId="{2B302797-F6AD-4A5B-99E6-7D139CC0C93D}" type="parTrans" cxnId="{EB06AB89-6E0E-4CD8-A6E7-FB2B6AC2BE3B}">
      <dgm:prSet/>
      <dgm:spPr/>
      <dgm:t>
        <a:bodyPr/>
        <a:lstStyle/>
        <a:p>
          <a:endParaRPr lang="en-US"/>
        </a:p>
      </dgm:t>
    </dgm:pt>
    <dgm:pt modelId="{C49A4A94-C89A-4371-92E7-6C93A0F7CF5F}" type="sibTrans" cxnId="{EB06AB89-6E0E-4CD8-A6E7-FB2B6AC2BE3B}">
      <dgm:prSet/>
      <dgm:spPr/>
      <dgm:t>
        <a:bodyPr/>
        <a:lstStyle/>
        <a:p>
          <a:endParaRPr lang="en-US"/>
        </a:p>
      </dgm:t>
    </dgm:pt>
    <dgm:pt modelId="{06785182-3E4E-4FC5-A090-901FDB5AEB91}">
      <dgm:prSet phldrT="[Text]"/>
      <dgm:spPr/>
      <dgm:t>
        <a:bodyPr/>
        <a:lstStyle/>
        <a:p>
          <a:r>
            <a:rPr lang="en-US" b="1"/>
            <a:t>Promotion</a:t>
          </a:r>
        </a:p>
      </dgm:t>
    </dgm:pt>
    <dgm:pt modelId="{012B34D3-94F6-436D-93CC-B8D145BE4CDE}" type="parTrans" cxnId="{2D6FDA04-6547-4D46-8D1E-C2A57F51732E}">
      <dgm:prSet/>
      <dgm:spPr/>
      <dgm:t>
        <a:bodyPr/>
        <a:lstStyle/>
        <a:p>
          <a:endParaRPr lang="en-US"/>
        </a:p>
      </dgm:t>
    </dgm:pt>
    <dgm:pt modelId="{CE37EE59-FC74-4232-9FEF-F4B5DD429828}" type="sibTrans" cxnId="{2D6FDA04-6547-4D46-8D1E-C2A57F51732E}">
      <dgm:prSet/>
      <dgm:spPr/>
      <dgm:t>
        <a:bodyPr/>
        <a:lstStyle/>
        <a:p>
          <a:endParaRPr lang="en-US"/>
        </a:p>
      </dgm:t>
    </dgm:pt>
    <dgm:pt modelId="{4115914A-77AA-4342-891A-FAFBF1D55EB7}">
      <dgm:prSet phldrT="[Text]"/>
      <dgm:spPr/>
      <dgm:t>
        <a:bodyPr/>
        <a:lstStyle/>
        <a:p>
          <a:r>
            <a:rPr lang="en-US" b="1"/>
            <a:t>People</a:t>
          </a:r>
        </a:p>
      </dgm:t>
    </dgm:pt>
    <dgm:pt modelId="{73F1BEF8-3A72-4036-AE15-1C1CE1C24079}" type="parTrans" cxnId="{024E070F-5501-488A-B649-F8F47817FCEC}">
      <dgm:prSet/>
      <dgm:spPr/>
      <dgm:t>
        <a:bodyPr/>
        <a:lstStyle/>
        <a:p>
          <a:endParaRPr lang="en-US"/>
        </a:p>
      </dgm:t>
    </dgm:pt>
    <dgm:pt modelId="{72BDB0A0-9BD1-48C3-A3BE-419E5AB2C01F}" type="sibTrans" cxnId="{024E070F-5501-488A-B649-F8F47817FCEC}">
      <dgm:prSet/>
      <dgm:spPr/>
      <dgm:t>
        <a:bodyPr/>
        <a:lstStyle/>
        <a:p>
          <a:endParaRPr lang="en-US"/>
        </a:p>
      </dgm:t>
    </dgm:pt>
    <dgm:pt modelId="{2445AD81-178C-4039-B4F2-B5C3D0476A31}">
      <dgm:prSet phldrT="[Text]"/>
      <dgm:spPr/>
      <dgm:t>
        <a:bodyPr/>
        <a:lstStyle/>
        <a:p>
          <a:r>
            <a:rPr lang="en-US" b="1"/>
            <a:t>Process</a:t>
          </a:r>
        </a:p>
      </dgm:t>
    </dgm:pt>
    <dgm:pt modelId="{40F96BD0-78D9-4B36-B79E-A0A3B21EEB38}" type="parTrans" cxnId="{02533367-F2BB-4296-870F-ACA5D1236EA7}">
      <dgm:prSet/>
      <dgm:spPr/>
      <dgm:t>
        <a:bodyPr/>
        <a:lstStyle/>
        <a:p>
          <a:endParaRPr lang="en-US"/>
        </a:p>
      </dgm:t>
    </dgm:pt>
    <dgm:pt modelId="{13572B5B-A592-4980-A8DD-862C20F3F218}" type="sibTrans" cxnId="{02533367-F2BB-4296-870F-ACA5D1236EA7}">
      <dgm:prSet/>
      <dgm:spPr/>
      <dgm:t>
        <a:bodyPr/>
        <a:lstStyle/>
        <a:p>
          <a:endParaRPr lang="en-US"/>
        </a:p>
      </dgm:t>
    </dgm:pt>
    <dgm:pt modelId="{BB3B2642-483A-418F-ABF3-713FD6BF7078}">
      <dgm:prSet phldrT="[Text]"/>
      <dgm:spPr/>
      <dgm:t>
        <a:bodyPr/>
        <a:lstStyle/>
        <a:p>
          <a:r>
            <a:rPr lang="en-US" b="1"/>
            <a:t>Physical Evidence</a:t>
          </a:r>
        </a:p>
      </dgm:t>
    </dgm:pt>
    <dgm:pt modelId="{7E3111AC-1660-451B-A2E4-EEE8EDC66371}" type="parTrans" cxnId="{A7647430-42A5-4634-8477-68131D99BEB8}">
      <dgm:prSet/>
      <dgm:spPr/>
      <dgm:t>
        <a:bodyPr/>
        <a:lstStyle/>
        <a:p>
          <a:endParaRPr lang="en-US"/>
        </a:p>
      </dgm:t>
    </dgm:pt>
    <dgm:pt modelId="{FC786F6D-E784-4064-97C8-600E198B83FD}" type="sibTrans" cxnId="{A7647430-42A5-4634-8477-68131D99BEB8}">
      <dgm:prSet/>
      <dgm:spPr/>
      <dgm:t>
        <a:bodyPr/>
        <a:lstStyle/>
        <a:p>
          <a:endParaRPr lang="en-US"/>
        </a:p>
      </dgm:t>
    </dgm:pt>
    <dgm:pt modelId="{F3BD00C0-EEC1-47AA-A03D-454781332C2C}">
      <dgm:prSet phldrT="[Text]"/>
      <dgm:spPr/>
      <dgm:t>
        <a:bodyPr/>
        <a:lstStyle/>
        <a:p>
          <a:r>
            <a:rPr lang="en-US" b="1"/>
            <a:t>Productivity &amp; Quality</a:t>
          </a:r>
        </a:p>
      </dgm:t>
    </dgm:pt>
    <dgm:pt modelId="{24886791-30F0-43C9-98F4-9E4AE0E04BED}" type="parTrans" cxnId="{08DA3312-9775-4F5E-987B-546BE0CFC0A9}">
      <dgm:prSet/>
      <dgm:spPr/>
      <dgm:t>
        <a:bodyPr/>
        <a:lstStyle/>
        <a:p>
          <a:endParaRPr lang="en-US"/>
        </a:p>
      </dgm:t>
    </dgm:pt>
    <dgm:pt modelId="{AC0AF1FE-1716-437C-A753-E325D9CD9181}" type="sibTrans" cxnId="{08DA3312-9775-4F5E-987B-546BE0CFC0A9}">
      <dgm:prSet/>
      <dgm:spPr/>
      <dgm:t>
        <a:bodyPr/>
        <a:lstStyle/>
        <a:p>
          <a:endParaRPr lang="en-US"/>
        </a:p>
      </dgm:t>
    </dgm:pt>
    <dgm:pt modelId="{6B69AF1A-7072-49B5-B028-47313D720FC9}" type="pres">
      <dgm:prSet presAssocID="{F53E15AA-288F-439C-85A8-CF39787D7876}" presName="Name0" presStyleCnt="0">
        <dgm:presLayoutVars>
          <dgm:chMax val="1"/>
          <dgm:dir/>
          <dgm:animLvl val="ctr"/>
          <dgm:resizeHandles val="exact"/>
        </dgm:presLayoutVars>
      </dgm:prSet>
      <dgm:spPr/>
    </dgm:pt>
    <dgm:pt modelId="{75A0AD34-9386-438C-91C7-ECD09FD738F2}" type="pres">
      <dgm:prSet presAssocID="{2BC554B3-BD08-47C9-B96D-0DC38105FF00}" presName="centerShape" presStyleLbl="node0" presStyleIdx="0" presStyleCnt="1"/>
      <dgm:spPr/>
    </dgm:pt>
    <dgm:pt modelId="{650120A5-7547-4159-A680-8A29E951C31B}" type="pres">
      <dgm:prSet presAssocID="{CA14AB8C-B276-4018-AB23-928F74AEA438}" presName="node" presStyleLbl="node1" presStyleIdx="0" presStyleCnt="8">
        <dgm:presLayoutVars>
          <dgm:bulletEnabled val="1"/>
        </dgm:presLayoutVars>
      </dgm:prSet>
      <dgm:spPr/>
    </dgm:pt>
    <dgm:pt modelId="{C7174D19-AD30-44A7-9E45-73F67983E4E7}" type="pres">
      <dgm:prSet presAssocID="{CA14AB8C-B276-4018-AB23-928F74AEA438}" presName="dummy" presStyleCnt="0"/>
      <dgm:spPr/>
    </dgm:pt>
    <dgm:pt modelId="{E10CFF8C-1583-4105-96BB-D78A3D8D2D03}" type="pres">
      <dgm:prSet presAssocID="{25258AE2-7DDF-42ED-8CB2-86A28BE6F681}" presName="sibTrans" presStyleLbl="sibTrans2D1" presStyleIdx="0" presStyleCnt="8"/>
      <dgm:spPr/>
    </dgm:pt>
    <dgm:pt modelId="{CFD1A9F7-2D70-4C26-9279-598EBA1C8F72}" type="pres">
      <dgm:prSet presAssocID="{6BEBA033-BAA7-411E-978E-6FBDDF9F4D32}" presName="node" presStyleLbl="node1" presStyleIdx="1" presStyleCnt="8">
        <dgm:presLayoutVars>
          <dgm:bulletEnabled val="1"/>
        </dgm:presLayoutVars>
      </dgm:prSet>
      <dgm:spPr/>
    </dgm:pt>
    <dgm:pt modelId="{4816DC5D-C150-4340-921B-8E9EFBFCE99E}" type="pres">
      <dgm:prSet presAssocID="{6BEBA033-BAA7-411E-978E-6FBDDF9F4D32}" presName="dummy" presStyleCnt="0"/>
      <dgm:spPr/>
    </dgm:pt>
    <dgm:pt modelId="{B7C8F07F-A8A6-4883-A72D-9C34CC4F00A5}" type="pres">
      <dgm:prSet presAssocID="{54C9073E-3CFA-4E2C-982F-3968E2EF466F}" presName="sibTrans" presStyleLbl="sibTrans2D1" presStyleIdx="1" presStyleCnt="8"/>
      <dgm:spPr/>
    </dgm:pt>
    <dgm:pt modelId="{6B4FE3A7-1C38-43AC-A411-315C574CBD37}" type="pres">
      <dgm:prSet presAssocID="{8E1F56BC-FB05-4B2F-8299-2516841F7F05}" presName="node" presStyleLbl="node1" presStyleIdx="2" presStyleCnt="8">
        <dgm:presLayoutVars>
          <dgm:bulletEnabled val="1"/>
        </dgm:presLayoutVars>
      </dgm:prSet>
      <dgm:spPr/>
    </dgm:pt>
    <dgm:pt modelId="{FF7E2D25-CACE-4B82-9D27-97CE9273E628}" type="pres">
      <dgm:prSet presAssocID="{8E1F56BC-FB05-4B2F-8299-2516841F7F05}" presName="dummy" presStyleCnt="0"/>
      <dgm:spPr/>
    </dgm:pt>
    <dgm:pt modelId="{2FB2BD1B-E0D4-4C74-9F71-33CCF1EC5445}" type="pres">
      <dgm:prSet presAssocID="{C49A4A94-C89A-4371-92E7-6C93A0F7CF5F}" presName="sibTrans" presStyleLbl="sibTrans2D1" presStyleIdx="2" presStyleCnt="8"/>
      <dgm:spPr/>
    </dgm:pt>
    <dgm:pt modelId="{357C17FF-4325-43CC-8474-4E99E84BBC94}" type="pres">
      <dgm:prSet presAssocID="{06785182-3E4E-4FC5-A090-901FDB5AEB91}" presName="node" presStyleLbl="node1" presStyleIdx="3" presStyleCnt="8">
        <dgm:presLayoutVars>
          <dgm:bulletEnabled val="1"/>
        </dgm:presLayoutVars>
      </dgm:prSet>
      <dgm:spPr/>
    </dgm:pt>
    <dgm:pt modelId="{81FCD6F7-B375-4357-8A02-8291B511AF10}" type="pres">
      <dgm:prSet presAssocID="{06785182-3E4E-4FC5-A090-901FDB5AEB91}" presName="dummy" presStyleCnt="0"/>
      <dgm:spPr/>
    </dgm:pt>
    <dgm:pt modelId="{56449BF8-B4FE-427E-9571-4A2B03D6D0ED}" type="pres">
      <dgm:prSet presAssocID="{CE37EE59-FC74-4232-9FEF-F4B5DD429828}" presName="sibTrans" presStyleLbl="sibTrans2D1" presStyleIdx="3" presStyleCnt="8"/>
      <dgm:spPr/>
    </dgm:pt>
    <dgm:pt modelId="{749D0B84-2185-4898-84FC-613B0D830CDD}" type="pres">
      <dgm:prSet presAssocID="{4115914A-77AA-4342-891A-FAFBF1D55EB7}" presName="node" presStyleLbl="node1" presStyleIdx="4" presStyleCnt="8">
        <dgm:presLayoutVars>
          <dgm:bulletEnabled val="1"/>
        </dgm:presLayoutVars>
      </dgm:prSet>
      <dgm:spPr/>
    </dgm:pt>
    <dgm:pt modelId="{AE37D35A-DD44-4DFA-933A-7DFF7220DDAB}" type="pres">
      <dgm:prSet presAssocID="{4115914A-77AA-4342-891A-FAFBF1D55EB7}" presName="dummy" presStyleCnt="0"/>
      <dgm:spPr/>
    </dgm:pt>
    <dgm:pt modelId="{C6DFC354-14C4-413A-9E40-A0BA08C5880C}" type="pres">
      <dgm:prSet presAssocID="{72BDB0A0-9BD1-48C3-A3BE-419E5AB2C01F}" presName="sibTrans" presStyleLbl="sibTrans2D1" presStyleIdx="4" presStyleCnt="8"/>
      <dgm:spPr/>
    </dgm:pt>
    <dgm:pt modelId="{28D30A37-0AEE-4B5C-A7B0-EA27907E3C2B}" type="pres">
      <dgm:prSet presAssocID="{2445AD81-178C-4039-B4F2-B5C3D0476A31}" presName="node" presStyleLbl="node1" presStyleIdx="5" presStyleCnt="8">
        <dgm:presLayoutVars>
          <dgm:bulletEnabled val="1"/>
        </dgm:presLayoutVars>
      </dgm:prSet>
      <dgm:spPr/>
    </dgm:pt>
    <dgm:pt modelId="{CB4324D3-AA08-4DD1-AF90-741884677799}" type="pres">
      <dgm:prSet presAssocID="{2445AD81-178C-4039-B4F2-B5C3D0476A31}" presName="dummy" presStyleCnt="0"/>
      <dgm:spPr/>
    </dgm:pt>
    <dgm:pt modelId="{D8FA0290-F769-4852-8D65-8FA6597C7973}" type="pres">
      <dgm:prSet presAssocID="{13572B5B-A592-4980-A8DD-862C20F3F218}" presName="sibTrans" presStyleLbl="sibTrans2D1" presStyleIdx="5" presStyleCnt="8"/>
      <dgm:spPr/>
    </dgm:pt>
    <dgm:pt modelId="{D24F0BE3-610A-41D6-B690-C50C026B1508}" type="pres">
      <dgm:prSet presAssocID="{BB3B2642-483A-418F-ABF3-713FD6BF7078}" presName="node" presStyleLbl="node1" presStyleIdx="6" presStyleCnt="8">
        <dgm:presLayoutVars>
          <dgm:bulletEnabled val="1"/>
        </dgm:presLayoutVars>
      </dgm:prSet>
      <dgm:spPr/>
    </dgm:pt>
    <dgm:pt modelId="{02BC5F2A-3386-4D47-A891-6A7D4E66D61D}" type="pres">
      <dgm:prSet presAssocID="{BB3B2642-483A-418F-ABF3-713FD6BF7078}" presName="dummy" presStyleCnt="0"/>
      <dgm:spPr/>
    </dgm:pt>
    <dgm:pt modelId="{F9F3FB6A-9869-44DB-A57F-70D6F495E759}" type="pres">
      <dgm:prSet presAssocID="{FC786F6D-E784-4064-97C8-600E198B83FD}" presName="sibTrans" presStyleLbl="sibTrans2D1" presStyleIdx="6" presStyleCnt="8"/>
      <dgm:spPr/>
    </dgm:pt>
    <dgm:pt modelId="{E1782233-469F-4404-B84C-1673F8033953}" type="pres">
      <dgm:prSet presAssocID="{F3BD00C0-EEC1-47AA-A03D-454781332C2C}" presName="node" presStyleLbl="node1" presStyleIdx="7" presStyleCnt="8">
        <dgm:presLayoutVars>
          <dgm:bulletEnabled val="1"/>
        </dgm:presLayoutVars>
      </dgm:prSet>
      <dgm:spPr/>
    </dgm:pt>
    <dgm:pt modelId="{6E585355-FC29-4047-BF15-5425384728D7}" type="pres">
      <dgm:prSet presAssocID="{F3BD00C0-EEC1-47AA-A03D-454781332C2C}" presName="dummy" presStyleCnt="0"/>
      <dgm:spPr/>
    </dgm:pt>
    <dgm:pt modelId="{311A99EC-CE79-40C7-ABBD-1020E10EF587}" type="pres">
      <dgm:prSet presAssocID="{AC0AF1FE-1716-437C-A753-E325D9CD9181}" presName="sibTrans" presStyleLbl="sibTrans2D1" presStyleIdx="7" presStyleCnt="8"/>
      <dgm:spPr/>
    </dgm:pt>
  </dgm:ptLst>
  <dgm:cxnLst>
    <dgm:cxn modelId="{2D6FDA04-6547-4D46-8D1E-C2A57F51732E}" srcId="{2BC554B3-BD08-47C9-B96D-0DC38105FF00}" destId="{06785182-3E4E-4FC5-A090-901FDB5AEB91}" srcOrd="3" destOrd="0" parTransId="{012B34D3-94F6-436D-93CC-B8D145BE4CDE}" sibTransId="{CE37EE59-FC74-4232-9FEF-F4B5DD429828}"/>
    <dgm:cxn modelId="{2AD82B05-D1E7-4F55-A251-EF48DE3CADD0}" type="presOf" srcId="{06785182-3E4E-4FC5-A090-901FDB5AEB91}" destId="{357C17FF-4325-43CC-8474-4E99E84BBC94}" srcOrd="0" destOrd="0" presId="urn:microsoft.com/office/officeart/2005/8/layout/radial6"/>
    <dgm:cxn modelId="{024E070F-5501-488A-B649-F8F47817FCEC}" srcId="{2BC554B3-BD08-47C9-B96D-0DC38105FF00}" destId="{4115914A-77AA-4342-891A-FAFBF1D55EB7}" srcOrd="4" destOrd="0" parTransId="{73F1BEF8-3A72-4036-AE15-1C1CE1C24079}" sibTransId="{72BDB0A0-9BD1-48C3-A3BE-419E5AB2C01F}"/>
    <dgm:cxn modelId="{08DA3312-9775-4F5E-987B-546BE0CFC0A9}" srcId="{2BC554B3-BD08-47C9-B96D-0DC38105FF00}" destId="{F3BD00C0-EEC1-47AA-A03D-454781332C2C}" srcOrd="7" destOrd="0" parTransId="{24886791-30F0-43C9-98F4-9E4AE0E04BED}" sibTransId="{AC0AF1FE-1716-437C-A753-E325D9CD9181}"/>
    <dgm:cxn modelId="{529B3E25-F927-4A31-BE52-1347846DEE6C}" type="presOf" srcId="{72BDB0A0-9BD1-48C3-A3BE-419E5AB2C01F}" destId="{C6DFC354-14C4-413A-9E40-A0BA08C5880C}" srcOrd="0" destOrd="0" presId="urn:microsoft.com/office/officeart/2005/8/layout/radial6"/>
    <dgm:cxn modelId="{A7647430-42A5-4634-8477-68131D99BEB8}" srcId="{2BC554B3-BD08-47C9-B96D-0DC38105FF00}" destId="{BB3B2642-483A-418F-ABF3-713FD6BF7078}" srcOrd="6" destOrd="0" parTransId="{7E3111AC-1660-451B-A2E4-EEE8EDC66371}" sibTransId="{FC786F6D-E784-4064-97C8-600E198B83FD}"/>
    <dgm:cxn modelId="{FA532137-7B8B-49C4-B886-BF7ECB385686}" srcId="{2BC554B3-BD08-47C9-B96D-0DC38105FF00}" destId="{CA14AB8C-B276-4018-AB23-928F74AEA438}" srcOrd="0" destOrd="0" parTransId="{ADE11EB1-A746-4D77-A20D-11A09AC28AF8}" sibTransId="{25258AE2-7DDF-42ED-8CB2-86A28BE6F681}"/>
    <dgm:cxn modelId="{02533367-F2BB-4296-870F-ACA5D1236EA7}" srcId="{2BC554B3-BD08-47C9-B96D-0DC38105FF00}" destId="{2445AD81-178C-4039-B4F2-B5C3D0476A31}" srcOrd="5" destOrd="0" parTransId="{40F96BD0-78D9-4B36-B79E-A0A3B21EEB38}" sibTransId="{13572B5B-A592-4980-A8DD-862C20F3F218}"/>
    <dgm:cxn modelId="{A2AD3D4B-024D-4F81-B7A1-08C150CCF513}" type="presOf" srcId="{F3BD00C0-EEC1-47AA-A03D-454781332C2C}" destId="{E1782233-469F-4404-B84C-1673F8033953}" srcOrd="0" destOrd="0" presId="urn:microsoft.com/office/officeart/2005/8/layout/radial6"/>
    <dgm:cxn modelId="{5629F46B-0A14-48FD-8ED1-D7BAD53E2790}" type="presOf" srcId="{4115914A-77AA-4342-891A-FAFBF1D55EB7}" destId="{749D0B84-2185-4898-84FC-613B0D830CDD}" srcOrd="0" destOrd="0" presId="urn:microsoft.com/office/officeart/2005/8/layout/radial6"/>
    <dgm:cxn modelId="{1A56004E-A862-4527-BFD2-F3278B9CFBD0}" type="presOf" srcId="{CA14AB8C-B276-4018-AB23-928F74AEA438}" destId="{650120A5-7547-4159-A680-8A29E951C31B}" srcOrd="0" destOrd="0" presId="urn:microsoft.com/office/officeart/2005/8/layout/radial6"/>
    <dgm:cxn modelId="{5B149C72-617B-49D6-90F7-8856B55BC07F}" type="presOf" srcId="{F53E15AA-288F-439C-85A8-CF39787D7876}" destId="{6B69AF1A-7072-49B5-B028-47313D720FC9}" srcOrd="0" destOrd="0" presId="urn:microsoft.com/office/officeart/2005/8/layout/radial6"/>
    <dgm:cxn modelId="{DF314553-90EE-4D12-A355-616926B153E6}" type="presOf" srcId="{FC786F6D-E784-4064-97C8-600E198B83FD}" destId="{F9F3FB6A-9869-44DB-A57F-70D6F495E759}" srcOrd="0" destOrd="0" presId="urn:microsoft.com/office/officeart/2005/8/layout/radial6"/>
    <dgm:cxn modelId="{B532C973-2270-4BE1-ABF6-4DE2581D0BC0}" type="presOf" srcId="{C49A4A94-C89A-4371-92E7-6C93A0F7CF5F}" destId="{2FB2BD1B-E0D4-4C74-9F71-33CCF1EC5445}" srcOrd="0" destOrd="0" presId="urn:microsoft.com/office/officeart/2005/8/layout/radial6"/>
    <dgm:cxn modelId="{44A8A978-2DD6-4954-80D0-38BD0190FB20}" type="presOf" srcId="{13572B5B-A592-4980-A8DD-862C20F3F218}" destId="{D8FA0290-F769-4852-8D65-8FA6597C7973}" srcOrd="0" destOrd="0" presId="urn:microsoft.com/office/officeart/2005/8/layout/radial6"/>
    <dgm:cxn modelId="{24BCDA7D-C403-4E9F-B7E1-F0751CE94CD7}" type="presOf" srcId="{2BC554B3-BD08-47C9-B96D-0DC38105FF00}" destId="{75A0AD34-9386-438C-91C7-ECD09FD738F2}" srcOrd="0" destOrd="0" presId="urn:microsoft.com/office/officeart/2005/8/layout/radial6"/>
    <dgm:cxn modelId="{57C4D67E-D8B8-48F1-B2E9-A583FB8DE3B6}" type="presOf" srcId="{6BEBA033-BAA7-411E-978E-6FBDDF9F4D32}" destId="{CFD1A9F7-2D70-4C26-9279-598EBA1C8F72}" srcOrd="0" destOrd="0" presId="urn:microsoft.com/office/officeart/2005/8/layout/radial6"/>
    <dgm:cxn modelId="{F0D61683-ED62-45AD-9152-D56E9CD687DA}" type="presOf" srcId="{25258AE2-7DDF-42ED-8CB2-86A28BE6F681}" destId="{E10CFF8C-1583-4105-96BB-D78A3D8D2D03}" srcOrd="0" destOrd="0" presId="urn:microsoft.com/office/officeart/2005/8/layout/radial6"/>
    <dgm:cxn modelId="{EB06AB89-6E0E-4CD8-A6E7-FB2B6AC2BE3B}" srcId="{2BC554B3-BD08-47C9-B96D-0DC38105FF00}" destId="{8E1F56BC-FB05-4B2F-8299-2516841F7F05}" srcOrd="2" destOrd="0" parTransId="{2B302797-F6AD-4A5B-99E6-7D139CC0C93D}" sibTransId="{C49A4A94-C89A-4371-92E7-6C93A0F7CF5F}"/>
    <dgm:cxn modelId="{A4FDB08E-9432-4A69-BAB9-C1F6AC04169B}" type="presOf" srcId="{2445AD81-178C-4039-B4F2-B5C3D0476A31}" destId="{28D30A37-0AEE-4B5C-A7B0-EA27907E3C2B}" srcOrd="0" destOrd="0" presId="urn:microsoft.com/office/officeart/2005/8/layout/radial6"/>
    <dgm:cxn modelId="{B934CB8F-9578-40CD-B8AF-B98B01DA527F}" type="presOf" srcId="{BB3B2642-483A-418F-ABF3-713FD6BF7078}" destId="{D24F0BE3-610A-41D6-B690-C50C026B1508}" srcOrd="0" destOrd="0" presId="urn:microsoft.com/office/officeart/2005/8/layout/radial6"/>
    <dgm:cxn modelId="{D32D0EBF-8DB8-4A6F-873F-2D6C6B367350}" srcId="{F53E15AA-288F-439C-85A8-CF39787D7876}" destId="{2BC554B3-BD08-47C9-B96D-0DC38105FF00}" srcOrd="0" destOrd="0" parTransId="{1D6AA400-BDA1-4D4D-88EE-9897F8891C7A}" sibTransId="{7B4DADB4-4C76-4A3E-B5AB-3B27F1B1D2D5}"/>
    <dgm:cxn modelId="{176457C0-8BD8-48EB-8C89-C370CFE1C95C}" type="presOf" srcId="{AC0AF1FE-1716-437C-A753-E325D9CD9181}" destId="{311A99EC-CE79-40C7-ABBD-1020E10EF587}" srcOrd="0" destOrd="0" presId="urn:microsoft.com/office/officeart/2005/8/layout/radial6"/>
    <dgm:cxn modelId="{3705A5C7-1408-4318-966B-848637A79B82}" type="presOf" srcId="{54C9073E-3CFA-4E2C-982F-3968E2EF466F}" destId="{B7C8F07F-A8A6-4883-A72D-9C34CC4F00A5}" srcOrd="0" destOrd="0" presId="urn:microsoft.com/office/officeart/2005/8/layout/radial6"/>
    <dgm:cxn modelId="{8FB18BCE-B3F4-4D2A-8A1A-2C9754463E64}" type="presOf" srcId="{8E1F56BC-FB05-4B2F-8299-2516841F7F05}" destId="{6B4FE3A7-1C38-43AC-A411-315C574CBD37}" srcOrd="0" destOrd="0" presId="urn:microsoft.com/office/officeart/2005/8/layout/radial6"/>
    <dgm:cxn modelId="{2CE5CFCF-9B75-431D-922B-388FFD137117}" srcId="{2BC554B3-BD08-47C9-B96D-0DC38105FF00}" destId="{6BEBA033-BAA7-411E-978E-6FBDDF9F4D32}" srcOrd="1" destOrd="0" parTransId="{EB3E7979-19C7-49D7-B1BE-E8B439BD7D07}" sibTransId="{54C9073E-3CFA-4E2C-982F-3968E2EF466F}"/>
    <dgm:cxn modelId="{8EA202DD-F145-4156-A327-4A135429FBD0}" type="presOf" srcId="{CE37EE59-FC74-4232-9FEF-F4B5DD429828}" destId="{56449BF8-B4FE-427E-9571-4A2B03D6D0ED}" srcOrd="0" destOrd="0" presId="urn:microsoft.com/office/officeart/2005/8/layout/radial6"/>
    <dgm:cxn modelId="{91D335A1-D7E4-47A9-B4EB-950997372D09}" type="presParOf" srcId="{6B69AF1A-7072-49B5-B028-47313D720FC9}" destId="{75A0AD34-9386-438C-91C7-ECD09FD738F2}" srcOrd="0" destOrd="0" presId="urn:microsoft.com/office/officeart/2005/8/layout/radial6"/>
    <dgm:cxn modelId="{D6D63C61-07BA-4FC0-BDFA-10565C357CD6}" type="presParOf" srcId="{6B69AF1A-7072-49B5-B028-47313D720FC9}" destId="{650120A5-7547-4159-A680-8A29E951C31B}" srcOrd="1" destOrd="0" presId="urn:microsoft.com/office/officeart/2005/8/layout/radial6"/>
    <dgm:cxn modelId="{1458833D-89EB-42F5-8185-AA2462F79960}" type="presParOf" srcId="{6B69AF1A-7072-49B5-B028-47313D720FC9}" destId="{C7174D19-AD30-44A7-9E45-73F67983E4E7}" srcOrd="2" destOrd="0" presId="urn:microsoft.com/office/officeart/2005/8/layout/radial6"/>
    <dgm:cxn modelId="{26BFD129-DF6C-4B5E-A229-9E258B6077CF}" type="presParOf" srcId="{6B69AF1A-7072-49B5-B028-47313D720FC9}" destId="{E10CFF8C-1583-4105-96BB-D78A3D8D2D03}" srcOrd="3" destOrd="0" presId="urn:microsoft.com/office/officeart/2005/8/layout/radial6"/>
    <dgm:cxn modelId="{723BF3F9-1EA9-48F1-9FE9-EF1750D7D49F}" type="presParOf" srcId="{6B69AF1A-7072-49B5-B028-47313D720FC9}" destId="{CFD1A9F7-2D70-4C26-9279-598EBA1C8F72}" srcOrd="4" destOrd="0" presId="urn:microsoft.com/office/officeart/2005/8/layout/radial6"/>
    <dgm:cxn modelId="{122BE0A3-39F7-4E29-8F1B-B1259279F42E}" type="presParOf" srcId="{6B69AF1A-7072-49B5-B028-47313D720FC9}" destId="{4816DC5D-C150-4340-921B-8E9EFBFCE99E}" srcOrd="5" destOrd="0" presId="urn:microsoft.com/office/officeart/2005/8/layout/radial6"/>
    <dgm:cxn modelId="{E50F8C27-D70B-4116-AD77-05A18ECA234F}" type="presParOf" srcId="{6B69AF1A-7072-49B5-B028-47313D720FC9}" destId="{B7C8F07F-A8A6-4883-A72D-9C34CC4F00A5}" srcOrd="6" destOrd="0" presId="urn:microsoft.com/office/officeart/2005/8/layout/radial6"/>
    <dgm:cxn modelId="{E52999AA-41BE-4142-AAA6-B7A7ECBC1E0E}" type="presParOf" srcId="{6B69AF1A-7072-49B5-B028-47313D720FC9}" destId="{6B4FE3A7-1C38-43AC-A411-315C574CBD37}" srcOrd="7" destOrd="0" presId="urn:microsoft.com/office/officeart/2005/8/layout/radial6"/>
    <dgm:cxn modelId="{391C2584-18A4-4E7F-AD70-0829659527CB}" type="presParOf" srcId="{6B69AF1A-7072-49B5-B028-47313D720FC9}" destId="{FF7E2D25-CACE-4B82-9D27-97CE9273E628}" srcOrd="8" destOrd="0" presId="urn:microsoft.com/office/officeart/2005/8/layout/radial6"/>
    <dgm:cxn modelId="{CFBC230D-02BA-4563-86F5-59DEF8964008}" type="presParOf" srcId="{6B69AF1A-7072-49B5-B028-47313D720FC9}" destId="{2FB2BD1B-E0D4-4C74-9F71-33CCF1EC5445}" srcOrd="9" destOrd="0" presId="urn:microsoft.com/office/officeart/2005/8/layout/radial6"/>
    <dgm:cxn modelId="{3ECB9315-FC83-4149-BAE3-FF2B905C462E}" type="presParOf" srcId="{6B69AF1A-7072-49B5-B028-47313D720FC9}" destId="{357C17FF-4325-43CC-8474-4E99E84BBC94}" srcOrd="10" destOrd="0" presId="urn:microsoft.com/office/officeart/2005/8/layout/radial6"/>
    <dgm:cxn modelId="{3493716A-E8DF-4F50-8727-22CD33934013}" type="presParOf" srcId="{6B69AF1A-7072-49B5-B028-47313D720FC9}" destId="{81FCD6F7-B375-4357-8A02-8291B511AF10}" srcOrd="11" destOrd="0" presId="urn:microsoft.com/office/officeart/2005/8/layout/radial6"/>
    <dgm:cxn modelId="{DE890FB1-77B8-40C0-890A-62A1B8E9DC8F}" type="presParOf" srcId="{6B69AF1A-7072-49B5-B028-47313D720FC9}" destId="{56449BF8-B4FE-427E-9571-4A2B03D6D0ED}" srcOrd="12" destOrd="0" presId="urn:microsoft.com/office/officeart/2005/8/layout/radial6"/>
    <dgm:cxn modelId="{FA476C35-07FC-4846-9218-23ECE0C41828}" type="presParOf" srcId="{6B69AF1A-7072-49B5-B028-47313D720FC9}" destId="{749D0B84-2185-4898-84FC-613B0D830CDD}" srcOrd="13" destOrd="0" presId="urn:microsoft.com/office/officeart/2005/8/layout/radial6"/>
    <dgm:cxn modelId="{75D826D1-4975-41A1-A819-0C0FC7FB12E7}" type="presParOf" srcId="{6B69AF1A-7072-49B5-B028-47313D720FC9}" destId="{AE37D35A-DD44-4DFA-933A-7DFF7220DDAB}" srcOrd="14" destOrd="0" presId="urn:microsoft.com/office/officeart/2005/8/layout/radial6"/>
    <dgm:cxn modelId="{58225FBA-450C-4CAC-8978-4090797804AE}" type="presParOf" srcId="{6B69AF1A-7072-49B5-B028-47313D720FC9}" destId="{C6DFC354-14C4-413A-9E40-A0BA08C5880C}" srcOrd="15" destOrd="0" presId="urn:microsoft.com/office/officeart/2005/8/layout/radial6"/>
    <dgm:cxn modelId="{60F47A59-A59A-40C2-BD7D-A91137108679}" type="presParOf" srcId="{6B69AF1A-7072-49B5-B028-47313D720FC9}" destId="{28D30A37-0AEE-4B5C-A7B0-EA27907E3C2B}" srcOrd="16" destOrd="0" presId="urn:microsoft.com/office/officeart/2005/8/layout/radial6"/>
    <dgm:cxn modelId="{9DD4C99D-8623-4256-B9DB-03D1C6750EEB}" type="presParOf" srcId="{6B69AF1A-7072-49B5-B028-47313D720FC9}" destId="{CB4324D3-AA08-4DD1-AF90-741884677799}" srcOrd="17" destOrd="0" presId="urn:microsoft.com/office/officeart/2005/8/layout/radial6"/>
    <dgm:cxn modelId="{5556D5A0-78D5-4A46-8BE9-50112C463E08}" type="presParOf" srcId="{6B69AF1A-7072-49B5-B028-47313D720FC9}" destId="{D8FA0290-F769-4852-8D65-8FA6597C7973}" srcOrd="18" destOrd="0" presId="urn:microsoft.com/office/officeart/2005/8/layout/radial6"/>
    <dgm:cxn modelId="{ED239316-B052-4A4E-8241-D39128DD0651}" type="presParOf" srcId="{6B69AF1A-7072-49B5-B028-47313D720FC9}" destId="{D24F0BE3-610A-41D6-B690-C50C026B1508}" srcOrd="19" destOrd="0" presId="urn:microsoft.com/office/officeart/2005/8/layout/radial6"/>
    <dgm:cxn modelId="{CC118B2A-E207-43B0-8BEC-80768B427D8B}" type="presParOf" srcId="{6B69AF1A-7072-49B5-B028-47313D720FC9}" destId="{02BC5F2A-3386-4D47-A891-6A7D4E66D61D}" srcOrd="20" destOrd="0" presId="urn:microsoft.com/office/officeart/2005/8/layout/radial6"/>
    <dgm:cxn modelId="{1F7A61C0-AF79-4F40-BD34-A31C9E887565}" type="presParOf" srcId="{6B69AF1A-7072-49B5-B028-47313D720FC9}" destId="{F9F3FB6A-9869-44DB-A57F-70D6F495E759}" srcOrd="21" destOrd="0" presId="urn:microsoft.com/office/officeart/2005/8/layout/radial6"/>
    <dgm:cxn modelId="{A5B19E7B-79F7-4453-9EB6-BA1E7DA241DF}" type="presParOf" srcId="{6B69AF1A-7072-49B5-B028-47313D720FC9}" destId="{E1782233-469F-4404-B84C-1673F8033953}" srcOrd="22" destOrd="0" presId="urn:microsoft.com/office/officeart/2005/8/layout/radial6"/>
    <dgm:cxn modelId="{942B5DA1-D360-4B14-B66C-0C3A7A8F9794}" type="presParOf" srcId="{6B69AF1A-7072-49B5-B028-47313D720FC9}" destId="{6E585355-FC29-4047-BF15-5425384728D7}" srcOrd="23" destOrd="0" presId="urn:microsoft.com/office/officeart/2005/8/layout/radial6"/>
    <dgm:cxn modelId="{C04C5A42-27F7-4385-8D54-039455EE9B88}" type="presParOf" srcId="{6B69AF1A-7072-49B5-B028-47313D720FC9}" destId="{311A99EC-CE79-40C7-ABBD-1020E10EF587}" srcOrd="24"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DABB83D-5D05-4C96-A82D-4A068DEC2CDB}"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US"/>
        </a:p>
      </dgm:t>
    </dgm:pt>
    <dgm:pt modelId="{A599D19F-E947-46F6-8019-26F9CAE52615}">
      <dgm:prSet phldrT="[Text]"/>
      <dgm:spPr/>
      <dgm:t>
        <a:bodyPr/>
        <a:lstStyle/>
        <a:p>
          <a:r>
            <a:rPr lang="en-US"/>
            <a:t>Customer Loyalty</a:t>
          </a:r>
        </a:p>
      </dgm:t>
    </dgm:pt>
    <dgm:pt modelId="{800AB5F0-2B7E-4622-BADE-60BD953D8FE3}" type="parTrans" cxnId="{378BCF04-A18C-4A6B-B6FE-69282E059DA6}">
      <dgm:prSet/>
      <dgm:spPr/>
      <dgm:t>
        <a:bodyPr/>
        <a:lstStyle/>
        <a:p>
          <a:endParaRPr lang="en-US"/>
        </a:p>
      </dgm:t>
    </dgm:pt>
    <dgm:pt modelId="{77B883C9-7DD3-498C-9986-6EB46EF3D505}" type="sibTrans" cxnId="{378BCF04-A18C-4A6B-B6FE-69282E059DA6}">
      <dgm:prSet/>
      <dgm:spPr/>
      <dgm:t>
        <a:bodyPr/>
        <a:lstStyle/>
        <a:p>
          <a:endParaRPr lang="en-US"/>
        </a:p>
      </dgm:t>
    </dgm:pt>
    <dgm:pt modelId="{6F5F06F0-8EDD-478B-BB72-CA006FF3AB02}">
      <dgm:prSet phldrT="[Text]"/>
      <dgm:spPr/>
      <dgm:t>
        <a:bodyPr/>
        <a:lstStyle/>
        <a:p>
          <a:r>
            <a:rPr lang="en-US"/>
            <a:t>Improve Customer Experience</a:t>
          </a:r>
        </a:p>
      </dgm:t>
    </dgm:pt>
    <dgm:pt modelId="{3ABF5D1E-8165-480A-BE64-019F7914B4E8}" type="parTrans" cxnId="{ABEEE159-B431-4B50-B134-03F47FE84303}">
      <dgm:prSet/>
      <dgm:spPr/>
      <dgm:t>
        <a:bodyPr/>
        <a:lstStyle/>
        <a:p>
          <a:endParaRPr lang="en-US"/>
        </a:p>
      </dgm:t>
    </dgm:pt>
    <dgm:pt modelId="{2C771659-DC24-49B6-83A7-281C938F7CFD}" type="sibTrans" cxnId="{ABEEE159-B431-4B50-B134-03F47FE84303}">
      <dgm:prSet/>
      <dgm:spPr/>
      <dgm:t>
        <a:bodyPr/>
        <a:lstStyle/>
        <a:p>
          <a:endParaRPr lang="en-US"/>
        </a:p>
      </dgm:t>
    </dgm:pt>
    <dgm:pt modelId="{2700FC8C-E950-47AB-8BCA-A017588DDA7A}">
      <dgm:prSet phldrT="[Text]"/>
      <dgm:spPr/>
      <dgm:t>
        <a:bodyPr/>
        <a:lstStyle/>
        <a:p>
          <a:r>
            <a:rPr lang="en-US"/>
            <a:t>Reward Programs</a:t>
          </a:r>
        </a:p>
      </dgm:t>
    </dgm:pt>
    <dgm:pt modelId="{5A01A333-2F9B-4673-98DC-82D50476E7BB}" type="parTrans" cxnId="{FA231873-9541-49C4-AA76-E20974028DB7}">
      <dgm:prSet/>
      <dgm:spPr/>
      <dgm:t>
        <a:bodyPr/>
        <a:lstStyle/>
        <a:p>
          <a:endParaRPr lang="en-US"/>
        </a:p>
      </dgm:t>
    </dgm:pt>
    <dgm:pt modelId="{084CB45F-9139-496D-B023-1D5B720BCEE0}" type="sibTrans" cxnId="{FA231873-9541-49C4-AA76-E20974028DB7}">
      <dgm:prSet/>
      <dgm:spPr/>
      <dgm:t>
        <a:bodyPr/>
        <a:lstStyle/>
        <a:p>
          <a:endParaRPr lang="en-US"/>
        </a:p>
      </dgm:t>
    </dgm:pt>
    <dgm:pt modelId="{E1A5E7C2-A9A0-40B9-A510-DC529982BC36}">
      <dgm:prSet phldrT="[Text]"/>
      <dgm:spPr/>
      <dgm:t>
        <a:bodyPr/>
        <a:lstStyle/>
        <a:p>
          <a:r>
            <a:rPr lang="en-US"/>
            <a:t>Effectively handle complaints</a:t>
          </a:r>
        </a:p>
      </dgm:t>
    </dgm:pt>
    <dgm:pt modelId="{474E99A9-C094-49E5-9CA9-F95FED1DDA4B}" type="parTrans" cxnId="{21CD553D-FAA1-4267-A7A5-6FCB05467128}">
      <dgm:prSet/>
      <dgm:spPr/>
      <dgm:t>
        <a:bodyPr/>
        <a:lstStyle/>
        <a:p>
          <a:endParaRPr lang="en-US"/>
        </a:p>
      </dgm:t>
    </dgm:pt>
    <dgm:pt modelId="{4EA45E45-4079-4E53-82DE-8BAE89F89878}" type="sibTrans" cxnId="{21CD553D-FAA1-4267-A7A5-6FCB05467128}">
      <dgm:prSet/>
      <dgm:spPr/>
      <dgm:t>
        <a:bodyPr/>
        <a:lstStyle/>
        <a:p>
          <a:endParaRPr lang="en-US"/>
        </a:p>
      </dgm:t>
    </dgm:pt>
    <dgm:pt modelId="{3304C8DB-CAA6-4A37-B17C-B7E9B66C1054}">
      <dgm:prSet phldrT="[Text]"/>
      <dgm:spPr/>
      <dgm:t>
        <a:bodyPr/>
        <a:lstStyle/>
        <a:p>
          <a:r>
            <a:rPr lang="en-US"/>
            <a:t>Dedicated support team on standby</a:t>
          </a:r>
        </a:p>
      </dgm:t>
    </dgm:pt>
    <dgm:pt modelId="{2733F679-E38E-4F2F-94B1-4A927CA9E657}" type="parTrans" cxnId="{9A55AF02-AE01-49F6-8DF3-AC67DEFF7875}">
      <dgm:prSet/>
      <dgm:spPr/>
      <dgm:t>
        <a:bodyPr/>
        <a:lstStyle/>
        <a:p>
          <a:endParaRPr lang="en-US"/>
        </a:p>
      </dgm:t>
    </dgm:pt>
    <dgm:pt modelId="{5D31DE79-974D-479D-BC21-0001218DBE81}" type="sibTrans" cxnId="{9A55AF02-AE01-49F6-8DF3-AC67DEFF7875}">
      <dgm:prSet/>
      <dgm:spPr/>
      <dgm:t>
        <a:bodyPr/>
        <a:lstStyle/>
        <a:p>
          <a:endParaRPr lang="en-US"/>
        </a:p>
      </dgm:t>
    </dgm:pt>
    <dgm:pt modelId="{2ADE8FB2-D2DA-4D73-A88D-BA991E97D300}">
      <dgm:prSet phldrT="[Text]"/>
      <dgm:spPr/>
      <dgm:t>
        <a:bodyPr/>
        <a:lstStyle/>
        <a:p>
          <a:r>
            <a:rPr lang="en-US"/>
            <a:t>Personalized Services</a:t>
          </a:r>
        </a:p>
      </dgm:t>
    </dgm:pt>
    <dgm:pt modelId="{29816D2E-B8B2-421D-8E78-C8A076B70CB6}" type="parTrans" cxnId="{3C304668-4CDC-4246-91EF-79958C7382FD}">
      <dgm:prSet/>
      <dgm:spPr/>
      <dgm:t>
        <a:bodyPr/>
        <a:lstStyle/>
        <a:p>
          <a:endParaRPr lang="en-US"/>
        </a:p>
      </dgm:t>
    </dgm:pt>
    <dgm:pt modelId="{9BBE3BCE-9627-492B-A530-4C85CB486B45}" type="sibTrans" cxnId="{3C304668-4CDC-4246-91EF-79958C7382FD}">
      <dgm:prSet/>
      <dgm:spPr/>
      <dgm:t>
        <a:bodyPr/>
        <a:lstStyle/>
        <a:p>
          <a:endParaRPr lang="en-US"/>
        </a:p>
      </dgm:t>
    </dgm:pt>
    <dgm:pt modelId="{D33D2F67-B34C-4492-AA7F-476832B6614B}">
      <dgm:prSet phldrT="[Text]"/>
      <dgm:spPr/>
      <dgm:t>
        <a:bodyPr/>
        <a:lstStyle/>
        <a:p>
          <a:r>
            <a:rPr lang="en-US"/>
            <a:t>Word of Mouth promotion</a:t>
          </a:r>
        </a:p>
      </dgm:t>
    </dgm:pt>
    <dgm:pt modelId="{498B1ADD-8E0E-4DEA-ACB6-D46EDF814710}" type="parTrans" cxnId="{D890BB2F-5174-4D87-AA82-3516EB6E16E9}">
      <dgm:prSet/>
      <dgm:spPr/>
      <dgm:t>
        <a:bodyPr/>
        <a:lstStyle/>
        <a:p>
          <a:endParaRPr lang="en-US"/>
        </a:p>
      </dgm:t>
    </dgm:pt>
    <dgm:pt modelId="{A3BED93A-1E49-47B1-A46C-CB8C5AB14258}" type="sibTrans" cxnId="{D890BB2F-5174-4D87-AA82-3516EB6E16E9}">
      <dgm:prSet/>
      <dgm:spPr/>
      <dgm:t>
        <a:bodyPr/>
        <a:lstStyle/>
        <a:p>
          <a:endParaRPr lang="en-US"/>
        </a:p>
      </dgm:t>
    </dgm:pt>
    <dgm:pt modelId="{B64E75E9-F6D1-4F01-88E6-A0D577F5B40A}" type="pres">
      <dgm:prSet presAssocID="{7DABB83D-5D05-4C96-A82D-4A068DEC2CDB}" presName="Name0" presStyleCnt="0">
        <dgm:presLayoutVars>
          <dgm:chMax val="1"/>
          <dgm:chPref val="1"/>
          <dgm:dir/>
          <dgm:animOne val="branch"/>
          <dgm:animLvl val="lvl"/>
        </dgm:presLayoutVars>
      </dgm:prSet>
      <dgm:spPr/>
    </dgm:pt>
    <dgm:pt modelId="{E7B97B8A-460A-45BB-AA89-DD7F6E7DEAED}" type="pres">
      <dgm:prSet presAssocID="{A599D19F-E947-46F6-8019-26F9CAE52615}" presName="Parent" presStyleLbl="node0" presStyleIdx="0" presStyleCnt="1">
        <dgm:presLayoutVars>
          <dgm:chMax val="6"/>
          <dgm:chPref val="6"/>
        </dgm:presLayoutVars>
      </dgm:prSet>
      <dgm:spPr/>
    </dgm:pt>
    <dgm:pt modelId="{267005A8-0C11-4CE3-A95E-17D1B2752F24}" type="pres">
      <dgm:prSet presAssocID="{6F5F06F0-8EDD-478B-BB72-CA006FF3AB02}" presName="Accent1" presStyleCnt="0"/>
      <dgm:spPr/>
    </dgm:pt>
    <dgm:pt modelId="{17728E45-CA01-4306-AC99-973A8859A1BE}" type="pres">
      <dgm:prSet presAssocID="{6F5F06F0-8EDD-478B-BB72-CA006FF3AB02}" presName="Accent" presStyleLbl="bgShp" presStyleIdx="0" presStyleCnt="6"/>
      <dgm:spPr/>
    </dgm:pt>
    <dgm:pt modelId="{FF0CF786-B64A-48AE-8C6D-6CD836A7E632}" type="pres">
      <dgm:prSet presAssocID="{6F5F06F0-8EDD-478B-BB72-CA006FF3AB02}" presName="Child1" presStyleLbl="node1" presStyleIdx="0" presStyleCnt="6">
        <dgm:presLayoutVars>
          <dgm:chMax val="0"/>
          <dgm:chPref val="0"/>
          <dgm:bulletEnabled val="1"/>
        </dgm:presLayoutVars>
      </dgm:prSet>
      <dgm:spPr/>
    </dgm:pt>
    <dgm:pt modelId="{9CE199CF-94B5-49BD-9060-4B6E486E7EB7}" type="pres">
      <dgm:prSet presAssocID="{2700FC8C-E950-47AB-8BCA-A017588DDA7A}" presName="Accent2" presStyleCnt="0"/>
      <dgm:spPr/>
    </dgm:pt>
    <dgm:pt modelId="{9FB6F0FA-B3A9-42A8-BE3D-8C87DB4859E7}" type="pres">
      <dgm:prSet presAssocID="{2700FC8C-E950-47AB-8BCA-A017588DDA7A}" presName="Accent" presStyleLbl="bgShp" presStyleIdx="1" presStyleCnt="6"/>
      <dgm:spPr/>
    </dgm:pt>
    <dgm:pt modelId="{6E7972B2-398B-4819-B2B5-DE6B7FAEA094}" type="pres">
      <dgm:prSet presAssocID="{2700FC8C-E950-47AB-8BCA-A017588DDA7A}" presName="Child2" presStyleLbl="node1" presStyleIdx="1" presStyleCnt="6">
        <dgm:presLayoutVars>
          <dgm:chMax val="0"/>
          <dgm:chPref val="0"/>
          <dgm:bulletEnabled val="1"/>
        </dgm:presLayoutVars>
      </dgm:prSet>
      <dgm:spPr/>
    </dgm:pt>
    <dgm:pt modelId="{8910522F-E937-4AF7-A3C2-C35CAC45DD41}" type="pres">
      <dgm:prSet presAssocID="{E1A5E7C2-A9A0-40B9-A510-DC529982BC36}" presName="Accent3" presStyleCnt="0"/>
      <dgm:spPr/>
    </dgm:pt>
    <dgm:pt modelId="{D6270E3C-E0B6-4375-90DC-4AA3DB889D49}" type="pres">
      <dgm:prSet presAssocID="{E1A5E7C2-A9A0-40B9-A510-DC529982BC36}" presName="Accent" presStyleLbl="bgShp" presStyleIdx="2" presStyleCnt="6"/>
      <dgm:spPr/>
    </dgm:pt>
    <dgm:pt modelId="{CEE7B8F6-CB66-44DA-ABED-7AE82E4F85BC}" type="pres">
      <dgm:prSet presAssocID="{E1A5E7C2-A9A0-40B9-A510-DC529982BC36}" presName="Child3" presStyleLbl="node1" presStyleIdx="2" presStyleCnt="6">
        <dgm:presLayoutVars>
          <dgm:chMax val="0"/>
          <dgm:chPref val="0"/>
          <dgm:bulletEnabled val="1"/>
        </dgm:presLayoutVars>
      </dgm:prSet>
      <dgm:spPr/>
    </dgm:pt>
    <dgm:pt modelId="{F862D5E2-35D8-44B1-AB1B-3A2796E38285}" type="pres">
      <dgm:prSet presAssocID="{3304C8DB-CAA6-4A37-B17C-B7E9B66C1054}" presName="Accent4" presStyleCnt="0"/>
      <dgm:spPr/>
    </dgm:pt>
    <dgm:pt modelId="{13E4E93C-530D-46D8-B532-75692F0D8A81}" type="pres">
      <dgm:prSet presAssocID="{3304C8DB-CAA6-4A37-B17C-B7E9B66C1054}" presName="Accent" presStyleLbl="bgShp" presStyleIdx="3" presStyleCnt="6"/>
      <dgm:spPr/>
    </dgm:pt>
    <dgm:pt modelId="{F6C980E9-67B1-43AC-BB46-56CCB829FDDD}" type="pres">
      <dgm:prSet presAssocID="{3304C8DB-CAA6-4A37-B17C-B7E9B66C1054}" presName="Child4" presStyleLbl="node1" presStyleIdx="3" presStyleCnt="6">
        <dgm:presLayoutVars>
          <dgm:chMax val="0"/>
          <dgm:chPref val="0"/>
          <dgm:bulletEnabled val="1"/>
        </dgm:presLayoutVars>
      </dgm:prSet>
      <dgm:spPr/>
    </dgm:pt>
    <dgm:pt modelId="{BD17B426-F78F-4139-802D-215CCDA55668}" type="pres">
      <dgm:prSet presAssocID="{2ADE8FB2-D2DA-4D73-A88D-BA991E97D300}" presName="Accent5" presStyleCnt="0"/>
      <dgm:spPr/>
    </dgm:pt>
    <dgm:pt modelId="{EA956C55-4030-40C3-B632-82E3C752B55B}" type="pres">
      <dgm:prSet presAssocID="{2ADE8FB2-D2DA-4D73-A88D-BA991E97D300}" presName="Accent" presStyleLbl="bgShp" presStyleIdx="4" presStyleCnt="6"/>
      <dgm:spPr/>
    </dgm:pt>
    <dgm:pt modelId="{4C9BE79B-8DE2-4582-BDBD-A3E18EC23B6D}" type="pres">
      <dgm:prSet presAssocID="{2ADE8FB2-D2DA-4D73-A88D-BA991E97D300}" presName="Child5" presStyleLbl="node1" presStyleIdx="4" presStyleCnt="6">
        <dgm:presLayoutVars>
          <dgm:chMax val="0"/>
          <dgm:chPref val="0"/>
          <dgm:bulletEnabled val="1"/>
        </dgm:presLayoutVars>
      </dgm:prSet>
      <dgm:spPr/>
    </dgm:pt>
    <dgm:pt modelId="{84E67D94-2608-4045-AE2A-807BA62CBDA0}" type="pres">
      <dgm:prSet presAssocID="{D33D2F67-B34C-4492-AA7F-476832B6614B}" presName="Accent6" presStyleCnt="0"/>
      <dgm:spPr/>
    </dgm:pt>
    <dgm:pt modelId="{6B0410E1-66D2-4B23-A424-26F27F68D49F}" type="pres">
      <dgm:prSet presAssocID="{D33D2F67-B34C-4492-AA7F-476832B6614B}" presName="Accent" presStyleLbl="bgShp" presStyleIdx="5" presStyleCnt="6"/>
      <dgm:spPr/>
    </dgm:pt>
    <dgm:pt modelId="{EB4F849E-DD69-4BE2-B54A-0506E7E00099}" type="pres">
      <dgm:prSet presAssocID="{D33D2F67-B34C-4492-AA7F-476832B6614B}" presName="Child6" presStyleLbl="node1" presStyleIdx="5" presStyleCnt="6">
        <dgm:presLayoutVars>
          <dgm:chMax val="0"/>
          <dgm:chPref val="0"/>
          <dgm:bulletEnabled val="1"/>
        </dgm:presLayoutVars>
      </dgm:prSet>
      <dgm:spPr/>
    </dgm:pt>
  </dgm:ptLst>
  <dgm:cxnLst>
    <dgm:cxn modelId="{9A55AF02-AE01-49F6-8DF3-AC67DEFF7875}" srcId="{A599D19F-E947-46F6-8019-26F9CAE52615}" destId="{3304C8DB-CAA6-4A37-B17C-B7E9B66C1054}" srcOrd="3" destOrd="0" parTransId="{2733F679-E38E-4F2F-94B1-4A927CA9E657}" sibTransId="{5D31DE79-974D-479D-BC21-0001218DBE81}"/>
    <dgm:cxn modelId="{378BCF04-A18C-4A6B-B6FE-69282E059DA6}" srcId="{7DABB83D-5D05-4C96-A82D-4A068DEC2CDB}" destId="{A599D19F-E947-46F6-8019-26F9CAE52615}" srcOrd="0" destOrd="0" parTransId="{800AB5F0-2B7E-4622-BADE-60BD953D8FE3}" sibTransId="{77B883C9-7DD3-498C-9986-6EB46EF3D505}"/>
    <dgm:cxn modelId="{4CD21228-5FB7-45AF-8EE5-A0892D09791D}" type="presOf" srcId="{D33D2F67-B34C-4492-AA7F-476832B6614B}" destId="{EB4F849E-DD69-4BE2-B54A-0506E7E00099}" srcOrd="0" destOrd="0" presId="urn:microsoft.com/office/officeart/2011/layout/HexagonRadial"/>
    <dgm:cxn modelId="{D890BB2F-5174-4D87-AA82-3516EB6E16E9}" srcId="{A599D19F-E947-46F6-8019-26F9CAE52615}" destId="{D33D2F67-B34C-4492-AA7F-476832B6614B}" srcOrd="5" destOrd="0" parTransId="{498B1ADD-8E0E-4DEA-ACB6-D46EDF814710}" sibTransId="{A3BED93A-1E49-47B1-A46C-CB8C5AB14258}"/>
    <dgm:cxn modelId="{21CD553D-FAA1-4267-A7A5-6FCB05467128}" srcId="{A599D19F-E947-46F6-8019-26F9CAE52615}" destId="{E1A5E7C2-A9A0-40B9-A510-DC529982BC36}" srcOrd="2" destOrd="0" parTransId="{474E99A9-C094-49E5-9CA9-F95FED1DDA4B}" sibTransId="{4EA45E45-4079-4E53-82DE-8BAE89F89878}"/>
    <dgm:cxn modelId="{7005FB65-E4F9-467C-B67E-1B4E0F10EDA6}" type="presOf" srcId="{A599D19F-E947-46F6-8019-26F9CAE52615}" destId="{E7B97B8A-460A-45BB-AA89-DD7F6E7DEAED}" srcOrd="0" destOrd="0" presId="urn:microsoft.com/office/officeart/2011/layout/HexagonRadial"/>
    <dgm:cxn modelId="{3C304668-4CDC-4246-91EF-79958C7382FD}" srcId="{A599D19F-E947-46F6-8019-26F9CAE52615}" destId="{2ADE8FB2-D2DA-4D73-A88D-BA991E97D300}" srcOrd="4" destOrd="0" parTransId="{29816D2E-B8B2-421D-8E78-C8A076B70CB6}" sibTransId="{9BBE3BCE-9627-492B-A530-4C85CB486B45}"/>
    <dgm:cxn modelId="{BBAB7B52-DED9-47EF-A3E6-88B572E5A710}" type="presOf" srcId="{2700FC8C-E950-47AB-8BCA-A017588DDA7A}" destId="{6E7972B2-398B-4819-B2B5-DE6B7FAEA094}" srcOrd="0" destOrd="0" presId="urn:microsoft.com/office/officeart/2011/layout/HexagonRadial"/>
    <dgm:cxn modelId="{FA231873-9541-49C4-AA76-E20974028DB7}" srcId="{A599D19F-E947-46F6-8019-26F9CAE52615}" destId="{2700FC8C-E950-47AB-8BCA-A017588DDA7A}" srcOrd="1" destOrd="0" parTransId="{5A01A333-2F9B-4673-98DC-82D50476E7BB}" sibTransId="{084CB45F-9139-496D-B023-1D5B720BCEE0}"/>
    <dgm:cxn modelId="{ABEEE159-B431-4B50-B134-03F47FE84303}" srcId="{A599D19F-E947-46F6-8019-26F9CAE52615}" destId="{6F5F06F0-8EDD-478B-BB72-CA006FF3AB02}" srcOrd="0" destOrd="0" parTransId="{3ABF5D1E-8165-480A-BE64-019F7914B4E8}" sibTransId="{2C771659-DC24-49B6-83A7-281C938F7CFD}"/>
    <dgm:cxn modelId="{B852677D-EEDC-4148-9C19-876E38744241}" type="presOf" srcId="{6F5F06F0-8EDD-478B-BB72-CA006FF3AB02}" destId="{FF0CF786-B64A-48AE-8C6D-6CD836A7E632}" srcOrd="0" destOrd="0" presId="urn:microsoft.com/office/officeart/2011/layout/HexagonRadial"/>
    <dgm:cxn modelId="{D50F1AB9-AFD5-453D-BB4D-EA64A294D5FB}" type="presOf" srcId="{E1A5E7C2-A9A0-40B9-A510-DC529982BC36}" destId="{CEE7B8F6-CB66-44DA-ABED-7AE82E4F85BC}" srcOrd="0" destOrd="0" presId="urn:microsoft.com/office/officeart/2011/layout/HexagonRadial"/>
    <dgm:cxn modelId="{145584BF-35F5-493C-B633-A12EE38C04EE}" type="presOf" srcId="{3304C8DB-CAA6-4A37-B17C-B7E9B66C1054}" destId="{F6C980E9-67B1-43AC-BB46-56CCB829FDDD}" srcOrd="0" destOrd="0" presId="urn:microsoft.com/office/officeart/2011/layout/HexagonRadial"/>
    <dgm:cxn modelId="{042B1AE2-7C3A-4B24-B91C-B926F210B4F9}" type="presOf" srcId="{7DABB83D-5D05-4C96-A82D-4A068DEC2CDB}" destId="{B64E75E9-F6D1-4F01-88E6-A0D577F5B40A}" srcOrd="0" destOrd="0" presId="urn:microsoft.com/office/officeart/2011/layout/HexagonRadial"/>
    <dgm:cxn modelId="{02195BE4-222C-401F-B5DE-9CF26827C8F3}" type="presOf" srcId="{2ADE8FB2-D2DA-4D73-A88D-BA991E97D300}" destId="{4C9BE79B-8DE2-4582-BDBD-A3E18EC23B6D}" srcOrd="0" destOrd="0" presId="urn:microsoft.com/office/officeart/2011/layout/HexagonRadial"/>
    <dgm:cxn modelId="{08DB7218-1867-47B2-BA54-EC310F791915}" type="presParOf" srcId="{B64E75E9-F6D1-4F01-88E6-A0D577F5B40A}" destId="{E7B97B8A-460A-45BB-AA89-DD7F6E7DEAED}" srcOrd="0" destOrd="0" presId="urn:microsoft.com/office/officeart/2011/layout/HexagonRadial"/>
    <dgm:cxn modelId="{1040A8F0-83E6-424C-80A9-FD603D1C7695}" type="presParOf" srcId="{B64E75E9-F6D1-4F01-88E6-A0D577F5B40A}" destId="{267005A8-0C11-4CE3-A95E-17D1B2752F24}" srcOrd="1" destOrd="0" presId="urn:microsoft.com/office/officeart/2011/layout/HexagonRadial"/>
    <dgm:cxn modelId="{D9862BB2-D305-4641-99DD-69C6B531C2B9}" type="presParOf" srcId="{267005A8-0C11-4CE3-A95E-17D1B2752F24}" destId="{17728E45-CA01-4306-AC99-973A8859A1BE}" srcOrd="0" destOrd="0" presId="urn:microsoft.com/office/officeart/2011/layout/HexagonRadial"/>
    <dgm:cxn modelId="{BF526B33-A839-4E42-877B-171AC10E3330}" type="presParOf" srcId="{B64E75E9-F6D1-4F01-88E6-A0D577F5B40A}" destId="{FF0CF786-B64A-48AE-8C6D-6CD836A7E632}" srcOrd="2" destOrd="0" presId="urn:microsoft.com/office/officeart/2011/layout/HexagonRadial"/>
    <dgm:cxn modelId="{0DD8BFB6-15CE-462B-A4C7-F2603D670C7C}" type="presParOf" srcId="{B64E75E9-F6D1-4F01-88E6-A0D577F5B40A}" destId="{9CE199CF-94B5-49BD-9060-4B6E486E7EB7}" srcOrd="3" destOrd="0" presId="urn:microsoft.com/office/officeart/2011/layout/HexagonRadial"/>
    <dgm:cxn modelId="{75C19985-10BF-4B7F-9F42-A3451483FD92}" type="presParOf" srcId="{9CE199CF-94B5-49BD-9060-4B6E486E7EB7}" destId="{9FB6F0FA-B3A9-42A8-BE3D-8C87DB4859E7}" srcOrd="0" destOrd="0" presId="urn:microsoft.com/office/officeart/2011/layout/HexagonRadial"/>
    <dgm:cxn modelId="{DE0B729F-2ED8-4638-B6B4-4659B4045C99}" type="presParOf" srcId="{B64E75E9-F6D1-4F01-88E6-A0D577F5B40A}" destId="{6E7972B2-398B-4819-B2B5-DE6B7FAEA094}" srcOrd="4" destOrd="0" presId="urn:microsoft.com/office/officeart/2011/layout/HexagonRadial"/>
    <dgm:cxn modelId="{D479DDC9-DB59-4F46-831D-2544DF7DD8BF}" type="presParOf" srcId="{B64E75E9-F6D1-4F01-88E6-A0D577F5B40A}" destId="{8910522F-E937-4AF7-A3C2-C35CAC45DD41}" srcOrd="5" destOrd="0" presId="urn:microsoft.com/office/officeart/2011/layout/HexagonRadial"/>
    <dgm:cxn modelId="{CD089C1D-3D36-4B8F-B18B-1D57391F84B1}" type="presParOf" srcId="{8910522F-E937-4AF7-A3C2-C35CAC45DD41}" destId="{D6270E3C-E0B6-4375-90DC-4AA3DB889D49}" srcOrd="0" destOrd="0" presId="urn:microsoft.com/office/officeart/2011/layout/HexagonRadial"/>
    <dgm:cxn modelId="{35702669-CAE2-4BFF-9E46-276FBDC0A613}" type="presParOf" srcId="{B64E75E9-F6D1-4F01-88E6-A0D577F5B40A}" destId="{CEE7B8F6-CB66-44DA-ABED-7AE82E4F85BC}" srcOrd="6" destOrd="0" presId="urn:microsoft.com/office/officeart/2011/layout/HexagonRadial"/>
    <dgm:cxn modelId="{5BCC9AED-E567-4A4C-9E72-5B2F016A82E3}" type="presParOf" srcId="{B64E75E9-F6D1-4F01-88E6-A0D577F5B40A}" destId="{F862D5E2-35D8-44B1-AB1B-3A2796E38285}" srcOrd="7" destOrd="0" presId="urn:microsoft.com/office/officeart/2011/layout/HexagonRadial"/>
    <dgm:cxn modelId="{E5F1F9EB-7398-4B54-9B4C-94637354958C}" type="presParOf" srcId="{F862D5E2-35D8-44B1-AB1B-3A2796E38285}" destId="{13E4E93C-530D-46D8-B532-75692F0D8A81}" srcOrd="0" destOrd="0" presId="urn:microsoft.com/office/officeart/2011/layout/HexagonRadial"/>
    <dgm:cxn modelId="{B257BFF6-DFB9-4C19-BFB9-9A4D6D61E034}" type="presParOf" srcId="{B64E75E9-F6D1-4F01-88E6-A0D577F5B40A}" destId="{F6C980E9-67B1-43AC-BB46-56CCB829FDDD}" srcOrd="8" destOrd="0" presId="urn:microsoft.com/office/officeart/2011/layout/HexagonRadial"/>
    <dgm:cxn modelId="{36996BDE-DED9-45FA-81E1-FE6C04FF0B03}" type="presParOf" srcId="{B64E75E9-F6D1-4F01-88E6-A0D577F5B40A}" destId="{BD17B426-F78F-4139-802D-215CCDA55668}" srcOrd="9" destOrd="0" presId="urn:microsoft.com/office/officeart/2011/layout/HexagonRadial"/>
    <dgm:cxn modelId="{E50D50A7-A1A9-4892-B136-A40DA8F8A16B}" type="presParOf" srcId="{BD17B426-F78F-4139-802D-215CCDA55668}" destId="{EA956C55-4030-40C3-B632-82E3C752B55B}" srcOrd="0" destOrd="0" presId="urn:microsoft.com/office/officeart/2011/layout/HexagonRadial"/>
    <dgm:cxn modelId="{48048DE8-9D6B-4042-BF93-41B2A813A46C}" type="presParOf" srcId="{B64E75E9-F6D1-4F01-88E6-A0D577F5B40A}" destId="{4C9BE79B-8DE2-4582-BDBD-A3E18EC23B6D}" srcOrd="10" destOrd="0" presId="urn:microsoft.com/office/officeart/2011/layout/HexagonRadial"/>
    <dgm:cxn modelId="{6830AD38-778F-47EB-B1A3-1AA8AA2D6527}" type="presParOf" srcId="{B64E75E9-F6D1-4F01-88E6-A0D577F5B40A}" destId="{84E67D94-2608-4045-AE2A-807BA62CBDA0}" srcOrd="11" destOrd="0" presId="urn:microsoft.com/office/officeart/2011/layout/HexagonRadial"/>
    <dgm:cxn modelId="{50FB895B-6AC2-405C-A75B-9FB452C1BFF4}" type="presParOf" srcId="{84E67D94-2608-4045-AE2A-807BA62CBDA0}" destId="{6B0410E1-66D2-4B23-A424-26F27F68D49F}" srcOrd="0" destOrd="0" presId="urn:microsoft.com/office/officeart/2011/layout/HexagonRadial"/>
    <dgm:cxn modelId="{673A6C02-EF98-41F7-8D3D-70D1E330DAB3}" type="presParOf" srcId="{B64E75E9-F6D1-4F01-88E6-A0D577F5B40A}" destId="{EB4F849E-DD69-4BE2-B54A-0506E7E00099}"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CE8696A-F98E-41DE-B2B7-A4E38FD87807}" type="doc">
      <dgm:prSet loTypeId="urn:microsoft.com/office/officeart/2005/8/layout/arrow2" loCatId="process" qsTypeId="urn:microsoft.com/office/officeart/2005/8/quickstyle/simple1" qsCatId="simple" csTypeId="urn:microsoft.com/office/officeart/2005/8/colors/accent1_2" csCatId="accent1" phldr="1"/>
      <dgm:spPr/>
    </dgm:pt>
    <dgm:pt modelId="{E10E4585-1A4D-4F6A-8B86-07E7382A5AE3}">
      <dgm:prSet phldr="0"/>
      <dgm:spPr/>
      <dgm:t>
        <a:bodyPr/>
        <a:lstStyle/>
        <a:p>
          <a:pPr rtl="0"/>
          <a:r>
            <a:rPr lang="en-US"/>
            <a:t>Seek out Competitors</a:t>
          </a:r>
          <a:endParaRPr lang="en-US">
            <a:latin typeface="Calibri"/>
          </a:endParaRPr>
        </a:p>
      </dgm:t>
    </dgm:pt>
    <dgm:pt modelId="{D1617ADC-5B8F-4245-88B1-F0E3AA21522E}" type="parTrans" cxnId="{A335CA3E-4CC3-4A62-8958-50549B3AD9D0}">
      <dgm:prSet/>
      <dgm:spPr/>
    </dgm:pt>
    <dgm:pt modelId="{F4F17F0F-11E7-4E64-9154-09A9E60A3660}" type="sibTrans" cxnId="{A335CA3E-4CC3-4A62-8958-50549B3AD9D0}">
      <dgm:prSet/>
      <dgm:spPr/>
    </dgm:pt>
    <dgm:pt modelId="{CBAB82AD-32EB-4CC3-B3F1-F9E4D525E133}">
      <dgm:prSet phldr="0"/>
      <dgm:spPr/>
      <dgm:t>
        <a:bodyPr/>
        <a:lstStyle/>
        <a:p>
          <a:pPr rtl="0"/>
          <a:r>
            <a:rPr lang="en-US"/>
            <a:t>Use Focus Groups</a:t>
          </a:r>
          <a:endParaRPr lang="en-US">
            <a:latin typeface="Calibri"/>
          </a:endParaRPr>
        </a:p>
      </dgm:t>
    </dgm:pt>
    <dgm:pt modelId="{ABFA3B9A-AA53-4A5F-AD3F-C6CFC9927D86}" type="parTrans" cxnId="{A572056E-CE09-4CE1-8F14-5BD247FB10DA}">
      <dgm:prSet/>
      <dgm:spPr/>
    </dgm:pt>
    <dgm:pt modelId="{4AFE9948-1136-41A1-BD04-008171F48346}" type="sibTrans" cxnId="{A572056E-CE09-4CE1-8F14-5BD247FB10DA}">
      <dgm:prSet/>
      <dgm:spPr/>
    </dgm:pt>
    <dgm:pt modelId="{C3CCFAF9-9774-440B-AAFE-F8A993F6846A}">
      <dgm:prSet phldr="0"/>
      <dgm:spPr/>
      <dgm:t>
        <a:bodyPr/>
        <a:lstStyle/>
        <a:p>
          <a:pPr rtl="0"/>
          <a:r>
            <a:rPr lang="en-US"/>
            <a:t>Seek Feedback</a:t>
          </a:r>
          <a:endParaRPr lang="en-US">
            <a:latin typeface="Calibri"/>
          </a:endParaRPr>
        </a:p>
      </dgm:t>
    </dgm:pt>
    <dgm:pt modelId="{17C81356-1CD8-41DF-9FF6-F19B8B0C8683}" type="parTrans" cxnId="{E357E2B5-A276-433D-87B8-51C0E356C672}">
      <dgm:prSet/>
      <dgm:spPr/>
    </dgm:pt>
    <dgm:pt modelId="{9BE37CAF-0255-4919-B442-B13048AF3F82}" type="sibTrans" cxnId="{E357E2B5-A276-433D-87B8-51C0E356C672}">
      <dgm:prSet/>
      <dgm:spPr/>
    </dgm:pt>
    <dgm:pt modelId="{BF21AACA-E838-480C-A969-D6B7D15C0BB0}" type="pres">
      <dgm:prSet presAssocID="{6CE8696A-F98E-41DE-B2B7-A4E38FD87807}" presName="arrowDiagram" presStyleCnt="0">
        <dgm:presLayoutVars>
          <dgm:chMax val="5"/>
          <dgm:dir/>
          <dgm:resizeHandles val="exact"/>
        </dgm:presLayoutVars>
      </dgm:prSet>
      <dgm:spPr/>
    </dgm:pt>
    <dgm:pt modelId="{20593538-AE72-45A1-9FFA-047ECD2EB2E1}" type="pres">
      <dgm:prSet presAssocID="{6CE8696A-F98E-41DE-B2B7-A4E38FD87807}" presName="arrow" presStyleLbl="bgShp" presStyleIdx="0" presStyleCnt="1"/>
      <dgm:spPr/>
    </dgm:pt>
    <dgm:pt modelId="{34DE9B84-3960-44CF-A3FE-BBCC2CC9FD3A}" type="pres">
      <dgm:prSet presAssocID="{6CE8696A-F98E-41DE-B2B7-A4E38FD87807}" presName="arrowDiagram3" presStyleCnt="0"/>
      <dgm:spPr/>
    </dgm:pt>
    <dgm:pt modelId="{BC86BEBA-097F-48BB-8EF8-86828DF25188}" type="pres">
      <dgm:prSet presAssocID="{E10E4585-1A4D-4F6A-8B86-07E7382A5AE3}" presName="bullet3a" presStyleLbl="node1" presStyleIdx="0" presStyleCnt="3"/>
      <dgm:spPr/>
    </dgm:pt>
    <dgm:pt modelId="{5AB62F28-3991-468F-9C6B-924E247AC746}" type="pres">
      <dgm:prSet presAssocID="{E10E4585-1A4D-4F6A-8B86-07E7382A5AE3}" presName="textBox3a" presStyleLbl="revTx" presStyleIdx="0" presStyleCnt="3">
        <dgm:presLayoutVars>
          <dgm:bulletEnabled val="1"/>
        </dgm:presLayoutVars>
      </dgm:prSet>
      <dgm:spPr/>
    </dgm:pt>
    <dgm:pt modelId="{48B5EA0C-B6F5-47EA-808D-8FEA4B161AF9}" type="pres">
      <dgm:prSet presAssocID="{CBAB82AD-32EB-4CC3-B3F1-F9E4D525E133}" presName="bullet3b" presStyleLbl="node1" presStyleIdx="1" presStyleCnt="3"/>
      <dgm:spPr/>
    </dgm:pt>
    <dgm:pt modelId="{2FF1599F-75D7-4BBB-B34E-378C744FF25A}" type="pres">
      <dgm:prSet presAssocID="{CBAB82AD-32EB-4CC3-B3F1-F9E4D525E133}" presName="textBox3b" presStyleLbl="revTx" presStyleIdx="1" presStyleCnt="3">
        <dgm:presLayoutVars>
          <dgm:bulletEnabled val="1"/>
        </dgm:presLayoutVars>
      </dgm:prSet>
      <dgm:spPr/>
    </dgm:pt>
    <dgm:pt modelId="{F000B8DD-8977-4EF8-97F2-775C9DB2D498}" type="pres">
      <dgm:prSet presAssocID="{C3CCFAF9-9774-440B-AAFE-F8A993F6846A}" presName="bullet3c" presStyleLbl="node1" presStyleIdx="2" presStyleCnt="3"/>
      <dgm:spPr/>
    </dgm:pt>
    <dgm:pt modelId="{A4A49071-257F-4B69-9FB5-1047C05DAAD7}" type="pres">
      <dgm:prSet presAssocID="{C3CCFAF9-9774-440B-AAFE-F8A993F6846A}" presName="textBox3c" presStyleLbl="revTx" presStyleIdx="2" presStyleCnt="3">
        <dgm:presLayoutVars>
          <dgm:bulletEnabled val="1"/>
        </dgm:presLayoutVars>
      </dgm:prSet>
      <dgm:spPr/>
    </dgm:pt>
  </dgm:ptLst>
  <dgm:cxnLst>
    <dgm:cxn modelId="{4ACAC902-2568-4DCF-A37B-B330668B0EFC}" type="presOf" srcId="{6CE8696A-F98E-41DE-B2B7-A4E38FD87807}" destId="{BF21AACA-E838-480C-A969-D6B7D15C0BB0}" srcOrd="0" destOrd="0" presId="urn:microsoft.com/office/officeart/2005/8/layout/arrow2"/>
    <dgm:cxn modelId="{261E7219-4E11-49A1-BD60-16BEED47251C}" type="presOf" srcId="{CBAB82AD-32EB-4CC3-B3F1-F9E4D525E133}" destId="{2FF1599F-75D7-4BBB-B34E-378C744FF25A}" srcOrd="0" destOrd="0" presId="urn:microsoft.com/office/officeart/2005/8/layout/arrow2"/>
    <dgm:cxn modelId="{A335CA3E-4CC3-4A62-8958-50549B3AD9D0}" srcId="{6CE8696A-F98E-41DE-B2B7-A4E38FD87807}" destId="{E10E4585-1A4D-4F6A-8B86-07E7382A5AE3}" srcOrd="0" destOrd="0" parTransId="{D1617ADC-5B8F-4245-88B1-F0E3AA21522E}" sibTransId="{F4F17F0F-11E7-4E64-9154-09A9E60A3660}"/>
    <dgm:cxn modelId="{A7B14447-E739-4F57-B0BA-91ECB9E7C1CA}" type="presOf" srcId="{E10E4585-1A4D-4F6A-8B86-07E7382A5AE3}" destId="{5AB62F28-3991-468F-9C6B-924E247AC746}" srcOrd="0" destOrd="0" presId="urn:microsoft.com/office/officeart/2005/8/layout/arrow2"/>
    <dgm:cxn modelId="{A572056E-CE09-4CE1-8F14-5BD247FB10DA}" srcId="{6CE8696A-F98E-41DE-B2B7-A4E38FD87807}" destId="{CBAB82AD-32EB-4CC3-B3F1-F9E4D525E133}" srcOrd="1" destOrd="0" parTransId="{ABFA3B9A-AA53-4A5F-AD3F-C6CFC9927D86}" sibTransId="{4AFE9948-1136-41A1-BD04-008171F48346}"/>
    <dgm:cxn modelId="{2414BD96-F3E4-4461-9DC9-433E654F0562}" type="presOf" srcId="{C3CCFAF9-9774-440B-AAFE-F8A993F6846A}" destId="{A4A49071-257F-4B69-9FB5-1047C05DAAD7}" srcOrd="0" destOrd="0" presId="urn:microsoft.com/office/officeart/2005/8/layout/arrow2"/>
    <dgm:cxn modelId="{E357E2B5-A276-433D-87B8-51C0E356C672}" srcId="{6CE8696A-F98E-41DE-B2B7-A4E38FD87807}" destId="{C3CCFAF9-9774-440B-AAFE-F8A993F6846A}" srcOrd="2" destOrd="0" parTransId="{17C81356-1CD8-41DF-9FF6-F19B8B0C8683}" sibTransId="{9BE37CAF-0255-4919-B442-B13048AF3F82}"/>
    <dgm:cxn modelId="{1266E033-386F-4BFF-BA3E-3113346CBE57}" type="presParOf" srcId="{BF21AACA-E838-480C-A969-D6B7D15C0BB0}" destId="{20593538-AE72-45A1-9FFA-047ECD2EB2E1}" srcOrd="0" destOrd="0" presId="urn:microsoft.com/office/officeart/2005/8/layout/arrow2"/>
    <dgm:cxn modelId="{163091AE-3F3C-4A02-8227-777F252B6C3B}" type="presParOf" srcId="{BF21AACA-E838-480C-A969-D6B7D15C0BB0}" destId="{34DE9B84-3960-44CF-A3FE-BBCC2CC9FD3A}" srcOrd="1" destOrd="0" presId="urn:microsoft.com/office/officeart/2005/8/layout/arrow2"/>
    <dgm:cxn modelId="{665917EB-E23F-4D6E-8506-96B0847ADD97}" type="presParOf" srcId="{34DE9B84-3960-44CF-A3FE-BBCC2CC9FD3A}" destId="{BC86BEBA-097F-48BB-8EF8-86828DF25188}" srcOrd="0" destOrd="0" presId="urn:microsoft.com/office/officeart/2005/8/layout/arrow2"/>
    <dgm:cxn modelId="{585CCA33-0C14-4CFC-A3E2-FFA8FE2B2BE0}" type="presParOf" srcId="{34DE9B84-3960-44CF-A3FE-BBCC2CC9FD3A}" destId="{5AB62F28-3991-468F-9C6B-924E247AC746}" srcOrd="1" destOrd="0" presId="urn:microsoft.com/office/officeart/2005/8/layout/arrow2"/>
    <dgm:cxn modelId="{A15815C8-9CD1-4C3C-8738-C4961839C77B}" type="presParOf" srcId="{34DE9B84-3960-44CF-A3FE-BBCC2CC9FD3A}" destId="{48B5EA0C-B6F5-47EA-808D-8FEA4B161AF9}" srcOrd="2" destOrd="0" presId="urn:microsoft.com/office/officeart/2005/8/layout/arrow2"/>
    <dgm:cxn modelId="{60A77071-7232-47E5-A440-5CC416527A68}" type="presParOf" srcId="{34DE9B84-3960-44CF-A3FE-BBCC2CC9FD3A}" destId="{2FF1599F-75D7-4BBB-B34E-378C744FF25A}" srcOrd="3" destOrd="0" presId="urn:microsoft.com/office/officeart/2005/8/layout/arrow2"/>
    <dgm:cxn modelId="{22713BC4-F687-4E4B-B2B9-ADB976A56B17}" type="presParOf" srcId="{34DE9B84-3960-44CF-A3FE-BBCC2CC9FD3A}" destId="{F000B8DD-8977-4EF8-97F2-775C9DB2D498}" srcOrd="4" destOrd="0" presId="urn:microsoft.com/office/officeart/2005/8/layout/arrow2"/>
    <dgm:cxn modelId="{5045458E-E074-4746-97D1-D16A9136EAE7}" type="presParOf" srcId="{34DE9B84-3960-44CF-A3FE-BBCC2CC9FD3A}" destId="{A4A49071-257F-4B69-9FB5-1047C05DAAD7}" srcOrd="5"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F5EC27-EE17-FF48-A4C1-61ABD393AF52}"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US"/>
        </a:p>
      </dgm:t>
    </dgm:pt>
    <dgm:pt modelId="{4B847097-E5DD-F149-8D8F-9EDCBE220FFF}">
      <dgm:prSet phldrT="[Text]"/>
      <dgm:spPr/>
      <dgm:t>
        <a:bodyPr/>
        <a:lstStyle/>
        <a:p>
          <a:pPr rtl="0"/>
          <a:r>
            <a:rPr lang="en-US">
              <a:latin typeface="Calibri"/>
            </a:rPr>
            <a:t>Target people who </a:t>
          </a:r>
          <a:r>
            <a:rPr lang="en-US"/>
            <a:t>are finding success </a:t>
          </a:r>
          <a:r>
            <a:rPr lang="en-US">
              <a:latin typeface="Calibri"/>
            </a:rPr>
            <a:t>in their career</a:t>
          </a:r>
          <a:r>
            <a:rPr lang="en-US"/>
            <a:t>, have a taste of idealistic products &amp; values their own social status</a:t>
          </a:r>
        </a:p>
      </dgm:t>
    </dgm:pt>
    <dgm:pt modelId="{2EB0AEDD-2B1F-CC4E-A3CD-2CCEDF1326E8}" type="parTrans" cxnId="{A9AA178C-E4E6-7740-AB49-244CBA794B3E}">
      <dgm:prSet/>
      <dgm:spPr/>
      <dgm:t>
        <a:bodyPr/>
        <a:lstStyle/>
        <a:p>
          <a:endParaRPr lang="en-US"/>
        </a:p>
      </dgm:t>
    </dgm:pt>
    <dgm:pt modelId="{8DDB7FFD-6A01-FA40-95BC-31D1D9A346AE}" type="sibTrans" cxnId="{A9AA178C-E4E6-7740-AB49-244CBA794B3E}">
      <dgm:prSet/>
      <dgm:spPr/>
      <dgm:t>
        <a:bodyPr/>
        <a:lstStyle/>
        <a:p>
          <a:endParaRPr lang="en-US"/>
        </a:p>
      </dgm:t>
    </dgm:pt>
    <dgm:pt modelId="{B4C78965-5E71-834F-BE3B-60B530FAC9C4}">
      <dgm:prSet phldrT="[Text]"/>
      <dgm:spPr/>
      <dgm:t>
        <a:bodyPr/>
        <a:lstStyle/>
        <a:p>
          <a:pPr rtl="0"/>
          <a:r>
            <a:rPr lang="en-US">
              <a:latin typeface="Calibri"/>
            </a:rPr>
            <a:t>Work towards automation and electromobility</a:t>
          </a:r>
          <a:endParaRPr lang="en-US"/>
        </a:p>
      </dgm:t>
    </dgm:pt>
    <dgm:pt modelId="{594FEF6C-0E98-E240-9873-4C1AF59550BC}" type="parTrans" cxnId="{224933A1-22BA-E847-B63C-8C2A92F7747D}">
      <dgm:prSet/>
      <dgm:spPr/>
      <dgm:t>
        <a:bodyPr/>
        <a:lstStyle/>
        <a:p>
          <a:endParaRPr lang="en-US"/>
        </a:p>
      </dgm:t>
    </dgm:pt>
    <dgm:pt modelId="{DF3DECC3-39A3-F84D-B8DB-BBF82C2DF776}" type="sibTrans" cxnId="{224933A1-22BA-E847-B63C-8C2A92F7747D}">
      <dgm:prSet/>
      <dgm:spPr/>
      <dgm:t>
        <a:bodyPr/>
        <a:lstStyle/>
        <a:p>
          <a:endParaRPr lang="en-US"/>
        </a:p>
      </dgm:t>
    </dgm:pt>
    <dgm:pt modelId="{728F1562-98E4-4EC4-B88C-2F7B6DF3AE4E}">
      <dgm:prSet phldr="0"/>
      <dgm:spPr/>
      <dgm:t>
        <a:bodyPr/>
        <a:lstStyle/>
        <a:p>
          <a:pPr rtl="0"/>
          <a:r>
            <a:rPr lang="en-US"/>
            <a:t>To be profitable and to enhance long-term value </a:t>
          </a:r>
          <a:endParaRPr lang="en-US">
            <a:latin typeface="Calibri"/>
          </a:endParaRPr>
        </a:p>
      </dgm:t>
    </dgm:pt>
    <dgm:pt modelId="{0C3DEE27-36B2-4106-9712-B954E1724A15}" type="parTrans" cxnId="{F49DA039-44D5-491F-8F0B-5A5E6692B7CF}">
      <dgm:prSet/>
      <dgm:spPr/>
    </dgm:pt>
    <dgm:pt modelId="{14B0745A-5A54-4DB1-8189-908DD208D429}" type="sibTrans" cxnId="{F49DA039-44D5-491F-8F0B-5A5E6692B7CF}">
      <dgm:prSet/>
      <dgm:spPr/>
    </dgm:pt>
    <dgm:pt modelId="{99A379B4-38F6-4007-8A03-D10FA02EE104}">
      <dgm:prSet phldr="0"/>
      <dgm:spPr/>
      <dgm:t>
        <a:bodyPr/>
        <a:lstStyle/>
        <a:p>
          <a:r>
            <a:rPr lang="en-US"/>
            <a:t>Maintain core values as technology, innovation, performance, quality, reliability, exclusivity and customer satisfaction</a:t>
          </a:r>
          <a:endParaRPr lang="en-US">
            <a:latin typeface="Calibri"/>
          </a:endParaRPr>
        </a:p>
      </dgm:t>
    </dgm:pt>
    <dgm:pt modelId="{A81ECF78-A0AB-4537-8B7D-B53643F8738C}" type="parTrans" cxnId="{E9C11568-1F4F-4AA3-9606-E319F9511DDD}">
      <dgm:prSet/>
      <dgm:spPr/>
    </dgm:pt>
    <dgm:pt modelId="{5AB4F8F7-0578-4D0E-AC04-24DB6788A23F}" type="sibTrans" cxnId="{E9C11568-1F4F-4AA3-9606-E319F9511DDD}">
      <dgm:prSet/>
      <dgm:spPr/>
    </dgm:pt>
    <dgm:pt modelId="{3DC3047C-98A2-E54D-816E-5FF0E8E2A156}" type="pres">
      <dgm:prSet presAssocID="{8AF5EC27-EE17-FF48-A4C1-61ABD393AF52}" presName="Name0" presStyleCnt="0">
        <dgm:presLayoutVars>
          <dgm:chMax val="7"/>
          <dgm:chPref val="7"/>
          <dgm:dir/>
        </dgm:presLayoutVars>
      </dgm:prSet>
      <dgm:spPr/>
    </dgm:pt>
    <dgm:pt modelId="{ACEAD07E-A7C4-DC41-9160-3778330B0D57}" type="pres">
      <dgm:prSet presAssocID="{8AF5EC27-EE17-FF48-A4C1-61ABD393AF52}" presName="Name1" presStyleCnt="0"/>
      <dgm:spPr/>
    </dgm:pt>
    <dgm:pt modelId="{41B063C2-69FB-2448-91DA-0CF1C08C80CE}" type="pres">
      <dgm:prSet presAssocID="{8AF5EC27-EE17-FF48-A4C1-61ABD393AF52}" presName="cycle" presStyleCnt="0"/>
      <dgm:spPr/>
    </dgm:pt>
    <dgm:pt modelId="{02A95EA3-ECED-B44E-93FF-7D6BD7464163}" type="pres">
      <dgm:prSet presAssocID="{8AF5EC27-EE17-FF48-A4C1-61ABD393AF52}" presName="srcNode" presStyleLbl="node1" presStyleIdx="0" presStyleCnt="4"/>
      <dgm:spPr/>
    </dgm:pt>
    <dgm:pt modelId="{DD10C7E8-6AC5-234A-9A1F-8E09A89C4CE5}" type="pres">
      <dgm:prSet presAssocID="{8AF5EC27-EE17-FF48-A4C1-61ABD393AF52}" presName="conn" presStyleLbl="parChTrans1D2" presStyleIdx="0" presStyleCnt="1"/>
      <dgm:spPr/>
    </dgm:pt>
    <dgm:pt modelId="{5660CA1C-DEFA-4F47-A0EA-C83DF7E65766}" type="pres">
      <dgm:prSet presAssocID="{8AF5EC27-EE17-FF48-A4C1-61ABD393AF52}" presName="extraNode" presStyleLbl="node1" presStyleIdx="0" presStyleCnt="4"/>
      <dgm:spPr/>
    </dgm:pt>
    <dgm:pt modelId="{EC78F36B-4E01-ED4F-814F-10DA0E7713EE}" type="pres">
      <dgm:prSet presAssocID="{8AF5EC27-EE17-FF48-A4C1-61ABD393AF52}" presName="dstNode" presStyleLbl="node1" presStyleIdx="0" presStyleCnt="4"/>
      <dgm:spPr/>
    </dgm:pt>
    <dgm:pt modelId="{7C12C23F-0ADD-5343-9C62-5C8F29C04293}" type="pres">
      <dgm:prSet presAssocID="{4B847097-E5DD-F149-8D8F-9EDCBE220FFF}" presName="text_1" presStyleLbl="node1" presStyleIdx="0" presStyleCnt="4">
        <dgm:presLayoutVars>
          <dgm:bulletEnabled val="1"/>
        </dgm:presLayoutVars>
      </dgm:prSet>
      <dgm:spPr/>
    </dgm:pt>
    <dgm:pt modelId="{C54DC86B-903E-8F4E-B750-242DD26C0283}" type="pres">
      <dgm:prSet presAssocID="{4B847097-E5DD-F149-8D8F-9EDCBE220FFF}" presName="accent_1" presStyleCnt="0"/>
      <dgm:spPr/>
    </dgm:pt>
    <dgm:pt modelId="{C1B469B8-A7F5-044C-B766-6EFA6F22E79B}" type="pres">
      <dgm:prSet presAssocID="{4B847097-E5DD-F149-8D8F-9EDCBE220FFF}" presName="accentRepeatNode" presStyleLbl="solidFgAcc1" presStyleIdx="0" presStyleCnt="4"/>
      <dgm:spPr/>
    </dgm:pt>
    <dgm:pt modelId="{46A101B8-7BC8-4654-AB1C-7B1C1E9F773D}" type="pres">
      <dgm:prSet presAssocID="{728F1562-98E4-4EC4-B88C-2F7B6DF3AE4E}" presName="text_2" presStyleLbl="node1" presStyleIdx="1" presStyleCnt="4">
        <dgm:presLayoutVars>
          <dgm:bulletEnabled val="1"/>
        </dgm:presLayoutVars>
      </dgm:prSet>
      <dgm:spPr/>
    </dgm:pt>
    <dgm:pt modelId="{779EFE3B-8046-4EB9-8ACE-CE4C7AFCB106}" type="pres">
      <dgm:prSet presAssocID="{728F1562-98E4-4EC4-B88C-2F7B6DF3AE4E}" presName="accent_2" presStyleCnt="0"/>
      <dgm:spPr/>
    </dgm:pt>
    <dgm:pt modelId="{C94A9E3D-E620-486A-9A8C-2CFAFFE0FD47}" type="pres">
      <dgm:prSet presAssocID="{728F1562-98E4-4EC4-B88C-2F7B6DF3AE4E}" presName="accentRepeatNode" presStyleLbl="solidFgAcc1" presStyleIdx="1" presStyleCnt="4"/>
      <dgm:spPr/>
    </dgm:pt>
    <dgm:pt modelId="{5B58837B-7AB8-4E32-8A5D-F15830CE53B0}" type="pres">
      <dgm:prSet presAssocID="{99A379B4-38F6-4007-8A03-D10FA02EE104}" presName="text_3" presStyleLbl="node1" presStyleIdx="2" presStyleCnt="4">
        <dgm:presLayoutVars>
          <dgm:bulletEnabled val="1"/>
        </dgm:presLayoutVars>
      </dgm:prSet>
      <dgm:spPr/>
    </dgm:pt>
    <dgm:pt modelId="{2C278E6C-59AF-4591-8818-3BC949AA622C}" type="pres">
      <dgm:prSet presAssocID="{99A379B4-38F6-4007-8A03-D10FA02EE104}" presName="accent_3" presStyleCnt="0"/>
      <dgm:spPr/>
    </dgm:pt>
    <dgm:pt modelId="{77746DD3-3F3D-4796-9523-C2EA6DECD3FB}" type="pres">
      <dgm:prSet presAssocID="{99A379B4-38F6-4007-8A03-D10FA02EE104}" presName="accentRepeatNode" presStyleLbl="solidFgAcc1" presStyleIdx="2" presStyleCnt="4"/>
      <dgm:spPr/>
    </dgm:pt>
    <dgm:pt modelId="{76AFF7C8-D2AF-4014-9B76-5BC6F603F482}" type="pres">
      <dgm:prSet presAssocID="{B4C78965-5E71-834F-BE3B-60B530FAC9C4}" presName="text_4" presStyleLbl="node1" presStyleIdx="3" presStyleCnt="4">
        <dgm:presLayoutVars>
          <dgm:bulletEnabled val="1"/>
        </dgm:presLayoutVars>
      </dgm:prSet>
      <dgm:spPr/>
    </dgm:pt>
    <dgm:pt modelId="{51FEF064-12AC-45F0-A59A-12F0106DB698}" type="pres">
      <dgm:prSet presAssocID="{B4C78965-5E71-834F-BE3B-60B530FAC9C4}" presName="accent_4" presStyleCnt="0"/>
      <dgm:spPr/>
    </dgm:pt>
    <dgm:pt modelId="{0D394455-774C-8641-B1B5-B16B28FE01CC}" type="pres">
      <dgm:prSet presAssocID="{B4C78965-5E71-834F-BE3B-60B530FAC9C4}" presName="accentRepeatNode" presStyleLbl="solidFgAcc1" presStyleIdx="3" presStyleCnt="4"/>
      <dgm:spPr/>
    </dgm:pt>
  </dgm:ptLst>
  <dgm:cxnLst>
    <dgm:cxn modelId="{67C5EF29-444B-4BB9-A39F-015731291576}" type="presOf" srcId="{B4C78965-5E71-834F-BE3B-60B530FAC9C4}" destId="{76AFF7C8-D2AF-4014-9B76-5BC6F603F482}" srcOrd="0" destOrd="0" presId="urn:microsoft.com/office/officeart/2008/layout/VerticalCurvedList"/>
    <dgm:cxn modelId="{F49DA039-44D5-491F-8F0B-5A5E6692B7CF}" srcId="{8AF5EC27-EE17-FF48-A4C1-61ABD393AF52}" destId="{728F1562-98E4-4EC4-B88C-2F7B6DF3AE4E}" srcOrd="1" destOrd="0" parTransId="{0C3DEE27-36B2-4106-9712-B954E1724A15}" sibTransId="{14B0745A-5A54-4DB1-8189-908DD208D429}"/>
    <dgm:cxn modelId="{E9C11568-1F4F-4AA3-9606-E319F9511DDD}" srcId="{8AF5EC27-EE17-FF48-A4C1-61ABD393AF52}" destId="{99A379B4-38F6-4007-8A03-D10FA02EE104}" srcOrd="2" destOrd="0" parTransId="{A81ECF78-A0AB-4537-8B7D-B53643F8738C}" sibTransId="{5AB4F8F7-0578-4D0E-AC04-24DB6788A23F}"/>
    <dgm:cxn modelId="{0EA06D72-9509-47C0-9314-91C84FD64501}" type="presOf" srcId="{99A379B4-38F6-4007-8A03-D10FA02EE104}" destId="{5B58837B-7AB8-4E32-8A5D-F15830CE53B0}" srcOrd="0" destOrd="0" presId="urn:microsoft.com/office/officeart/2008/layout/VerticalCurvedList"/>
    <dgm:cxn modelId="{9B312A89-AC67-448C-88BC-3812458BA9D8}" type="presOf" srcId="{728F1562-98E4-4EC4-B88C-2F7B6DF3AE4E}" destId="{46A101B8-7BC8-4654-AB1C-7B1C1E9F773D}" srcOrd="0" destOrd="0" presId="urn:microsoft.com/office/officeart/2008/layout/VerticalCurvedList"/>
    <dgm:cxn modelId="{A9AA178C-E4E6-7740-AB49-244CBA794B3E}" srcId="{8AF5EC27-EE17-FF48-A4C1-61ABD393AF52}" destId="{4B847097-E5DD-F149-8D8F-9EDCBE220FFF}" srcOrd="0" destOrd="0" parTransId="{2EB0AEDD-2B1F-CC4E-A3CD-2CCEDF1326E8}" sibTransId="{8DDB7FFD-6A01-FA40-95BC-31D1D9A346AE}"/>
    <dgm:cxn modelId="{224933A1-22BA-E847-B63C-8C2A92F7747D}" srcId="{8AF5EC27-EE17-FF48-A4C1-61ABD393AF52}" destId="{B4C78965-5E71-834F-BE3B-60B530FAC9C4}" srcOrd="3" destOrd="0" parTransId="{594FEF6C-0E98-E240-9873-4C1AF59550BC}" sibTransId="{DF3DECC3-39A3-F84D-B8DB-BBF82C2DF776}"/>
    <dgm:cxn modelId="{F62EBBBC-B7DE-4743-8D60-38154F094957}" type="presOf" srcId="{8AF5EC27-EE17-FF48-A4C1-61ABD393AF52}" destId="{3DC3047C-98A2-E54D-816E-5FF0E8E2A156}" srcOrd="0" destOrd="0" presId="urn:microsoft.com/office/officeart/2008/layout/VerticalCurvedList"/>
    <dgm:cxn modelId="{71C56AC4-07CD-E64A-B04B-8485A6F6999C}" type="presOf" srcId="{4B847097-E5DD-F149-8D8F-9EDCBE220FFF}" destId="{7C12C23F-0ADD-5343-9C62-5C8F29C04293}" srcOrd="0" destOrd="0" presId="urn:microsoft.com/office/officeart/2008/layout/VerticalCurvedList"/>
    <dgm:cxn modelId="{6CF980DB-257C-BE45-91DF-1C4304283898}" type="presOf" srcId="{8DDB7FFD-6A01-FA40-95BC-31D1D9A346AE}" destId="{DD10C7E8-6AC5-234A-9A1F-8E09A89C4CE5}" srcOrd="0" destOrd="0" presId="urn:microsoft.com/office/officeart/2008/layout/VerticalCurvedList"/>
    <dgm:cxn modelId="{0D345BFB-8D3E-4648-A8CF-78F789238D8F}" type="presParOf" srcId="{3DC3047C-98A2-E54D-816E-5FF0E8E2A156}" destId="{ACEAD07E-A7C4-DC41-9160-3778330B0D57}" srcOrd="0" destOrd="0" presId="urn:microsoft.com/office/officeart/2008/layout/VerticalCurvedList"/>
    <dgm:cxn modelId="{BDDAB729-3197-284E-874D-275ACF5E3EDA}" type="presParOf" srcId="{ACEAD07E-A7C4-DC41-9160-3778330B0D57}" destId="{41B063C2-69FB-2448-91DA-0CF1C08C80CE}" srcOrd="0" destOrd="0" presId="urn:microsoft.com/office/officeart/2008/layout/VerticalCurvedList"/>
    <dgm:cxn modelId="{66A7DFF1-245B-984A-94CA-A17D9A093578}" type="presParOf" srcId="{41B063C2-69FB-2448-91DA-0CF1C08C80CE}" destId="{02A95EA3-ECED-B44E-93FF-7D6BD7464163}" srcOrd="0" destOrd="0" presId="urn:microsoft.com/office/officeart/2008/layout/VerticalCurvedList"/>
    <dgm:cxn modelId="{B2926F03-3D20-C34D-8CD4-F7977C127774}" type="presParOf" srcId="{41B063C2-69FB-2448-91DA-0CF1C08C80CE}" destId="{DD10C7E8-6AC5-234A-9A1F-8E09A89C4CE5}" srcOrd="1" destOrd="0" presId="urn:microsoft.com/office/officeart/2008/layout/VerticalCurvedList"/>
    <dgm:cxn modelId="{BD70A5F7-6572-BC46-BDFE-16AB40B7BFB7}" type="presParOf" srcId="{41B063C2-69FB-2448-91DA-0CF1C08C80CE}" destId="{5660CA1C-DEFA-4F47-A0EA-C83DF7E65766}" srcOrd="2" destOrd="0" presId="urn:microsoft.com/office/officeart/2008/layout/VerticalCurvedList"/>
    <dgm:cxn modelId="{FC1B9D0D-1B56-E34D-896F-1AF7B9610A32}" type="presParOf" srcId="{41B063C2-69FB-2448-91DA-0CF1C08C80CE}" destId="{EC78F36B-4E01-ED4F-814F-10DA0E7713EE}" srcOrd="3" destOrd="0" presId="urn:microsoft.com/office/officeart/2008/layout/VerticalCurvedList"/>
    <dgm:cxn modelId="{41133BF3-D113-8C47-893C-740E1A9E2F33}" type="presParOf" srcId="{ACEAD07E-A7C4-DC41-9160-3778330B0D57}" destId="{7C12C23F-0ADD-5343-9C62-5C8F29C04293}" srcOrd="1" destOrd="0" presId="urn:microsoft.com/office/officeart/2008/layout/VerticalCurvedList"/>
    <dgm:cxn modelId="{9354C440-F922-3D45-9210-95C2E1D36505}" type="presParOf" srcId="{ACEAD07E-A7C4-DC41-9160-3778330B0D57}" destId="{C54DC86B-903E-8F4E-B750-242DD26C0283}" srcOrd="2" destOrd="0" presId="urn:microsoft.com/office/officeart/2008/layout/VerticalCurvedList"/>
    <dgm:cxn modelId="{67D02209-1808-CA44-90E9-A4009B831416}" type="presParOf" srcId="{C54DC86B-903E-8F4E-B750-242DD26C0283}" destId="{C1B469B8-A7F5-044C-B766-6EFA6F22E79B}" srcOrd="0" destOrd="0" presId="urn:microsoft.com/office/officeart/2008/layout/VerticalCurvedList"/>
    <dgm:cxn modelId="{061EA7F7-A215-4164-B814-98D13D030BE5}" type="presParOf" srcId="{ACEAD07E-A7C4-DC41-9160-3778330B0D57}" destId="{46A101B8-7BC8-4654-AB1C-7B1C1E9F773D}" srcOrd="3" destOrd="0" presId="urn:microsoft.com/office/officeart/2008/layout/VerticalCurvedList"/>
    <dgm:cxn modelId="{0661296E-4A80-42E1-BC24-F34D91063D9A}" type="presParOf" srcId="{ACEAD07E-A7C4-DC41-9160-3778330B0D57}" destId="{779EFE3B-8046-4EB9-8ACE-CE4C7AFCB106}" srcOrd="4" destOrd="0" presId="urn:microsoft.com/office/officeart/2008/layout/VerticalCurvedList"/>
    <dgm:cxn modelId="{E92C1BEE-B17C-4394-BDFA-53482EE5E799}" type="presParOf" srcId="{779EFE3B-8046-4EB9-8ACE-CE4C7AFCB106}" destId="{C94A9E3D-E620-486A-9A8C-2CFAFFE0FD47}" srcOrd="0" destOrd="0" presId="urn:microsoft.com/office/officeart/2008/layout/VerticalCurvedList"/>
    <dgm:cxn modelId="{537656D1-E4DB-48A5-A18D-0DBC7673FAD1}" type="presParOf" srcId="{ACEAD07E-A7C4-DC41-9160-3778330B0D57}" destId="{5B58837B-7AB8-4E32-8A5D-F15830CE53B0}" srcOrd="5" destOrd="0" presId="urn:microsoft.com/office/officeart/2008/layout/VerticalCurvedList"/>
    <dgm:cxn modelId="{3F717E04-B099-4AD9-8B8F-CEDA35BB636A}" type="presParOf" srcId="{ACEAD07E-A7C4-DC41-9160-3778330B0D57}" destId="{2C278E6C-59AF-4591-8818-3BC949AA622C}" srcOrd="6" destOrd="0" presId="urn:microsoft.com/office/officeart/2008/layout/VerticalCurvedList"/>
    <dgm:cxn modelId="{8A339094-F460-4CA5-9CF6-B84EA5E428D3}" type="presParOf" srcId="{2C278E6C-59AF-4591-8818-3BC949AA622C}" destId="{77746DD3-3F3D-4796-9523-C2EA6DECD3FB}" srcOrd="0" destOrd="0" presId="urn:microsoft.com/office/officeart/2008/layout/VerticalCurvedList"/>
    <dgm:cxn modelId="{7A67F018-5BAC-476D-B70A-A6DE20901A50}" type="presParOf" srcId="{ACEAD07E-A7C4-DC41-9160-3778330B0D57}" destId="{76AFF7C8-D2AF-4014-9B76-5BC6F603F482}" srcOrd="7" destOrd="0" presId="urn:microsoft.com/office/officeart/2008/layout/VerticalCurvedList"/>
    <dgm:cxn modelId="{0678049F-43A2-4044-AF32-99E1E0834B5C}" type="presParOf" srcId="{ACEAD07E-A7C4-DC41-9160-3778330B0D57}" destId="{51FEF064-12AC-45F0-A59A-12F0106DB698}" srcOrd="8" destOrd="0" presId="urn:microsoft.com/office/officeart/2008/layout/VerticalCurvedList"/>
    <dgm:cxn modelId="{B47282CC-B002-4AF7-910F-0BF9307B07F8}" type="presParOf" srcId="{51FEF064-12AC-45F0-A59A-12F0106DB698}" destId="{0D394455-774C-8641-B1B5-B16B28FE01C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5B88245-3F3D-4389-BD68-14C3601E6D66}" type="doc">
      <dgm:prSet loTypeId="urn:microsoft.com/office/officeart/2005/8/layout/hChevron3" loCatId="process" qsTypeId="urn:microsoft.com/office/officeart/2005/8/quickstyle/simple1" qsCatId="simple" csTypeId="urn:microsoft.com/office/officeart/2005/8/colors/accent1_2" csCatId="accent1" phldr="1"/>
      <dgm:spPr/>
    </dgm:pt>
    <dgm:pt modelId="{DB9D9748-9430-4D20-8A12-E3AFC03A62B6}">
      <dgm:prSet phldrT="[Text]" phldr="0"/>
      <dgm:spPr/>
      <dgm:t>
        <a:bodyPr/>
        <a:lstStyle/>
        <a:p>
          <a:r>
            <a:rPr lang="en-US">
              <a:latin typeface="Calibri"/>
            </a:rPr>
            <a:t>Producer</a:t>
          </a:r>
          <a:endParaRPr lang="en-US"/>
        </a:p>
      </dgm:t>
    </dgm:pt>
    <dgm:pt modelId="{48D0C4BF-B273-4787-89F0-B645A9FD8763}" type="parTrans" cxnId="{50E3BE7B-2322-43FD-B682-6B75D5D068BC}">
      <dgm:prSet/>
      <dgm:spPr/>
    </dgm:pt>
    <dgm:pt modelId="{A7556B9F-70CF-4CF7-943D-63D30130A4F0}" type="sibTrans" cxnId="{50E3BE7B-2322-43FD-B682-6B75D5D068BC}">
      <dgm:prSet/>
      <dgm:spPr/>
    </dgm:pt>
    <dgm:pt modelId="{B0EB5959-7FA7-4AD9-AAC8-ED5EA3848178}">
      <dgm:prSet phldrT="[Text]" phldr="0"/>
      <dgm:spPr/>
      <dgm:t>
        <a:bodyPr/>
        <a:lstStyle/>
        <a:p>
          <a:r>
            <a:rPr lang="en-US">
              <a:latin typeface="Calibri"/>
            </a:rPr>
            <a:t>Dealer</a:t>
          </a:r>
          <a:endParaRPr lang="en-US"/>
        </a:p>
      </dgm:t>
    </dgm:pt>
    <dgm:pt modelId="{5B340DE6-43AF-4767-9D30-7B1BDCE02902}" type="parTrans" cxnId="{454E272E-16A2-41A6-8F45-EF6C7F3400EB}">
      <dgm:prSet/>
      <dgm:spPr/>
    </dgm:pt>
    <dgm:pt modelId="{39A2BCF7-051C-46FE-9594-A2C905C90897}" type="sibTrans" cxnId="{454E272E-16A2-41A6-8F45-EF6C7F3400EB}">
      <dgm:prSet/>
      <dgm:spPr/>
    </dgm:pt>
    <dgm:pt modelId="{B11E20C7-537A-454F-ABC1-298E058F0897}">
      <dgm:prSet phldrT="[Text]" phldr="0"/>
      <dgm:spPr/>
      <dgm:t>
        <a:bodyPr/>
        <a:lstStyle/>
        <a:p>
          <a:r>
            <a:rPr lang="en-US">
              <a:latin typeface="Calibri"/>
            </a:rPr>
            <a:t>Customer</a:t>
          </a:r>
          <a:endParaRPr lang="en-US"/>
        </a:p>
      </dgm:t>
    </dgm:pt>
    <dgm:pt modelId="{32D82727-A0E8-43C8-A1D8-30DEE1C2DCC0}" type="parTrans" cxnId="{598A208F-6452-45B0-A43E-42B7DEA068F3}">
      <dgm:prSet/>
      <dgm:spPr/>
    </dgm:pt>
    <dgm:pt modelId="{4C2F936B-903A-45E1-A479-6EF87B0ABDB7}" type="sibTrans" cxnId="{598A208F-6452-45B0-A43E-42B7DEA068F3}">
      <dgm:prSet/>
      <dgm:spPr/>
    </dgm:pt>
    <dgm:pt modelId="{D8BA3ED5-DA61-4639-9E65-A5AB79048CB0}" type="pres">
      <dgm:prSet presAssocID="{05B88245-3F3D-4389-BD68-14C3601E6D66}" presName="Name0" presStyleCnt="0">
        <dgm:presLayoutVars>
          <dgm:dir/>
          <dgm:resizeHandles val="exact"/>
        </dgm:presLayoutVars>
      </dgm:prSet>
      <dgm:spPr/>
    </dgm:pt>
    <dgm:pt modelId="{92307E5A-421B-4E25-A196-7B4E0D06DE00}" type="pres">
      <dgm:prSet presAssocID="{DB9D9748-9430-4D20-8A12-E3AFC03A62B6}" presName="parTxOnly" presStyleLbl="node1" presStyleIdx="0" presStyleCnt="3">
        <dgm:presLayoutVars>
          <dgm:bulletEnabled val="1"/>
        </dgm:presLayoutVars>
      </dgm:prSet>
      <dgm:spPr/>
    </dgm:pt>
    <dgm:pt modelId="{4450B39D-29F2-4D19-8B02-1E9CED32C283}" type="pres">
      <dgm:prSet presAssocID="{A7556B9F-70CF-4CF7-943D-63D30130A4F0}" presName="parSpace" presStyleCnt="0"/>
      <dgm:spPr/>
    </dgm:pt>
    <dgm:pt modelId="{DAB3E766-2F9B-49D7-958D-8447CE4464AE}" type="pres">
      <dgm:prSet presAssocID="{B0EB5959-7FA7-4AD9-AAC8-ED5EA3848178}" presName="parTxOnly" presStyleLbl="node1" presStyleIdx="1" presStyleCnt="3">
        <dgm:presLayoutVars>
          <dgm:bulletEnabled val="1"/>
        </dgm:presLayoutVars>
      </dgm:prSet>
      <dgm:spPr/>
    </dgm:pt>
    <dgm:pt modelId="{26469392-6760-4378-B3CC-17BB591FC5EE}" type="pres">
      <dgm:prSet presAssocID="{39A2BCF7-051C-46FE-9594-A2C905C90897}" presName="parSpace" presStyleCnt="0"/>
      <dgm:spPr/>
    </dgm:pt>
    <dgm:pt modelId="{57ADD90F-FE10-4B5E-A7F7-0324CAE7B1B0}" type="pres">
      <dgm:prSet presAssocID="{B11E20C7-537A-454F-ABC1-298E058F0897}" presName="parTxOnly" presStyleLbl="node1" presStyleIdx="2" presStyleCnt="3">
        <dgm:presLayoutVars>
          <dgm:bulletEnabled val="1"/>
        </dgm:presLayoutVars>
      </dgm:prSet>
      <dgm:spPr/>
    </dgm:pt>
  </dgm:ptLst>
  <dgm:cxnLst>
    <dgm:cxn modelId="{E9439B06-D02A-4636-B12C-F67398A88FE8}" type="presOf" srcId="{DB9D9748-9430-4D20-8A12-E3AFC03A62B6}" destId="{92307E5A-421B-4E25-A196-7B4E0D06DE00}" srcOrd="0" destOrd="0" presId="urn:microsoft.com/office/officeart/2005/8/layout/hChevron3"/>
    <dgm:cxn modelId="{454E272E-16A2-41A6-8F45-EF6C7F3400EB}" srcId="{05B88245-3F3D-4389-BD68-14C3601E6D66}" destId="{B0EB5959-7FA7-4AD9-AAC8-ED5EA3848178}" srcOrd="1" destOrd="0" parTransId="{5B340DE6-43AF-4767-9D30-7B1BDCE02902}" sibTransId="{39A2BCF7-051C-46FE-9594-A2C905C90897}"/>
    <dgm:cxn modelId="{50E3BE7B-2322-43FD-B682-6B75D5D068BC}" srcId="{05B88245-3F3D-4389-BD68-14C3601E6D66}" destId="{DB9D9748-9430-4D20-8A12-E3AFC03A62B6}" srcOrd="0" destOrd="0" parTransId="{48D0C4BF-B273-4787-89F0-B645A9FD8763}" sibTransId="{A7556B9F-70CF-4CF7-943D-63D30130A4F0}"/>
    <dgm:cxn modelId="{C9E99E89-D9A0-48AE-A545-EF9EEA1D55E2}" type="presOf" srcId="{B0EB5959-7FA7-4AD9-AAC8-ED5EA3848178}" destId="{DAB3E766-2F9B-49D7-958D-8447CE4464AE}" srcOrd="0" destOrd="0" presId="urn:microsoft.com/office/officeart/2005/8/layout/hChevron3"/>
    <dgm:cxn modelId="{598A208F-6452-45B0-A43E-42B7DEA068F3}" srcId="{05B88245-3F3D-4389-BD68-14C3601E6D66}" destId="{B11E20C7-537A-454F-ABC1-298E058F0897}" srcOrd="2" destOrd="0" parTransId="{32D82727-A0E8-43C8-A1D8-30DEE1C2DCC0}" sibTransId="{4C2F936B-903A-45E1-A479-6EF87B0ABDB7}"/>
    <dgm:cxn modelId="{6C9A00EC-3274-4F93-AA0C-801D7FEE0632}" type="presOf" srcId="{05B88245-3F3D-4389-BD68-14C3601E6D66}" destId="{D8BA3ED5-DA61-4639-9E65-A5AB79048CB0}" srcOrd="0" destOrd="0" presId="urn:microsoft.com/office/officeart/2005/8/layout/hChevron3"/>
    <dgm:cxn modelId="{5ECA11F1-2412-4263-AF7F-23892F01B06A}" type="presOf" srcId="{B11E20C7-537A-454F-ABC1-298E058F0897}" destId="{57ADD90F-FE10-4B5E-A7F7-0324CAE7B1B0}" srcOrd="0" destOrd="0" presId="urn:microsoft.com/office/officeart/2005/8/layout/hChevron3"/>
    <dgm:cxn modelId="{FD2397D4-449A-4130-A824-A77A87194952}" type="presParOf" srcId="{D8BA3ED5-DA61-4639-9E65-A5AB79048CB0}" destId="{92307E5A-421B-4E25-A196-7B4E0D06DE00}" srcOrd="0" destOrd="0" presId="urn:microsoft.com/office/officeart/2005/8/layout/hChevron3"/>
    <dgm:cxn modelId="{8D0B5E6A-2606-4016-9A89-86A607D90401}" type="presParOf" srcId="{D8BA3ED5-DA61-4639-9E65-A5AB79048CB0}" destId="{4450B39D-29F2-4D19-8B02-1E9CED32C283}" srcOrd="1" destOrd="0" presId="urn:microsoft.com/office/officeart/2005/8/layout/hChevron3"/>
    <dgm:cxn modelId="{F2FA2114-DDC7-4404-AB24-1C7B4FC00B41}" type="presParOf" srcId="{D8BA3ED5-DA61-4639-9E65-A5AB79048CB0}" destId="{DAB3E766-2F9B-49D7-958D-8447CE4464AE}" srcOrd="2" destOrd="0" presId="urn:microsoft.com/office/officeart/2005/8/layout/hChevron3"/>
    <dgm:cxn modelId="{8A49BB55-697A-4C11-BA4E-4D66CAFE2E46}" type="presParOf" srcId="{D8BA3ED5-DA61-4639-9E65-A5AB79048CB0}" destId="{26469392-6760-4378-B3CC-17BB591FC5EE}" srcOrd="3" destOrd="0" presId="urn:microsoft.com/office/officeart/2005/8/layout/hChevron3"/>
    <dgm:cxn modelId="{F756C041-C181-47EC-893C-BE8C7577E0BD}" type="presParOf" srcId="{D8BA3ED5-DA61-4639-9E65-A5AB79048CB0}" destId="{57ADD90F-FE10-4B5E-A7F7-0324CAE7B1B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84B1101-88A4-465E-968A-E68AB559CB04}"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DD00D381-EC54-4BD8-AAE9-54252A4A31B8}">
      <dgm:prSet phldrT="[Text]"/>
      <dgm:spPr/>
      <dgm:t>
        <a:bodyPr/>
        <a:lstStyle/>
        <a:p>
          <a:r>
            <a:rPr lang="en-US"/>
            <a:t>Onboarding Time</a:t>
          </a:r>
        </a:p>
      </dgm:t>
    </dgm:pt>
    <dgm:pt modelId="{67E8CF72-1E94-4043-8C45-86CA1AABE328}" type="parTrans" cxnId="{D761F323-09C5-45DC-95B4-DA246410478A}">
      <dgm:prSet/>
      <dgm:spPr/>
      <dgm:t>
        <a:bodyPr/>
        <a:lstStyle/>
        <a:p>
          <a:endParaRPr lang="en-US"/>
        </a:p>
      </dgm:t>
    </dgm:pt>
    <dgm:pt modelId="{879EF4A5-12B2-49DD-9DAD-BCA254C9912B}" type="sibTrans" cxnId="{D761F323-09C5-45DC-95B4-DA246410478A}">
      <dgm:prSet/>
      <dgm:spPr/>
      <dgm:t>
        <a:bodyPr/>
        <a:lstStyle/>
        <a:p>
          <a:endParaRPr lang="en-US"/>
        </a:p>
      </dgm:t>
    </dgm:pt>
    <dgm:pt modelId="{B97B4C79-36C6-4943-94B5-2833E7B8A920}">
      <dgm:prSet phldrT="[Text]"/>
      <dgm:spPr/>
      <dgm:t>
        <a:bodyPr/>
        <a:lstStyle/>
        <a:p>
          <a:r>
            <a:rPr lang="en-US"/>
            <a:t>Cost per Hire</a:t>
          </a:r>
        </a:p>
      </dgm:t>
    </dgm:pt>
    <dgm:pt modelId="{881F99FC-D157-4A3C-986B-A576EC089DE1}" type="parTrans" cxnId="{28E129BD-0AB7-44C9-BD06-119EEFC30216}">
      <dgm:prSet/>
      <dgm:spPr/>
      <dgm:t>
        <a:bodyPr/>
        <a:lstStyle/>
        <a:p>
          <a:endParaRPr lang="en-US"/>
        </a:p>
      </dgm:t>
    </dgm:pt>
    <dgm:pt modelId="{F5890D8E-072F-4F8A-8B09-E0D5F47B87AE}" type="sibTrans" cxnId="{28E129BD-0AB7-44C9-BD06-119EEFC30216}">
      <dgm:prSet/>
      <dgm:spPr/>
      <dgm:t>
        <a:bodyPr/>
        <a:lstStyle/>
        <a:p>
          <a:endParaRPr lang="en-US"/>
        </a:p>
      </dgm:t>
    </dgm:pt>
    <dgm:pt modelId="{9FCB3B61-516E-47FC-9359-D07D78A63B26}">
      <dgm:prSet phldrT="[Text]"/>
      <dgm:spPr/>
      <dgm:t>
        <a:bodyPr/>
        <a:lstStyle/>
        <a:p>
          <a:r>
            <a:rPr lang="en-US"/>
            <a:t>Early Turnover</a:t>
          </a:r>
        </a:p>
      </dgm:t>
    </dgm:pt>
    <dgm:pt modelId="{62128F60-FCFE-4E46-B0A6-77CDDFD8308B}" type="parTrans" cxnId="{BAD66592-84ED-4E8F-B801-4EED757B4467}">
      <dgm:prSet/>
      <dgm:spPr/>
      <dgm:t>
        <a:bodyPr/>
        <a:lstStyle/>
        <a:p>
          <a:endParaRPr lang="en-US"/>
        </a:p>
      </dgm:t>
    </dgm:pt>
    <dgm:pt modelId="{F4346048-FF56-45DA-9123-A32225032FB5}" type="sibTrans" cxnId="{BAD66592-84ED-4E8F-B801-4EED757B4467}">
      <dgm:prSet/>
      <dgm:spPr/>
      <dgm:t>
        <a:bodyPr/>
        <a:lstStyle/>
        <a:p>
          <a:endParaRPr lang="en-US"/>
        </a:p>
      </dgm:t>
    </dgm:pt>
    <dgm:pt modelId="{3EC7E2F2-58E8-4F16-A4A2-CEF454C8FD6A}">
      <dgm:prSet phldrT="[Text]"/>
      <dgm:spPr/>
      <dgm:t>
        <a:bodyPr/>
        <a:lstStyle/>
        <a:p>
          <a:r>
            <a:rPr lang="en-US"/>
            <a:t>Performance and Potential</a:t>
          </a:r>
        </a:p>
      </dgm:t>
    </dgm:pt>
    <dgm:pt modelId="{41DC6AB1-F781-4BCD-BCB6-48F434A51470}" type="parTrans" cxnId="{20EC8227-AE0F-4AEF-BFC6-B5B6ED84C13D}">
      <dgm:prSet/>
      <dgm:spPr/>
      <dgm:t>
        <a:bodyPr/>
        <a:lstStyle/>
        <a:p>
          <a:endParaRPr lang="en-US"/>
        </a:p>
      </dgm:t>
    </dgm:pt>
    <dgm:pt modelId="{E887CCB6-93CF-402D-A9D4-D919F53A93D3}" type="sibTrans" cxnId="{20EC8227-AE0F-4AEF-BFC6-B5B6ED84C13D}">
      <dgm:prSet/>
      <dgm:spPr/>
      <dgm:t>
        <a:bodyPr/>
        <a:lstStyle/>
        <a:p>
          <a:endParaRPr lang="en-US"/>
        </a:p>
      </dgm:t>
    </dgm:pt>
    <dgm:pt modelId="{55F7A110-78B1-4597-86A8-D1FD63D2207D}">
      <dgm:prSet phldrT="[Text]"/>
      <dgm:spPr/>
      <dgm:t>
        <a:bodyPr/>
        <a:lstStyle/>
        <a:p>
          <a:r>
            <a:rPr lang="en-US"/>
            <a:t>Billable hours</a:t>
          </a:r>
        </a:p>
      </dgm:t>
    </dgm:pt>
    <dgm:pt modelId="{7A55FDE2-7445-4A90-BD96-6F5165231F4E}" type="parTrans" cxnId="{71AB55CB-08F9-437D-AE7C-4A2EA45AAD7F}">
      <dgm:prSet/>
      <dgm:spPr/>
      <dgm:t>
        <a:bodyPr/>
        <a:lstStyle/>
        <a:p>
          <a:endParaRPr lang="en-US"/>
        </a:p>
      </dgm:t>
    </dgm:pt>
    <dgm:pt modelId="{49785AF9-F3E9-4B66-87E5-CE6123675162}" type="sibTrans" cxnId="{71AB55CB-08F9-437D-AE7C-4A2EA45AAD7F}">
      <dgm:prSet/>
      <dgm:spPr/>
      <dgm:t>
        <a:bodyPr/>
        <a:lstStyle/>
        <a:p>
          <a:endParaRPr lang="en-US"/>
        </a:p>
      </dgm:t>
    </dgm:pt>
    <dgm:pt modelId="{4417916A-6861-4409-AB4B-19C8C9E1803A}">
      <dgm:prSet phldrT="[Text]"/>
      <dgm:spPr/>
      <dgm:t>
        <a:bodyPr/>
        <a:lstStyle/>
        <a:p>
          <a:r>
            <a:rPr lang="en-US"/>
            <a:t>Time since promotion</a:t>
          </a:r>
        </a:p>
      </dgm:t>
    </dgm:pt>
    <dgm:pt modelId="{8971EB54-E22C-4F77-9A4E-19823311D37E}" type="parTrans" cxnId="{416F1214-0604-48D7-B330-FA7F6BC383CE}">
      <dgm:prSet/>
      <dgm:spPr/>
      <dgm:t>
        <a:bodyPr/>
        <a:lstStyle/>
        <a:p>
          <a:endParaRPr lang="en-US"/>
        </a:p>
      </dgm:t>
    </dgm:pt>
    <dgm:pt modelId="{406D4901-8612-4D67-921E-DD1E0D4A26D5}" type="sibTrans" cxnId="{416F1214-0604-48D7-B330-FA7F6BC383CE}">
      <dgm:prSet/>
      <dgm:spPr/>
      <dgm:t>
        <a:bodyPr/>
        <a:lstStyle/>
        <a:p>
          <a:endParaRPr lang="en-US"/>
        </a:p>
      </dgm:t>
    </dgm:pt>
    <dgm:pt modelId="{26796313-F4B8-4093-B727-5238092A1AF1}">
      <dgm:prSet phldrT="[Text]"/>
      <dgm:spPr/>
      <dgm:t>
        <a:bodyPr/>
        <a:lstStyle/>
        <a:p>
          <a:r>
            <a:rPr lang="en-US"/>
            <a:t>Revenue per employee</a:t>
          </a:r>
        </a:p>
      </dgm:t>
    </dgm:pt>
    <dgm:pt modelId="{D11A62EA-54D7-43CC-9D6B-900F4619BB39}" type="parTrans" cxnId="{8DE03626-90D8-4FFE-B312-17AEA50B445A}">
      <dgm:prSet/>
      <dgm:spPr/>
      <dgm:t>
        <a:bodyPr/>
        <a:lstStyle/>
        <a:p>
          <a:endParaRPr lang="en-US"/>
        </a:p>
      </dgm:t>
    </dgm:pt>
    <dgm:pt modelId="{6E82ECDD-3CF2-401A-90E2-5C4941BD221A}" type="sibTrans" cxnId="{8DE03626-90D8-4FFE-B312-17AEA50B445A}">
      <dgm:prSet/>
      <dgm:spPr/>
      <dgm:t>
        <a:bodyPr/>
        <a:lstStyle/>
        <a:p>
          <a:endParaRPr lang="en-US"/>
        </a:p>
      </dgm:t>
    </dgm:pt>
    <dgm:pt modelId="{63AFD741-96B5-4E7C-B876-171E13756D51}">
      <dgm:prSet phldrT="[Text]"/>
      <dgm:spPr/>
      <dgm:t>
        <a:bodyPr/>
        <a:lstStyle/>
        <a:p>
          <a:r>
            <a:rPr lang="en-US"/>
            <a:t>Engagement Rating</a:t>
          </a:r>
        </a:p>
      </dgm:t>
    </dgm:pt>
    <dgm:pt modelId="{7A3534E3-9D64-45A9-98D1-1AA43DFDE715}" type="parTrans" cxnId="{9116A4A8-C0F2-479A-9098-EE9FF6128467}">
      <dgm:prSet/>
      <dgm:spPr/>
      <dgm:t>
        <a:bodyPr/>
        <a:lstStyle/>
        <a:p>
          <a:endParaRPr lang="en-US"/>
        </a:p>
      </dgm:t>
    </dgm:pt>
    <dgm:pt modelId="{07D19706-CF45-4C97-84A4-3856C12E3485}" type="sibTrans" cxnId="{9116A4A8-C0F2-479A-9098-EE9FF6128467}">
      <dgm:prSet/>
      <dgm:spPr/>
      <dgm:t>
        <a:bodyPr/>
        <a:lstStyle/>
        <a:p>
          <a:endParaRPr lang="en-US"/>
        </a:p>
      </dgm:t>
    </dgm:pt>
    <dgm:pt modelId="{B2C01ACA-9174-4198-973F-C4A7C367F65E}">
      <dgm:prSet phldrT="[Text]"/>
      <dgm:spPr/>
      <dgm:t>
        <a:bodyPr/>
        <a:lstStyle/>
        <a:p>
          <a:r>
            <a:rPr lang="en-US"/>
            <a:t>Turnover</a:t>
          </a:r>
        </a:p>
      </dgm:t>
    </dgm:pt>
    <dgm:pt modelId="{C535D1D9-589C-481F-A2B7-E04920EBB438}" type="parTrans" cxnId="{F1FC8F1A-0888-46D8-9976-010B37160F01}">
      <dgm:prSet/>
      <dgm:spPr/>
      <dgm:t>
        <a:bodyPr/>
        <a:lstStyle/>
        <a:p>
          <a:endParaRPr lang="en-US"/>
        </a:p>
      </dgm:t>
    </dgm:pt>
    <dgm:pt modelId="{476216EE-058C-489F-8DB4-F6E58E1E0796}" type="sibTrans" cxnId="{F1FC8F1A-0888-46D8-9976-010B37160F01}">
      <dgm:prSet/>
      <dgm:spPr/>
      <dgm:t>
        <a:bodyPr/>
        <a:lstStyle/>
        <a:p>
          <a:endParaRPr lang="en-US"/>
        </a:p>
      </dgm:t>
    </dgm:pt>
    <dgm:pt modelId="{99570146-66E0-4F5B-B84D-B9BB14791DF8}">
      <dgm:prSet phldrT="[Text]"/>
      <dgm:spPr/>
      <dgm:t>
        <a:bodyPr/>
        <a:lstStyle/>
        <a:p>
          <a:r>
            <a:rPr lang="en-US"/>
            <a:t>Attrition Rate</a:t>
          </a:r>
        </a:p>
      </dgm:t>
    </dgm:pt>
    <dgm:pt modelId="{34CBE07F-B820-44B3-B05C-987076B7B1AF}" type="parTrans" cxnId="{ECE2D213-036F-4F09-993C-A73A8FFF8252}">
      <dgm:prSet/>
      <dgm:spPr/>
      <dgm:t>
        <a:bodyPr/>
        <a:lstStyle/>
        <a:p>
          <a:endParaRPr lang="en-US"/>
        </a:p>
      </dgm:t>
    </dgm:pt>
    <dgm:pt modelId="{A01D4695-29EA-4DEE-9206-975AB746E9CF}" type="sibTrans" cxnId="{ECE2D213-036F-4F09-993C-A73A8FFF8252}">
      <dgm:prSet/>
      <dgm:spPr/>
      <dgm:t>
        <a:bodyPr/>
        <a:lstStyle/>
        <a:p>
          <a:endParaRPr lang="en-US"/>
        </a:p>
      </dgm:t>
    </dgm:pt>
    <dgm:pt modelId="{EF9DFAFB-0E11-43CC-93F9-6F7B05BF235E}">
      <dgm:prSet phldrT="[Text]"/>
      <dgm:spPr/>
      <dgm:t>
        <a:bodyPr/>
        <a:lstStyle/>
        <a:p>
          <a:r>
            <a:rPr lang="en-US"/>
            <a:t>Absenteeism</a:t>
          </a:r>
        </a:p>
      </dgm:t>
    </dgm:pt>
    <dgm:pt modelId="{CD36E42F-5D68-49D9-A1C9-812B093D6BA7}" type="parTrans" cxnId="{A10D67C4-1003-4BFB-9332-4C4E9DDDE695}">
      <dgm:prSet/>
      <dgm:spPr/>
      <dgm:t>
        <a:bodyPr/>
        <a:lstStyle/>
        <a:p>
          <a:endParaRPr lang="en-US"/>
        </a:p>
      </dgm:t>
    </dgm:pt>
    <dgm:pt modelId="{3D8BEC67-17BD-4C9B-AF98-E1269ABF21CF}" type="sibTrans" cxnId="{A10D67C4-1003-4BFB-9332-4C4E9DDDE695}">
      <dgm:prSet/>
      <dgm:spPr/>
      <dgm:t>
        <a:bodyPr/>
        <a:lstStyle/>
        <a:p>
          <a:endParaRPr lang="en-US"/>
        </a:p>
      </dgm:t>
    </dgm:pt>
    <dgm:pt modelId="{2170F535-FCB9-4C5E-B481-17681A3B716D}">
      <dgm:prSet phldrT="[Text]"/>
      <dgm:spPr/>
      <dgm:t>
        <a:bodyPr/>
        <a:lstStyle/>
        <a:p>
          <a:r>
            <a:rPr lang="en-US"/>
            <a:t>Employee Happiness</a:t>
          </a:r>
        </a:p>
      </dgm:t>
    </dgm:pt>
    <dgm:pt modelId="{91E5C04B-3DB3-41B1-88DB-96EDA8083747}" type="parTrans" cxnId="{62FC7781-0F2F-48FE-9DAA-B4604BF9B461}">
      <dgm:prSet/>
      <dgm:spPr/>
      <dgm:t>
        <a:bodyPr/>
        <a:lstStyle/>
        <a:p>
          <a:endParaRPr lang="en-US"/>
        </a:p>
      </dgm:t>
    </dgm:pt>
    <dgm:pt modelId="{AE412F31-7597-4734-844F-388515D8F399}" type="sibTrans" cxnId="{62FC7781-0F2F-48FE-9DAA-B4604BF9B461}">
      <dgm:prSet/>
      <dgm:spPr/>
      <dgm:t>
        <a:bodyPr/>
        <a:lstStyle/>
        <a:p>
          <a:endParaRPr lang="en-US"/>
        </a:p>
      </dgm:t>
    </dgm:pt>
    <dgm:pt modelId="{B7FABB87-3821-48C0-AA90-76BA3D023B9E}">
      <dgm:prSet phldrT="[Text]"/>
      <dgm:spPr/>
      <dgm:t>
        <a:bodyPr/>
        <a:lstStyle/>
        <a:p>
          <a:r>
            <a:rPr lang="en-US"/>
            <a:t>Training Effectiveness Index</a:t>
          </a:r>
        </a:p>
      </dgm:t>
    </dgm:pt>
    <dgm:pt modelId="{040B56C0-4216-4125-9838-36C911F76E5E}" type="parTrans" cxnId="{B45CF5C0-77CB-4FED-B14E-9DAB284E4657}">
      <dgm:prSet/>
      <dgm:spPr/>
      <dgm:t>
        <a:bodyPr/>
        <a:lstStyle/>
        <a:p>
          <a:endParaRPr lang="en-US"/>
        </a:p>
      </dgm:t>
    </dgm:pt>
    <dgm:pt modelId="{EC93662B-ABA1-46CF-ADA7-CFAB3E726149}" type="sibTrans" cxnId="{B45CF5C0-77CB-4FED-B14E-9DAB284E4657}">
      <dgm:prSet/>
      <dgm:spPr/>
      <dgm:t>
        <a:bodyPr/>
        <a:lstStyle/>
        <a:p>
          <a:endParaRPr lang="en-US"/>
        </a:p>
      </dgm:t>
    </dgm:pt>
    <dgm:pt modelId="{851D20E2-DB8C-4535-B87D-8B1CCEB736E7}">
      <dgm:prSet phldrT="[Text]"/>
      <dgm:spPr/>
      <dgm:t>
        <a:bodyPr/>
        <a:lstStyle/>
        <a:p>
          <a:r>
            <a:rPr lang="en-US"/>
            <a:t>Training expense</a:t>
          </a:r>
        </a:p>
      </dgm:t>
    </dgm:pt>
    <dgm:pt modelId="{EB36BFD9-1799-4A1B-8075-1E10CF37565F}" type="parTrans" cxnId="{C4991A33-E6B2-468C-86CD-5FCA602891C1}">
      <dgm:prSet/>
      <dgm:spPr/>
      <dgm:t>
        <a:bodyPr/>
        <a:lstStyle/>
        <a:p>
          <a:endParaRPr lang="en-US"/>
        </a:p>
      </dgm:t>
    </dgm:pt>
    <dgm:pt modelId="{DB5723F1-39DA-4767-8C22-C4BF060ADD39}" type="sibTrans" cxnId="{C4991A33-E6B2-468C-86CD-5FCA602891C1}">
      <dgm:prSet/>
      <dgm:spPr/>
      <dgm:t>
        <a:bodyPr/>
        <a:lstStyle/>
        <a:p>
          <a:endParaRPr lang="en-US"/>
        </a:p>
      </dgm:t>
    </dgm:pt>
    <dgm:pt modelId="{D77BEBF0-2862-45D3-B50B-AF78D37842F8}" type="pres">
      <dgm:prSet presAssocID="{984B1101-88A4-465E-968A-E68AB559CB04}" presName="diagram" presStyleCnt="0">
        <dgm:presLayoutVars>
          <dgm:dir/>
          <dgm:resizeHandles val="exact"/>
        </dgm:presLayoutVars>
      </dgm:prSet>
      <dgm:spPr/>
    </dgm:pt>
    <dgm:pt modelId="{5EDF9641-68F8-4633-B1EF-577B2269998A}" type="pres">
      <dgm:prSet presAssocID="{DD00D381-EC54-4BD8-AAE9-54252A4A31B8}" presName="node" presStyleLbl="node1" presStyleIdx="0" presStyleCnt="14">
        <dgm:presLayoutVars>
          <dgm:bulletEnabled val="1"/>
        </dgm:presLayoutVars>
      </dgm:prSet>
      <dgm:spPr/>
    </dgm:pt>
    <dgm:pt modelId="{6989DB0C-E9C6-4BBB-BFA2-A75A4AA589D1}" type="pres">
      <dgm:prSet presAssocID="{879EF4A5-12B2-49DD-9DAD-BCA254C9912B}" presName="sibTrans" presStyleCnt="0"/>
      <dgm:spPr/>
    </dgm:pt>
    <dgm:pt modelId="{2568130A-AD8F-477B-8613-7CB670A17171}" type="pres">
      <dgm:prSet presAssocID="{B97B4C79-36C6-4943-94B5-2833E7B8A920}" presName="node" presStyleLbl="node1" presStyleIdx="1" presStyleCnt="14">
        <dgm:presLayoutVars>
          <dgm:bulletEnabled val="1"/>
        </dgm:presLayoutVars>
      </dgm:prSet>
      <dgm:spPr/>
    </dgm:pt>
    <dgm:pt modelId="{6FCE7DD6-91F9-4B1F-B621-A12F4F291D0E}" type="pres">
      <dgm:prSet presAssocID="{F5890D8E-072F-4F8A-8B09-E0D5F47B87AE}" presName="sibTrans" presStyleCnt="0"/>
      <dgm:spPr/>
    </dgm:pt>
    <dgm:pt modelId="{C16017D5-9BD3-429F-9302-564862D7A406}" type="pres">
      <dgm:prSet presAssocID="{9FCB3B61-516E-47FC-9359-D07D78A63B26}" presName="node" presStyleLbl="node1" presStyleIdx="2" presStyleCnt="14">
        <dgm:presLayoutVars>
          <dgm:bulletEnabled val="1"/>
        </dgm:presLayoutVars>
      </dgm:prSet>
      <dgm:spPr/>
    </dgm:pt>
    <dgm:pt modelId="{2E736D67-1336-4DDE-ACEE-F86BB2072F9A}" type="pres">
      <dgm:prSet presAssocID="{F4346048-FF56-45DA-9123-A32225032FB5}" presName="sibTrans" presStyleCnt="0"/>
      <dgm:spPr/>
    </dgm:pt>
    <dgm:pt modelId="{6824AA87-E2CA-4D04-9FAA-4F8E620F42D0}" type="pres">
      <dgm:prSet presAssocID="{4417916A-6861-4409-AB4B-19C8C9E1803A}" presName="node" presStyleLbl="node1" presStyleIdx="3" presStyleCnt="14">
        <dgm:presLayoutVars>
          <dgm:bulletEnabled val="1"/>
        </dgm:presLayoutVars>
      </dgm:prSet>
      <dgm:spPr/>
    </dgm:pt>
    <dgm:pt modelId="{FD133B5D-C463-4371-99C2-2625C8ED9457}" type="pres">
      <dgm:prSet presAssocID="{406D4901-8612-4D67-921E-DD1E0D4A26D5}" presName="sibTrans" presStyleCnt="0"/>
      <dgm:spPr/>
    </dgm:pt>
    <dgm:pt modelId="{3549DCFD-3482-4ED3-9A40-24025291EB23}" type="pres">
      <dgm:prSet presAssocID="{26796313-F4B8-4093-B727-5238092A1AF1}" presName="node" presStyleLbl="node1" presStyleIdx="4" presStyleCnt="14">
        <dgm:presLayoutVars>
          <dgm:bulletEnabled val="1"/>
        </dgm:presLayoutVars>
      </dgm:prSet>
      <dgm:spPr/>
    </dgm:pt>
    <dgm:pt modelId="{9B0CA916-318E-4A11-B1F7-1823D8722F2D}" type="pres">
      <dgm:prSet presAssocID="{6E82ECDD-3CF2-401A-90E2-5C4941BD221A}" presName="sibTrans" presStyleCnt="0"/>
      <dgm:spPr/>
    </dgm:pt>
    <dgm:pt modelId="{04E94471-91E0-45BD-ABCC-A5E394C2305D}" type="pres">
      <dgm:prSet presAssocID="{851D20E2-DB8C-4535-B87D-8B1CCEB736E7}" presName="node" presStyleLbl="node1" presStyleIdx="5" presStyleCnt="14">
        <dgm:presLayoutVars>
          <dgm:bulletEnabled val="1"/>
        </dgm:presLayoutVars>
      </dgm:prSet>
      <dgm:spPr/>
    </dgm:pt>
    <dgm:pt modelId="{656BA9AB-C547-4963-BB83-A6818DED7554}" type="pres">
      <dgm:prSet presAssocID="{DB5723F1-39DA-4767-8C22-C4BF060ADD39}" presName="sibTrans" presStyleCnt="0"/>
      <dgm:spPr/>
    </dgm:pt>
    <dgm:pt modelId="{B77892F2-5564-41DB-83D6-93AC52065B69}" type="pres">
      <dgm:prSet presAssocID="{B7FABB87-3821-48C0-AA90-76BA3D023B9E}" presName="node" presStyleLbl="node1" presStyleIdx="6" presStyleCnt="14">
        <dgm:presLayoutVars>
          <dgm:bulletEnabled val="1"/>
        </dgm:presLayoutVars>
      </dgm:prSet>
      <dgm:spPr/>
    </dgm:pt>
    <dgm:pt modelId="{7BFDBB98-2A55-4D8A-A5FD-AD0B9CFA2AF0}" type="pres">
      <dgm:prSet presAssocID="{EC93662B-ABA1-46CF-ADA7-CFAB3E726149}" presName="sibTrans" presStyleCnt="0"/>
      <dgm:spPr/>
    </dgm:pt>
    <dgm:pt modelId="{65914894-4309-4D4F-8A7B-BB6EB23FDEF3}" type="pres">
      <dgm:prSet presAssocID="{3EC7E2F2-58E8-4F16-A4A2-CEF454C8FD6A}" presName="node" presStyleLbl="node1" presStyleIdx="7" presStyleCnt="14">
        <dgm:presLayoutVars>
          <dgm:bulletEnabled val="1"/>
        </dgm:presLayoutVars>
      </dgm:prSet>
      <dgm:spPr/>
    </dgm:pt>
    <dgm:pt modelId="{EB41C7E5-6255-4DA6-9D61-6F89CB3F8633}" type="pres">
      <dgm:prSet presAssocID="{E887CCB6-93CF-402D-A9D4-D919F53A93D3}" presName="sibTrans" presStyleCnt="0"/>
      <dgm:spPr/>
    </dgm:pt>
    <dgm:pt modelId="{2E8C4468-0F47-4FD0-84AC-03259D7A37A6}" type="pres">
      <dgm:prSet presAssocID="{55F7A110-78B1-4597-86A8-D1FD63D2207D}" presName="node" presStyleLbl="node1" presStyleIdx="8" presStyleCnt="14">
        <dgm:presLayoutVars>
          <dgm:bulletEnabled val="1"/>
        </dgm:presLayoutVars>
      </dgm:prSet>
      <dgm:spPr/>
    </dgm:pt>
    <dgm:pt modelId="{8C6B6512-9300-40F8-BBD8-2677FF07D695}" type="pres">
      <dgm:prSet presAssocID="{49785AF9-F3E9-4B66-87E5-CE6123675162}" presName="sibTrans" presStyleCnt="0"/>
      <dgm:spPr/>
    </dgm:pt>
    <dgm:pt modelId="{AC3747DA-D65C-4A34-9F1A-F88F0F4C356D}" type="pres">
      <dgm:prSet presAssocID="{63AFD741-96B5-4E7C-B876-171E13756D51}" presName="node" presStyleLbl="node1" presStyleIdx="9" presStyleCnt="14">
        <dgm:presLayoutVars>
          <dgm:bulletEnabled val="1"/>
        </dgm:presLayoutVars>
      </dgm:prSet>
      <dgm:spPr/>
    </dgm:pt>
    <dgm:pt modelId="{904D5D94-4364-4541-A088-14078BEFDCA2}" type="pres">
      <dgm:prSet presAssocID="{07D19706-CF45-4C97-84A4-3856C12E3485}" presName="sibTrans" presStyleCnt="0"/>
      <dgm:spPr/>
    </dgm:pt>
    <dgm:pt modelId="{2B647F02-AA2B-470E-A3FE-E07E3CB20075}" type="pres">
      <dgm:prSet presAssocID="{B2C01ACA-9174-4198-973F-C4A7C367F65E}" presName="node" presStyleLbl="node1" presStyleIdx="10" presStyleCnt="14">
        <dgm:presLayoutVars>
          <dgm:bulletEnabled val="1"/>
        </dgm:presLayoutVars>
      </dgm:prSet>
      <dgm:spPr/>
    </dgm:pt>
    <dgm:pt modelId="{E746E223-7651-44A9-BFBD-7E5C728CC5E2}" type="pres">
      <dgm:prSet presAssocID="{476216EE-058C-489F-8DB4-F6E58E1E0796}" presName="sibTrans" presStyleCnt="0"/>
      <dgm:spPr/>
    </dgm:pt>
    <dgm:pt modelId="{EF935A8D-F6F0-421C-90D6-50A7B3D5F498}" type="pres">
      <dgm:prSet presAssocID="{99570146-66E0-4F5B-B84D-B9BB14791DF8}" presName="node" presStyleLbl="node1" presStyleIdx="11" presStyleCnt="14">
        <dgm:presLayoutVars>
          <dgm:bulletEnabled val="1"/>
        </dgm:presLayoutVars>
      </dgm:prSet>
      <dgm:spPr/>
    </dgm:pt>
    <dgm:pt modelId="{761DC3C1-336E-4969-BBD6-3B5C847A9FFA}" type="pres">
      <dgm:prSet presAssocID="{A01D4695-29EA-4DEE-9206-975AB746E9CF}" presName="sibTrans" presStyleCnt="0"/>
      <dgm:spPr/>
    </dgm:pt>
    <dgm:pt modelId="{11A2E8FB-6CF0-4CCB-9481-09E02BBAE4DF}" type="pres">
      <dgm:prSet presAssocID="{EF9DFAFB-0E11-43CC-93F9-6F7B05BF235E}" presName="node" presStyleLbl="node1" presStyleIdx="12" presStyleCnt="14">
        <dgm:presLayoutVars>
          <dgm:bulletEnabled val="1"/>
        </dgm:presLayoutVars>
      </dgm:prSet>
      <dgm:spPr/>
    </dgm:pt>
    <dgm:pt modelId="{F58F4AAB-A0B9-4167-8D84-7DE117454CE4}" type="pres">
      <dgm:prSet presAssocID="{3D8BEC67-17BD-4C9B-AF98-E1269ABF21CF}" presName="sibTrans" presStyleCnt="0"/>
      <dgm:spPr/>
    </dgm:pt>
    <dgm:pt modelId="{035CAF19-F255-4CE8-86FD-73AA1DE0FAE3}" type="pres">
      <dgm:prSet presAssocID="{2170F535-FCB9-4C5E-B481-17681A3B716D}" presName="node" presStyleLbl="node1" presStyleIdx="13" presStyleCnt="14">
        <dgm:presLayoutVars>
          <dgm:bulletEnabled val="1"/>
        </dgm:presLayoutVars>
      </dgm:prSet>
      <dgm:spPr/>
    </dgm:pt>
  </dgm:ptLst>
  <dgm:cxnLst>
    <dgm:cxn modelId="{1F732803-9A57-4FDC-95EB-A85E522A32E4}" type="presOf" srcId="{B97B4C79-36C6-4943-94B5-2833E7B8A920}" destId="{2568130A-AD8F-477B-8613-7CB670A17171}" srcOrd="0" destOrd="0" presId="urn:microsoft.com/office/officeart/2005/8/layout/default"/>
    <dgm:cxn modelId="{ECE2D213-036F-4F09-993C-A73A8FFF8252}" srcId="{984B1101-88A4-465E-968A-E68AB559CB04}" destId="{99570146-66E0-4F5B-B84D-B9BB14791DF8}" srcOrd="11" destOrd="0" parTransId="{34CBE07F-B820-44B3-B05C-987076B7B1AF}" sibTransId="{A01D4695-29EA-4DEE-9206-975AB746E9CF}"/>
    <dgm:cxn modelId="{416F1214-0604-48D7-B330-FA7F6BC383CE}" srcId="{984B1101-88A4-465E-968A-E68AB559CB04}" destId="{4417916A-6861-4409-AB4B-19C8C9E1803A}" srcOrd="3" destOrd="0" parTransId="{8971EB54-E22C-4F77-9A4E-19823311D37E}" sibTransId="{406D4901-8612-4D67-921E-DD1E0D4A26D5}"/>
    <dgm:cxn modelId="{F1FC8F1A-0888-46D8-9976-010B37160F01}" srcId="{984B1101-88A4-465E-968A-E68AB559CB04}" destId="{B2C01ACA-9174-4198-973F-C4A7C367F65E}" srcOrd="10" destOrd="0" parTransId="{C535D1D9-589C-481F-A2B7-E04920EBB438}" sibTransId="{476216EE-058C-489F-8DB4-F6E58E1E0796}"/>
    <dgm:cxn modelId="{D761F323-09C5-45DC-95B4-DA246410478A}" srcId="{984B1101-88A4-465E-968A-E68AB559CB04}" destId="{DD00D381-EC54-4BD8-AAE9-54252A4A31B8}" srcOrd="0" destOrd="0" parTransId="{67E8CF72-1E94-4043-8C45-86CA1AABE328}" sibTransId="{879EF4A5-12B2-49DD-9DAD-BCA254C9912B}"/>
    <dgm:cxn modelId="{8DE03626-90D8-4FFE-B312-17AEA50B445A}" srcId="{984B1101-88A4-465E-968A-E68AB559CB04}" destId="{26796313-F4B8-4093-B727-5238092A1AF1}" srcOrd="4" destOrd="0" parTransId="{D11A62EA-54D7-43CC-9D6B-900F4619BB39}" sibTransId="{6E82ECDD-3CF2-401A-90E2-5C4941BD221A}"/>
    <dgm:cxn modelId="{20EC8227-AE0F-4AEF-BFC6-B5B6ED84C13D}" srcId="{984B1101-88A4-465E-968A-E68AB559CB04}" destId="{3EC7E2F2-58E8-4F16-A4A2-CEF454C8FD6A}" srcOrd="7" destOrd="0" parTransId="{41DC6AB1-F781-4BCD-BCB6-48F434A51470}" sibTransId="{E887CCB6-93CF-402D-A9D4-D919F53A93D3}"/>
    <dgm:cxn modelId="{C4991A33-E6B2-468C-86CD-5FCA602891C1}" srcId="{984B1101-88A4-465E-968A-E68AB559CB04}" destId="{851D20E2-DB8C-4535-B87D-8B1CCEB736E7}" srcOrd="5" destOrd="0" parTransId="{EB36BFD9-1799-4A1B-8075-1E10CF37565F}" sibTransId="{DB5723F1-39DA-4767-8C22-C4BF060ADD39}"/>
    <dgm:cxn modelId="{A9EDC940-0591-4FD6-B430-0B8DD4075154}" type="presOf" srcId="{3EC7E2F2-58E8-4F16-A4A2-CEF454C8FD6A}" destId="{65914894-4309-4D4F-8A7B-BB6EB23FDEF3}" srcOrd="0" destOrd="0" presId="urn:microsoft.com/office/officeart/2005/8/layout/default"/>
    <dgm:cxn modelId="{611FDE41-C3D1-42B0-8317-10403DBF8F79}" type="presOf" srcId="{DD00D381-EC54-4BD8-AAE9-54252A4A31B8}" destId="{5EDF9641-68F8-4633-B1EF-577B2269998A}" srcOrd="0" destOrd="0" presId="urn:microsoft.com/office/officeart/2005/8/layout/default"/>
    <dgm:cxn modelId="{F21C0E78-18E3-461D-A0F9-CCB7D64F899C}" type="presOf" srcId="{9FCB3B61-516E-47FC-9359-D07D78A63B26}" destId="{C16017D5-9BD3-429F-9302-564862D7A406}" srcOrd="0" destOrd="0" presId="urn:microsoft.com/office/officeart/2005/8/layout/default"/>
    <dgm:cxn modelId="{12DF857B-C95C-463C-8048-C8690C9488EE}" type="presOf" srcId="{26796313-F4B8-4093-B727-5238092A1AF1}" destId="{3549DCFD-3482-4ED3-9A40-24025291EB23}" srcOrd="0" destOrd="0" presId="urn:microsoft.com/office/officeart/2005/8/layout/default"/>
    <dgm:cxn modelId="{62FC7781-0F2F-48FE-9DAA-B4604BF9B461}" srcId="{984B1101-88A4-465E-968A-E68AB559CB04}" destId="{2170F535-FCB9-4C5E-B481-17681A3B716D}" srcOrd="13" destOrd="0" parTransId="{91E5C04B-3DB3-41B1-88DB-96EDA8083747}" sibTransId="{AE412F31-7597-4734-844F-388515D8F399}"/>
    <dgm:cxn modelId="{48A69588-AFA7-4ED6-96A0-C0CD2D0574B0}" type="presOf" srcId="{4417916A-6861-4409-AB4B-19C8C9E1803A}" destId="{6824AA87-E2CA-4D04-9FAA-4F8E620F42D0}" srcOrd="0" destOrd="0" presId="urn:microsoft.com/office/officeart/2005/8/layout/default"/>
    <dgm:cxn modelId="{BAD66592-84ED-4E8F-B801-4EED757B4467}" srcId="{984B1101-88A4-465E-968A-E68AB559CB04}" destId="{9FCB3B61-516E-47FC-9359-D07D78A63B26}" srcOrd="2" destOrd="0" parTransId="{62128F60-FCFE-4E46-B0A6-77CDDFD8308B}" sibTransId="{F4346048-FF56-45DA-9123-A32225032FB5}"/>
    <dgm:cxn modelId="{B149AA92-5AC3-4FFC-ACB6-0E04BA9FAC14}" type="presOf" srcId="{984B1101-88A4-465E-968A-E68AB559CB04}" destId="{D77BEBF0-2862-45D3-B50B-AF78D37842F8}" srcOrd="0" destOrd="0" presId="urn:microsoft.com/office/officeart/2005/8/layout/default"/>
    <dgm:cxn modelId="{9116A4A8-C0F2-479A-9098-EE9FF6128467}" srcId="{984B1101-88A4-465E-968A-E68AB559CB04}" destId="{63AFD741-96B5-4E7C-B876-171E13756D51}" srcOrd="9" destOrd="0" parTransId="{7A3534E3-9D64-45A9-98D1-1AA43DFDE715}" sibTransId="{07D19706-CF45-4C97-84A4-3856C12E3485}"/>
    <dgm:cxn modelId="{5413E8A8-E0E5-41BC-9F95-66A32193113F}" type="presOf" srcId="{55F7A110-78B1-4597-86A8-D1FD63D2207D}" destId="{2E8C4468-0F47-4FD0-84AC-03259D7A37A6}" srcOrd="0" destOrd="0" presId="urn:microsoft.com/office/officeart/2005/8/layout/default"/>
    <dgm:cxn modelId="{DAA621AF-6F89-4F29-AA81-68EEA925B30C}" type="presOf" srcId="{63AFD741-96B5-4E7C-B876-171E13756D51}" destId="{AC3747DA-D65C-4A34-9F1A-F88F0F4C356D}" srcOrd="0" destOrd="0" presId="urn:microsoft.com/office/officeart/2005/8/layout/default"/>
    <dgm:cxn modelId="{28E129BD-0AB7-44C9-BD06-119EEFC30216}" srcId="{984B1101-88A4-465E-968A-E68AB559CB04}" destId="{B97B4C79-36C6-4943-94B5-2833E7B8A920}" srcOrd="1" destOrd="0" parTransId="{881F99FC-D157-4A3C-986B-A576EC089DE1}" sibTransId="{F5890D8E-072F-4F8A-8B09-E0D5F47B87AE}"/>
    <dgm:cxn modelId="{B45CF5C0-77CB-4FED-B14E-9DAB284E4657}" srcId="{984B1101-88A4-465E-968A-E68AB559CB04}" destId="{B7FABB87-3821-48C0-AA90-76BA3D023B9E}" srcOrd="6" destOrd="0" parTransId="{040B56C0-4216-4125-9838-36C911F76E5E}" sibTransId="{EC93662B-ABA1-46CF-ADA7-CFAB3E726149}"/>
    <dgm:cxn modelId="{A10D67C4-1003-4BFB-9332-4C4E9DDDE695}" srcId="{984B1101-88A4-465E-968A-E68AB559CB04}" destId="{EF9DFAFB-0E11-43CC-93F9-6F7B05BF235E}" srcOrd="12" destOrd="0" parTransId="{CD36E42F-5D68-49D9-A1C9-812B093D6BA7}" sibTransId="{3D8BEC67-17BD-4C9B-AF98-E1269ABF21CF}"/>
    <dgm:cxn modelId="{71AB55CB-08F9-437D-AE7C-4A2EA45AAD7F}" srcId="{984B1101-88A4-465E-968A-E68AB559CB04}" destId="{55F7A110-78B1-4597-86A8-D1FD63D2207D}" srcOrd="8" destOrd="0" parTransId="{7A55FDE2-7445-4A90-BD96-6F5165231F4E}" sibTransId="{49785AF9-F3E9-4B66-87E5-CE6123675162}"/>
    <dgm:cxn modelId="{BBACF9D8-6D85-4681-9DEF-F494E899C691}" type="presOf" srcId="{B2C01ACA-9174-4198-973F-C4A7C367F65E}" destId="{2B647F02-AA2B-470E-A3FE-E07E3CB20075}" srcOrd="0" destOrd="0" presId="urn:microsoft.com/office/officeart/2005/8/layout/default"/>
    <dgm:cxn modelId="{569780D9-B6E3-4937-8789-667CAACBCFE1}" type="presOf" srcId="{B7FABB87-3821-48C0-AA90-76BA3D023B9E}" destId="{B77892F2-5564-41DB-83D6-93AC52065B69}" srcOrd="0" destOrd="0" presId="urn:microsoft.com/office/officeart/2005/8/layout/default"/>
    <dgm:cxn modelId="{88083EDE-9ED3-4D2A-932C-5A8000179387}" type="presOf" srcId="{EF9DFAFB-0E11-43CC-93F9-6F7B05BF235E}" destId="{11A2E8FB-6CF0-4CCB-9481-09E02BBAE4DF}" srcOrd="0" destOrd="0" presId="urn:microsoft.com/office/officeart/2005/8/layout/default"/>
    <dgm:cxn modelId="{76D140E3-5797-4CF9-9075-76C0C5C74382}" type="presOf" srcId="{2170F535-FCB9-4C5E-B481-17681A3B716D}" destId="{035CAF19-F255-4CE8-86FD-73AA1DE0FAE3}" srcOrd="0" destOrd="0" presId="urn:microsoft.com/office/officeart/2005/8/layout/default"/>
    <dgm:cxn modelId="{79E76DE4-A568-4CC2-95E7-19641721E1F8}" type="presOf" srcId="{99570146-66E0-4F5B-B84D-B9BB14791DF8}" destId="{EF935A8D-F6F0-421C-90D6-50A7B3D5F498}" srcOrd="0" destOrd="0" presId="urn:microsoft.com/office/officeart/2005/8/layout/default"/>
    <dgm:cxn modelId="{2E7336E9-5319-474D-AA5C-13FED9F24D11}" type="presOf" srcId="{851D20E2-DB8C-4535-B87D-8B1CCEB736E7}" destId="{04E94471-91E0-45BD-ABCC-A5E394C2305D}" srcOrd="0" destOrd="0" presId="urn:microsoft.com/office/officeart/2005/8/layout/default"/>
    <dgm:cxn modelId="{508BD226-0C94-4C0E-AE9A-B44737180F72}" type="presParOf" srcId="{D77BEBF0-2862-45D3-B50B-AF78D37842F8}" destId="{5EDF9641-68F8-4633-B1EF-577B2269998A}" srcOrd="0" destOrd="0" presId="urn:microsoft.com/office/officeart/2005/8/layout/default"/>
    <dgm:cxn modelId="{A5856BD8-3739-4053-8B16-014B7003C413}" type="presParOf" srcId="{D77BEBF0-2862-45D3-B50B-AF78D37842F8}" destId="{6989DB0C-E9C6-4BBB-BFA2-A75A4AA589D1}" srcOrd="1" destOrd="0" presId="urn:microsoft.com/office/officeart/2005/8/layout/default"/>
    <dgm:cxn modelId="{5877D2BA-713A-4A71-AFA1-FA20C525D751}" type="presParOf" srcId="{D77BEBF0-2862-45D3-B50B-AF78D37842F8}" destId="{2568130A-AD8F-477B-8613-7CB670A17171}" srcOrd="2" destOrd="0" presId="urn:microsoft.com/office/officeart/2005/8/layout/default"/>
    <dgm:cxn modelId="{1325C857-3BA4-4ED4-9E49-4C68C81E067B}" type="presParOf" srcId="{D77BEBF0-2862-45D3-B50B-AF78D37842F8}" destId="{6FCE7DD6-91F9-4B1F-B621-A12F4F291D0E}" srcOrd="3" destOrd="0" presId="urn:microsoft.com/office/officeart/2005/8/layout/default"/>
    <dgm:cxn modelId="{2B7CCD87-572C-4B88-89C4-CB2F36783984}" type="presParOf" srcId="{D77BEBF0-2862-45D3-B50B-AF78D37842F8}" destId="{C16017D5-9BD3-429F-9302-564862D7A406}" srcOrd="4" destOrd="0" presId="urn:microsoft.com/office/officeart/2005/8/layout/default"/>
    <dgm:cxn modelId="{05A815BF-03AA-4CF4-A557-3F73C3DA2806}" type="presParOf" srcId="{D77BEBF0-2862-45D3-B50B-AF78D37842F8}" destId="{2E736D67-1336-4DDE-ACEE-F86BB2072F9A}" srcOrd="5" destOrd="0" presId="urn:microsoft.com/office/officeart/2005/8/layout/default"/>
    <dgm:cxn modelId="{1DB2AFA2-4E96-40F2-AE93-C9D1F83962D9}" type="presParOf" srcId="{D77BEBF0-2862-45D3-B50B-AF78D37842F8}" destId="{6824AA87-E2CA-4D04-9FAA-4F8E620F42D0}" srcOrd="6" destOrd="0" presId="urn:microsoft.com/office/officeart/2005/8/layout/default"/>
    <dgm:cxn modelId="{E85D3CB9-81DE-425B-84F0-012E93A19E33}" type="presParOf" srcId="{D77BEBF0-2862-45D3-B50B-AF78D37842F8}" destId="{FD133B5D-C463-4371-99C2-2625C8ED9457}" srcOrd="7" destOrd="0" presId="urn:microsoft.com/office/officeart/2005/8/layout/default"/>
    <dgm:cxn modelId="{98CF8BC2-9FFE-4D64-8C32-3441B8054584}" type="presParOf" srcId="{D77BEBF0-2862-45D3-B50B-AF78D37842F8}" destId="{3549DCFD-3482-4ED3-9A40-24025291EB23}" srcOrd="8" destOrd="0" presId="urn:microsoft.com/office/officeart/2005/8/layout/default"/>
    <dgm:cxn modelId="{A4EA3E7B-EE5C-46F9-AADC-3D171D11FDBC}" type="presParOf" srcId="{D77BEBF0-2862-45D3-B50B-AF78D37842F8}" destId="{9B0CA916-318E-4A11-B1F7-1823D8722F2D}" srcOrd="9" destOrd="0" presId="urn:microsoft.com/office/officeart/2005/8/layout/default"/>
    <dgm:cxn modelId="{A4099FC0-F3F9-4633-893F-91034E49BC6F}" type="presParOf" srcId="{D77BEBF0-2862-45D3-B50B-AF78D37842F8}" destId="{04E94471-91E0-45BD-ABCC-A5E394C2305D}" srcOrd="10" destOrd="0" presId="urn:microsoft.com/office/officeart/2005/8/layout/default"/>
    <dgm:cxn modelId="{648D68AB-47C9-48B8-B8D9-D5C37809AD85}" type="presParOf" srcId="{D77BEBF0-2862-45D3-B50B-AF78D37842F8}" destId="{656BA9AB-C547-4963-BB83-A6818DED7554}" srcOrd="11" destOrd="0" presId="urn:microsoft.com/office/officeart/2005/8/layout/default"/>
    <dgm:cxn modelId="{32A89C93-88E4-42F9-90B1-F43C0832EE03}" type="presParOf" srcId="{D77BEBF0-2862-45D3-B50B-AF78D37842F8}" destId="{B77892F2-5564-41DB-83D6-93AC52065B69}" srcOrd="12" destOrd="0" presId="urn:microsoft.com/office/officeart/2005/8/layout/default"/>
    <dgm:cxn modelId="{5EF95C01-C9BD-4F80-9173-5613D374D30B}" type="presParOf" srcId="{D77BEBF0-2862-45D3-B50B-AF78D37842F8}" destId="{7BFDBB98-2A55-4D8A-A5FD-AD0B9CFA2AF0}" srcOrd="13" destOrd="0" presId="urn:microsoft.com/office/officeart/2005/8/layout/default"/>
    <dgm:cxn modelId="{335A6E44-1208-4FEB-98E7-12202EA514D8}" type="presParOf" srcId="{D77BEBF0-2862-45D3-B50B-AF78D37842F8}" destId="{65914894-4309-4D4F-8A7B-BB6EB23FDEF3}" srcOrd="14" destOrd="0" presId="urn:microsoft.com/office/officeart/2005/8/layout/default"/>
    <dgm:cxn modelId="{F7C46FE9-8380-4476-B498-22DFFCBE7E1C}" type="presParOf" srcId="{D77BEBF0-2862-45D3-B50B-AF78D37842F8}" destId="{EB41C7E5-6255-4DA6-9D61-6F89CB3F8633}" srcOrd="15" destOrd="0" presId="urn:microsoft.com/office/officeart/2005/8/layout/default"/>
    <dgm:cxn modelId="{37937423-0110-49FF-976F-470620157F31}" type="presParOf" srcId="{D77BEBF0-2862-45D3-B50B-AF78D37842F8}" destId="{2E8C4468-0F47-4FD0-84AC-03259D7A37A6}" srcOrd="16" destOrd="0" presId="urn:microsoft.com/office/officeart/2005/8/layout/default"/>
    <dgm:cxn modelId="{2BBA0B5D-03ED-45EB-91D7-DCF181F5CC46}" type="presParOf" srcId="{D77BEBF0-2862-45D3-B50B-AF78D37842F8}" destId="{8C6B6512-9300-40F8-BBD8-2677FF07D695}" srcOrd="17" destOrd="0" presId="urn:microsoft.com/office/officeart/2005/8/layout/default"/>
    <dgm:cxn modelId="{E9A72F31-CA45-4CB4-B494-396AFAF38A7A}" type="presParOf" srcId="{D77BEBF0-2862-45D3-B50B-AF78D37842F8}" destId="{AC3747DA-D65C-4A34-9F1A-F88F0F4C356D}" srcOrd="18" destOrd="0" presId="urn:microsoft.com/office/officeart/2005/8/layout/default"/>
    <dgm:cxn modelId="{803A5637-0C53-44EE-898B-5F59DD1FC4DC}" type="presParOf" srcId="{D77BEBF0-2862-45D3-B50B-AF78D37842F8}" destId="{904D5D94-4364-4541-A088-14078BEFDCA2}" srcOrd="19" destOrd="0" presId="urn:microsoft.com/office/officeart/2005/8/layout/default"/>
    <dgm:cxn modelId="{3ACAB83B-81C9-4015-A85A-ED250FF5929C}" type="presParOf" srcId="{D77BEBF0-2862-45D3-B50B-AF78D37842F8}" destId="{2B647F02-AA2B-470E-A3FE-E07E3CB20075}" srcOrd="20" destOrd="0" presId="urn:microsoft.com/office/officeart/2005/8/layout/default"/>
    <dgm:cxn modelId="{A90BF912-08AC-4A84-9A84-164E5A7D7C3F}" type="presParOf" srcId="{D77BEBF0-2862-45D3-B50B-AF78D37842F8}" destId="{E746E223-7651-44A9-BFBD-7E5C728CC5E2}" srcOrd="21" destOrd="0" presId="urn:microsoft.com/office/officeart/2005/8/layout/default"/>
    <dgm:cxn modelId="{673DC04A-47C4-40FA-9B1B-51EDD0EE2AE4}" type="presParOf" srcId="{D77BEBF0-2862-45D3-B50B-AF78D37842F8}" destId="{EF935A8D-F6F0-421C-90D6-50A7B3D5F498}" srcOrd="22" destOrd="0" presId="urn:microsoft.com/office/officeart/2005/8/layout/default"/>
    <dgm:cxn modelId="{BB3374E4-A837-4EEA-A146-25A95C253208}" type="presParOf" srcId="{D77BEBF0-2862-45D3-B50B-AF78D37842F8}" destId="{761DC3C1-336E-4969-BBD6-3B5C847A9FFA}" srcOrd="23" destOrd="0" presId="urn:microsoft.com/office/officeart/2005/8/layout/default"/>
    <dgm:cxn modelId="{9273922D-45C0-4857-852C-B9F8CA3ED414}" type="presParOf" srcId="{D77BEBF0-2862-45D3-B50B-AF78D37842F8}" destId="{11A2E8FB-6CF0-4CCB-9481-09E02BBAE4DF}" srcOrd="24" destOrd="0" presId="urn:microsoft.com/office/officeart/2005/8/layout/default"/>
    <dgm:cxn modelId="{13A2BBAB-FEA8-409B-9E54-D4418DC05937}" type="presParOf" srcId="{D77BEBF0-2862-45D3-B50B-AF78D37842F8}" destId="{F58F4AAB-A0B9-4167-8D84-7DE117454CE4}" srcOrd="25" destOrd="0" presId="urn:microsoft.com/office/officeart/2005/8/layout/default"/>
    <dgm:cxn modelId="{0434D4CA-8D3C-4FAB-8B2A-72990EAC6ACE}" type="presParOf" srcId="{D77BEBF0-2862-45D3-B50B-AF78D37842F8}" destId="{035CAF19-F255-4CE8-86FD-73AA1DE0FAE3}"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D21E79E-BE55-40D3-AC18-E2C11C9DA14E}"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en-IN"/>
        </a:p>
      </dgm:t>
    </dgm:pt>
    <dgm:pt modelId="{5D04E2AE-8126-4245-BEBC-9BC3EA85C4F1}">
      <dgm:prSet phldrT="[Text]"/>
      <dgm:spPr/>
      <dgm:t>
        <a:bodyPr/>
        <a:lstStyle/>
        <a:p>
          <a:r>
            <a:rPr lang="en-IN"/>
            <a:t>Research &amp; Development</a:t>
          </a:r>
        </a:p>
      </dgm:t>
    </dgm:pt>
    <dgm:pt modelId="{32BE0C36-0893-4E15-A5D5-57577E532417}" type="parTrans" cxnId="{14FBC1DF-48C3-4E5E-9964-B0396E2CEE41}">
      <dgm:prSet/>
      <dgm:spPr/>
      <dgm:t>
        <a:bodyPr/>
        <a:lstStyle/>
        <a:p>
          <a:endParaRPr lang="en-IN"/>
        </a:p>
      </dgm:t>
    </dgm:pt>
    <dgm:pt modelId="{B93821AE-7CEB-44D4-AE49-A429D27E4318}" type="sibTrans" cxnId="{14FBC1DF-48C3-4E5E-9964-B0396E2CEE41}">
      <dgm:prSet/>
      <dgm:spPr/>
      <dgm:t>
        <a:bodyPr/>
        <a:lstStyle/>
        <a:p>
          <a:endParaRPr lang="en-IN"/>
        </a:p>
      </dgm:t>
    </dgm:pt>
    <dgm:pt modelId="{A5617B6A-72E1-48BC-96BF-DA99C96CC79F}">
      <dgm:prSet phldrT="[Text]"/>
      <dgm:spPr/>
      <dgm:t>
        <a:bodyPr/>
        <a:lstStyle/>
        <a:p>
          <a:r>
            <a:rPr lang="en-IN"/>
            <a:t>AI- Based management in vehicles</a:t>
          </a:r>
        </a:p>
      </dgm:t>
    </dgm:pt>
    <dgm:pt modelId="{45F77751-1800-4254-A763-3756434B123E}" type="parTrans" cxnId="{73D00361-6BDF-416F-A126-29AA51F73D77}">
      <dgm:prSet/>
      <dgm:spPr/>
      <dgm:t>
        <a:bodyPr/>
        <a:lstStyle/>
        <a:p>
          <a:endParaRPr lang="en-IN"/>
        </a:p>
      </dgm:t>
    </dgm:pt>
    <dgm:pt modelId="{43C821E7-2C54-4B54-AD6B-C19025D82A7B}" type="sibTrans" cxnId="{73D00361-6BDF-416F-A126-29AA51F73D77}">
      <dgm:prSet/>
      <dgm:spPr/>
      <dgm:t>
        <a:bodyPr/>
        <a:lstStyle/>
        <a:p>
          <a:endParaRPr lang="en-IN"/>
        </a:p>
      </dgm:t>
    </dgm:pt>
    <dgm:pt modelId="{FD9F63DC-5929-469F-B029-C27937190766}">
      <dgm:prSet phldrT="[Text]"/>
      <dgm:spPr/>
      <dgm:t>
        <a:bodyPr/>
        <a:lstStyle/>
        <a:p>
          <a:r>
            <a:rPr lang="en-IN"/>
            <a:t>Supply Chain Management and Logistics</a:t>
          </a:r>
        </a:p>
      </dgm:t>
    </dgm:pt>
    <dgm:pt modelId="{E9FD2649-1370-4F2F-A8A2-2DB195600B58}" type="parTrans" cxnId="{25FD0C10-23C9-4CF9-9D4B-BA298A3EDC33}">
      <dgm:prSet/>
      <dgm:spPr/>
      <dgm:t>
        <a:bodyPr/>
        <a:lstStyle/>
        <a:p>
          <a:endParaRPr lang="en-IN"/>
        </a:p>
      </dgm:t>
    </dgm:pt>
    <dgm:pt modelId="{8B3E2D31-6E1D-4BAA-901F-D6FC3F90A9D4}" type="sibTrans" cxnId="{25FD0C10-23C9-4CF9-9D4B-BA298A3EDC33}">
      <dgm:prSet/>
      <dgm:spPr/>
      <dgm:t>
        <a:bodyPr/>
        <a:lstStyle/>
        <a:p>
          <a:endParaRPr lang="en-IN"/>
        </a:p>
      </dgm:t>
    </dgm:pt>
    <dgm:pt modelId="{EF797027-D7E3-498D-80AA-86687F085F99}">
      <dgm:prSet phldrT="[Text]"/>
      <dgm:spPr/>
      <dgm:t>
        <a:bodyPr/>
        <a:lstStyle/>
        <a:p>
          <a:r>
            <a:rPr lang="en-IN"/>
            <a:t>Integrating AI with facility and robot control systems</a:t>
          </a:r>
        </a:p>
      </dgm:t>
    </dgm:pt>
    <dgm:pt modelId="{8C6EC149-9FBD-4710-8D85-38BDF02934EC}" type="parTrans" cxnId="{B8EAA0DF-EB67-4E0F-BF3F-A04FE3F558CE}">
      <dgm:prSet/>
      <dgm:spPr/>
      <dgm:t>
        <a:bodyPr/>
        <a:lstStyle/>
        <a:p>
          <a:endParaRPr lang="en-IN"/>
        </a:p>
      </dgm:t>
    </dgm:pt>
    <dgm:pt modelId="{D115B588-FDCD-4690-A5D9-153B12D2ACFB}" type="sibTrans" cxnId="{B8EAA0DF-EB67-4E0F-BF3F-A04FE3F558CE}">
      <dgm:prSet/>
      <dgm:spPr/>
      <dgm:t>
        <a:bodyPr/>
        <a:lstStyle/>
        <a:p>
          <a:endParaRPr lang="en-IN"/>
        </a:p>
      </dgm:t>
    </dgm:pt>
    <dgm:pt modelId="{EB105694-EE3F-4342-8098-78A4FD2997B3}">
      <dgm:prSet phldrT="[Text]"/>
      <dgm:spPr/>
      <dgm:t>
        <a:bodyPr/>
        <a:lstStyle/>
        <a:p>
          <a:r>
            <a:rPr lang="en-IN"/>
            <a:t>Production</a:t>
          </a:r>
        </a:p>
      </dgm:t>
    </dgm:pt>
    <dgm:pt modelId="{0B20751B-1353-430C-B47A-4EEC36D52377}" type="parTrans" cxnId="{C39B4D82-6E1A-4ED4-BE32-69E0516FB6E2}">
      <dgm:prSet/>
      <dgm:spPr/>
      <dgm:t>
        <a:bodyPr/>
        <a:lstStyle/>
        <a:p>
          <a:endParaRPr lang="en-IN"/>
        </a:p>
      </dgm:t>
    </dgm:pt>
    <dgm:pt modelId="{86918EA7-E9E5-4E83-B364-AE9C7D3B42AA}" type="sibTrans" cxnId="{C39B4D82-6E1A-4ED4-BE32-69E0516FB6E2}">
      <dgm:prSet/>
      <dgm:spPr/>
      <dgm:t>
        <a:bodyPr/>
        <a:lstStyle/>
        <a:p>
          <a:endParaRPr lang="en-IN"/>
        </a:p>
      </dgm:t>
    </dgm:pt>
    <dgm:pt modelId="{D5FCB720-4D62-4698-8601-23E2D9E0106D}">
      <dgm:prSet phldrT="[Text]"/>
      <dgm:spPr/>
      <dgm:t>
        <a:bodyPr/>
        <a:lstStyle/>
        <a:p>
          <a:r>
            <a:rPr lang="en-IN"/>
            <a:t>Dust Particle Analysis</a:t>
          </a:r>
        </a:p>
      </dgm:t>
    </dgm:pt>
    <dgm:pt modelId="{5B4715CF-970C-4C29-8126-4C3FBBED0F88}" type="parTrans" cxnId="{3B666D2B-E98A-4A68-8FE8-FB43A899C02A}">
      <dgm:prSet/>
      <dgm:spPr/>
      <dgm:t>
        <a:bodyPr/>
        <a:lstStyle/>
        <a:p>
          <a:endParaRPr lang="en-IN"/>
        </a:p>
      </dgm:t>
    </dgm:pt>
    <dgm:pt modelId="{8CCDCC32-A323-4A76-8213-395E1BAAF40B}" type="sibTrans" cxnId="{3B666D2B-E98A-4A68-8FE8-FB43A899C02A}">
      <dgm:prSet/>
      <dgm:spPr/>
      <dgm:t>
        <a:bodyPr/>
        <a:lstStyle/>
        <a:p>
          <a:endParaRPr lang="en-IN"/>
        </a:p>
      </dgm:t>
    </dgm:pt>
    <dgm:pt modelId="{4479D555-A155-49F1-9846-E106881D7C71}">
      <dgm:prSet phldrT="[Text]"/>
      <dgm:spPr/>
      <dgm:t>
        <a:bodyPr/>
        <a:lstStyle/>
        <a:p>
          <a:r>
            <a:rPr lang="en-IN"/>
            <a:t>After Sales &amp; Customer Service</a:t>
          </a:r>
        </a:p>
      </dgm:t>
    </dgm:pt>
    <dgm:pt modelId="{3A1FAA0B-65EB-4FBB-8A6F-C792A1CD605E}" type="parTrans" cxnId="{D10A0017-8379-4830-8246-12272A32BCFE}">
      <dgm:prSet/>
      <dgm:spPr/>
      <dgm:t>
        <a:bodyPr/>
        <a:lstStyle/>
        <a:p>
          <a:endParaRPr lang="en-IN"/>
        </a:p>
      </dgm:t>
    </dgm:pt>
    <dgm:pt modelId="{11169D54-4DE2-4AEE-B07F-F0FA5ECECF93}" type="sibTrans" cxnId="{D10A0017-8379-4830-8246-12272A32BCFE}">
      <dgm:prSet/>
      <dgm:spPr/>
      <dgm:t>
        <a:bodyPr/>
        <a:lstStyle/>
        <a:p>
          <a:endParaRPr lang="en-IN"/>
        </a:p>
      </dgm:t>
    </dgm:pt>
    <dgm:pt modelId="{825E0E92-9273-4589-AB22-70F34A8FB0F0}">
      <dgm:prSet phldrT="[Text]"/>
      <dgm:spPr/>
      <dgm:t>
        <a:bodyPr/>
        <a:lstStyle/>
        <a:p>
          <a:r>
            <a:rPr lang="en-IN"/>
            <a:t>Buildings Management</a:t>
          </a:r>
        </a:p>
      </dgm:t>
    </dgm:pt>
    <dgm:pt modelId="{188DE219-D77D-4831-9A34-8A8065C33C39}" type="parTrans" cxnId="{FCBA0EE7-CD10-42EC-96D0-08D7B8114CCB}">
      <dgm:prSet/>
      <dgm:spPr/>
      <dgm:t>
        <a:bodyPr/>
        <a:lstStyle/>
        <a:p>
          <a:endParaRPr lang="en-IN"/>
        </a:p>
      </dgm:t>
    </dgm:pt>
    <dgm:pt modelId="{CA823F87-C30E-49F3-80C8-2F4A15A8E503}" type="sibTrans" cxnId="{FCBA0EE7-CD10-42EC-96D0-08D7B8114CCB}">
      <dgm:prSet/>
      <dgm:spPr/>
      <dgm:t>
        <a:bodyPr/>
        <a:lstStyle/>
        <a:p>
          <a:endParaRPr lang="en-IN"/>
        </a:p>
      </dgm:t>
    </dgm:pt>
    <dgm:pt modelId="{226450F8-36BD-477A-864D-3B96A7307AA3}">
      <dgm:prSet phldrT="[Text]"/>
      <dgm:spPr/>
      <dgm:t>
        <a:bodyPr/>
        <a:lstStyle/>
        <a:p>
          <a:r>
            <a:rPr lang="en-IN"/>
            <a:t>Administration &amp; Support Functions</a:t>
          </a:r>
        </a:p>
      </dgm:t>
    </dgm:pt>
    <dgm:pt modelId="{D9200A22-36F4-427A-B5F2-1E092DCDA8BB}" type="parTrans" cxnId="{4EF9E5A9-6E12-4AE8-802D-6EAF2F508C6B}">
      <dgm:prSet/>
      <dgm:spPr/>
      <dgm:t>
        <a:bodyPr/>
        <a:lstStyle/>
        <a:p>
          <a:endParaRPr lang="en-IN"/>
        </a:p>
      </dgm:t>
    </dgm:pt>
    <dgm:pt modelId="{6B7E3950-4919-4A27-A95F-5DDF43983925}" type="sibTrans" cxnId="{4EF9E5A9-6E12-4AE8-802D-6EAF2F508C6B}">
      <dgm:prSet/>
      <dgm:spPr/>
      <dgm:t>
        <a:bodyPr/>
        <a:lstStyle/>
        <a:p>
          <a:endParaRPr lang="en-IN"/>
        </a:p>
      </dgm:t>
    </dgm:pt>
    <dgm:pt modelId="{E150FA78-B1BB-4881-8926-BE5DF114CC7D}">
      <dgm:prSet phldrT="[Text]"/>
      <dgm:spPr/>
      <dgm:t>
        <a:bodyPr/>
        <a:lstStyle/>
        <a:p>
          <a:r>
            <a:rPr lang="en-IN"/>
            <a:t>Customer &amp; Vehicle Functions</a:t>
          </a:r>
        </a:p>
      </dgm:t>
    </dgm:pt>
    <dgm:pt modelId="{5E8D5ECB-C91E-4092-80B4-BBE5B9D153B6}" type="parTrans" cxnId="{EC2A6429-B1F8-4802-96A5-B27DA8D930CB}">
      <dgm:prSet/>
      <dgm:spPr/>
      <dgm:t>
        <a:bodyPr/>
        <a:lstStyle/>
        <a:p>
          <a:endParaRPr lang="en-IN"/>
        </a:p>
      </dgm:t>
    </dgm:pt>
    <dgm:pt modelId="{EE258B6F-A148-4AFD-93F4-B1FB4E12F2CE}" type="sibTrans" cxnId="{EC2A6429-B1F8-4802-96A5-B27DA8D930CB}">
      <dgm:prSet/>
      <dgm:spPr/>
      <dgm:t>
        <a:bodyPr/>
        <a:lstStyle/>
        <a:p>
          <a:endParaRPr lang="en-IN"/>
        </a:p>
      </dgm:t>
    </dgm:pt>
    <dgm:pt modelId="{7D27811B-18C9-48A3-A3DF-5BB79D43D558}">
      <dgm:prSet phldrT="[Text]"/>
      <dgm:spPr/>
      <dgm:t>
        <a:bodyPr/>
        <a:lstStyle/>
        <a:p>
          <a:r>
            <a:rPr lang="en-IN"/>
            <a:t>Acoustic Analytics</a:t>
          </a:r>
        </a:p>
      </dgm:t>
    </dgm:pt>
    <dgm:pt modelId="{8B52179D-0939-4259-8A44-DD06C1B293A3}" type="parTrans" cxnId="{6AA90E29-6915-473C-B44F-B3B63306E1D2}">
      <dgm:prSet/>
      <dgm:spPr/>
      <dgm:t>
        <a:bodyPr/>
        <a:lstStyle/>
        <a:p>
          <a:endParaRPr lang="en-IN"/>
        </a:p>
      </dgm:t>
    </dgm:pt>
    <dgm:pt modelId="{58F5DFF6-DD0A-460C-AC28-DEE7A13D6279}" type="sibTrans" cxnId="{6AA90E29-6915-473C-B44F-B3B63306E1D2}">
      <dgm:prSet/>
      <dgm:spPr/>
      <dgm:t>
        <a:bodyPr/>
        <a:lstStyle/>
        <a:p>
          <a:endParaRPr lang="en-IN"/>
        </a:p>
      </dgm:t>
    </dgm:pt>
    <dgm:pt modelId="{78354F4A-D25F-49D2-B464-AFE8EA2F8816}">
      <dgm:prSet phldrT="[Text]"/>
      <dgm:spPr/>
      <dgm:t>
        <a:bodyPr/>
        <a:lstStyle/>
        <a:p>
          <a:r>
            <a:rPr lang="en-IN"/>
            <a:t>Requirements Management</a:t>
          </a:r>
        </a:p>
      </dgm:t>
    </dgm:pt>
    <dgm:pt modelId="{0B8E1042-F362-49B8-82EB-F3AA96B2895F}" type="parTrans" cxnId="{69A4D90E-6A4A-4493-BFB6-17CB60B12799}">
      <dgm:prSet/>
      <dgm:spPr/>
      <dgm:t>
        <a:bodyPr/>
        <a:lstStyle/>
        <a:p>
          <a:endParaRPr lang="en-IN"/>
        </a:p>
      </dgm:t>
    </dgm:pt>
    <dgm:pt modelId="{1D398AB4-CB7B-439A-8D15-75A9952B81B5}" type="sibTrans" cxnId="{69A4D90E-6A4A-4493-BFB6-17CB60B12799}">
      <dgm:prSet/>
      <dgm:spPr/>
      <dgm:t>
        <a:bodyPr/>
        <a:lstStyle/>
        <a:p>
          <a:endParaRPr lang="en-IN"/>
        </a:p>
      </dgm:t>
    </dgm:pt>
    <dgm:pt modelId="{C6BB75F2-BC4E-428E-9C2C-CBD08003404C}">
      <dgm:prSet phldrT="[Text]"/>
      <dgm:spPr/>
      <dgm:t>
        <a:bodyPr/>
        <a:lstStyle/>
        <a:p>
          <a:r>
            <a:rPr lang="en-IN"/>
            <a:t>Pseudo Defects</a:t>
          </a:r>
        </a:p>
      </dgm:t>
    </dgm:pt>
    <dgm:pt modelId="{E196A727-5729-4C96-98FC-6FFFD0FCCE2B}" type="parTrans" cxnId="{BC9D09C3-60E8-4DEC-B5FB-9D4F3B350F2F}">
      <dgm:prSet/>
      <dgm:spPr/>
      <dgm:t>
        <a:bodyPr/>
        <a:lstStyle/>
        <a:p>
          <a:endParaRPr lang="en-IN"/>
        </a:p>
      </dgm:t>
    </dgm:pt>
    <dgm:pt modelId="{34744C67-C5F5-4304-924D-F685BA655960}" type="sibTrans" cxnId="{BC9D09C3-60E8-4DEC-B5FB-9D4F3B350F2F}">
      <dgm:prSet/>
      <dgm:spPr/>
      <dgm:t>
        <a:bodyPr/>
        <a:lstStyle/>
        <a:p>
          <a:endParaRPr lang="en-IN"/>
        </a:p>
      </dgm:t>
    </dgm:pt>
    <dgm:pt modelId="{070D8273-D8E8-48A5-9D3A-48C4FAB2B8AD}">
      <dgm:prSet phldrT="[Text]"/>
      <dgm:spPr/>
      <dgm:t>
        <a:bodyPr/>
        <a:lstStyle/>
        <a:p>
          <a:pPr rtl="0"/>
          <a:r>
            <a:rPr lang="en-IN"/>
            <a:t>Quality checks and automated assembly</a:t>
          </a:r>
          <a:r>
            <a:rPr lang="en-IN">
              <a:latin typeface="Calibri"/>
            </a:rPr>
            <a:t> </a:t>
          </a:r>
          <a:endParaRPr lang="en-IN"/>
        </a:p>
      </dgm:t>
    </dgm:pt>
    <dgm:pt modelId="{8CF71F28-3C72-4166-A146-53E676F40BF8}" type="parTrans" cxnId="{52B7F0C4-5AC4-4CC5-8D64-FB999A204B03}">
      <dgm:prSet/>
      <dgm:spPr/>
      <dgm:t>
        <a:bodyPr/>
        <a:lstStyle/>
        <a:p>
          <a:endParaRPr lang="en-IN"/>
        </a:p>
      </dgm:t>
    </dgm:pt>
    <dgm:pt modelId="{E5E29BCE-BB7D-488D-845C-C116C2F58A28}" type="sibTrans" cxnId="{52B7F0C4-5AC4-4CC5-8D64-FB999A204B03}">
      <dgm:prSet/>
      <dgm:spPr/>
      <dgm:t>
        <a:bodyPr/>
        <a:lstStyle/>
        <a:p>
          <a:endParaRPr lang="en-IN"/>
        </a:p>
      </dgm:t>
    </dgm:pt>
    <dgm:pt modelId="{796F99E5-84CB-4AA4-946D-792EA29DFBDC}">
      <dgm:prSet phldrT="[Text]"/>
      <dgm:spPr/>
      <dgm:t>
        <a:bodyPr/>
        <a:lstStyle/>
        <a:p>
          <a:r>
            <a:rPr lang="en-IN"/>
            <a:t>Dealer service desk</a:t>
          </a:r>
        </a:p>
      </dgm:t>
    </dgm:pt>
    <dgm:pt modelId="{F799D4C7-57EC-425D-BD1C-596F4D95F8D1}" type="parTrans" cxnId="{B161D1C5-55B0-4C95-B3D7-D9F15820C3B5}">
      <dgm:prSet/>
      <dgm:spPr/>
      <dgm:t>
        <a:bodyPr/>
        <a:lstStyle/>
        <a:p>
          <a:endParaRPr lang="en-IN"/>
        </a:p>
      </dgm:t>
    </dgm:pt>
    <dgm:pt modelId="{59F9F295-BF0E-4B46-AD09-B6A07E955F1A}" type="sibTrans" cxnId="{B161D1C5-55B0-4C95-B3D7-D9F15820C3B5}">
      <dgm:prSet/>
      <dgm:spPr/>
      <dgm:t>
        <a:bodyPr/>
        <a:lstStyle/>
        <a:p>
          <a:endParaRPr lang="en-IN"/>
        </a:p>
      </dgm:t>
    </dgm:pt>
    <dgm:pt modelId="{B5E4A5D0-6C67-4728-B3E4-09398BF19D56}">
      <dgm:prSet phldrT="[Text]"/>
      <dgm:spPr/>
      <dgm:t>
        <a:bodyPr/>
        <a:lstStyle/>
        <a:p>
          <a:r>
            <a:rPr lang="en-IN"/>
            <a:t>AI and customer interaction</a:t>
          </a:r>
        </a:p>
      </dgm:t>
    </dgm:pt>
    <dgm:pt modelId="{9C89A0C8-0FB0-475B-ABA1-E0240CB691CD}" type="parTrans" cxnId="{9422ED56-2B0E-4167-873F-9E0B55A80BAC}">
      <dgm:prSet/>
      <dgm:spPr/>
      <dgm:t>
        <a:bodyPr/>
        <a:lstStyle/>
        <a:p>
          <a:endParaRPr lang="en-IN"/>
        </a:p>
      </dgm:t>
    </dgm:pt>
    <dgm:pt modelId="{BC7B0BC9-6E27-4B61-845C-9E2A71BA12B2}" type="sibTrans" cxnId="{9422ED56-2B0E-4167-873F-9E0B55A80BAC}">
      <dgm:prSet/>
      <dgm:spPr/>
      <dgm:t>
        <a:bodyPr/>
        <a:lstStyle/>
        <a:p>
          <a:endParaRPr lang="en-IN"/>
        </a:p>
      </dgm:t>
    </dgm:pt>
    <dgm:pt modelId="{46F7AF9D-E8B1-4BC6-A7BF-65AA041E2030}">
      <dgm:prSet phldrT="[Text]"/>
      <dgm:spPr/>
      <dgm:t>
        <a:bodyPr/>
        <a:lstStyle/>
        <a:p>
          <a:r>
            <a:rPr lang="en-IN"/>
            <a:t>Energy Consumption data being analysed for tapping undiscovered patterns of usage</a:t>
          </a:r>
        </a:p>
      </dgm:t>
    </dgm:pt>
    <dgm:pt modelId="{B62503C5-3212-4D8E-AEA2-64A94BC9D4AF}" type="parTrans" cxnId="{B38DBB29-EC18-4A8C-A3F1-37A8C21F8442}">
      <dgm:prSet/>
      <dgm:spPr/>
      <dgm:t>
        <a:bodyPr/>
        <a:lstStyle/>
        <a:p>
          <a:endParaRPr lang="en-IN"/>
        </a:p>
      </dgm:t>
    </dgm:pt>
    <dgm:pt modelId="{4E9CB166-53A3-48AA-8869-2FBBB4DA8781}" type="sibTrans" cxnId="{B38DBB29-EC18-4A8C-A3F1-37A8C21F8442}">
      <dgm:prSet/>
      <dgm:spPr/>
      <dgm:t>
        <a:bodyPr/>
        <a:lstStyle/>
        <a:p>
          <a:endParaRPr lang="en-IN"/>
        </a:p>
      </dgm:t>
    </dgm:pt>
    <dgm:pt modelId="{BF26925B-DB80-4F5D-BAA5-3286C6A72788}">
      <dgm:prSet/>
      <dgm:spPr/>
      <dgm:t>
        <a:bodyPr/>
        <a:lstStyle/>
        <a:p>
          <a:r>
            <a:rPr lang="en-IN"/>
            <a:t>Customed Machine Translation (CMT)</a:t>
          </a:r>
        </a:p>
      </dgm:t>
    </dgm:pt>
    <dgm:pt modelId="{09D0AFB5-AD98-4797-891E-77774BF1EFDD}" type="parTrans" cxnId="{1B23F899-4C23-4AEB-B51D-1F249A332492}">
      <dgm:prSet/>
      <dgm:spPr/>
      <dgm:t>
        <a:bodyPr/>
        <a:lstStyle/>
        <a:p>
          <a:endParaRPr lang="en-IN"/>
        </a:p>
      </dgm:t>
    </dgm:pt>
    <dgm:pt modelId="{7F78C0F9-9EDE-4889-9DA8-23FF867B5716}" type="sibTrans" cxnId="{1B23F899-4C23-4AEB-B51D-1F249A332492}">
      <dgm:prSet/>
      <dgm:spPr/>
      <dgm:t>
        <a:bodyPr/>
        <a:lstStyle/>
        <a:p>
          <a:endParaRPr lang="en-IN"/>
        </a:p>
      </dgm:t>
    </dgm:pt>
    <dgm:pt modelId="{7F6F8725-FB27-4D69-A13E-994D85327504}">
      <dgm:prSet phldrT="[Text]"/>
      <dgm:spPr/>
      <dgm:t>
        <a:bodyPr/>
        <a:lstStyle/>
        <a:p>
          <a:r>
            <a:rPr lang="en-IN"/>
            <a:t>Driver Assistant</a:t>
          </a:r>
        </a:p>
      </dgm:t>
    </dgm:pt>
    <dgm:pt modelId="{CCE74D9F-D839-4A07-9B0D-A1343596B15B}" type="parTrans" cxnId="{A53974B0-831C-4D9E-AD1A-8C1E2B866344}">
      <dgm:prSet/>
      <dgm:spPr/>
      <dgm:t>
        <a:bodyPr/>
        <a:lstStyle/>
        <a:p>
          <a:endParaRPr lang="en-IN"/>
        </a:p>
      </dgm:t>
    </dgm:pt>
    <dgm:pt modelId="{39E68D93-A79E-4633-824D-B13D962AB1BE}" type="sibTrans" cxnId="{A53974B0-831C-4D9E-AD1A-8C1E2B866344}">
      <dgm:prSet/>
      <dgm:spPr/>
      <dgm:t>
        <a:bodyPr/>
        <a:lstStyle/>
        <a:p>
          <a:endParaRPr lang="en-IN"/>
        </a:p>
      </dgm:t>
    </dgm:pt>
    <dgm:pt modelId="{C0CB364E-50C5-4055-8510-67513F2DDF3A}">
      <dgm:prSet phldrT="[Text]"/>
      <dgm:spPr/>
      <dgm:t>
        <a:bodyPr/>
        <a:lstStyle/>
        <a:p>
          <a:r>
            <a:rPr lang="en-IN"/>
            <a:t>Intelligent Personal Assistant</a:t>
          </a:r>
        </a:p>
      </dgm:t>
    </dgm:pt>
    <dgm:pt modelId="{5262F088-D052-4233-A531-74F46730BB0E}" type="parTrans" cxnId="{2F7D4F14-1BF2-48A1-920E-7E00BE3FCA4F}">
      <dgm:prSet/>
      <dgm:spPr/>
      <dgm:t>
        <a:bodyPr/>
        <a:lstStyle/>
        <a:p>
          <a:endParaRPr lang="en-IN"/>
        </a:p>
      </dgm:t>
    </dgm:pt>
    <dgm:pt modelId="{637D6D6D-A5EA-4A65-8B8B-E07BB11C795D}" type="sibTrans" cxnId="{2F7D4F14-1BF2-48A1-920E-7E00BE3FCA4F}">
      <dgm:prSet/>
      <dgm:spPr/>
      <dgm:t>
        <a:bodyPr/>
        <a:lstStyle/>
        <a:p>
          <a:endParaRPr lang="en-IN"/>
        </a:p>
      </dgm:t>
    </dgm:pt>
    <dgm:pt modelId="{D53F20FD-DF0B-48EC-9B6B-4F44F5A02C6B}" type="pres">
      <dgm:prSet presAssocID="{FD21E79E-BE55-40D3-AC18-E2C11C9DA14E}" presName="Name0" presStyleCnt="0">
        <dgm:presLayoutVars>
          <dgm:dir/>
          <dgm:animLvl val="lvl"/>
          <dgm:resizeHandles val="exact"/>
        </dgm:presLayoutVars>
      </dgm:prSet>
      <dgm:spPr/>
    </dgm:pt>
    <dgm:pt modelId="{4FF17244-CB18-44F9-B6F7-48E41EAE5CC8}" type="pres">
      <dgm:prSet presAssocID="{FD21E79E-BE55-40D3-AC18-E2C11C9DA14E}" presName="tSp" presStyleCnt="0"/>
      <dgm:spPr/>
    </dgm:pt>
    <dgm:pt modelId="{D7CBFF03-4A6D-41E8-8DDE-D1E84035F23E}" type="pres">
      <dgm:prSet presAssocID="{FD21E79E-BE55-40D3-AC18-E2C11C9DA14E}" presName="bSp" presStyleCnt="0"/>
      <dgm:spPr/>
    </dgm:pt>
    <dgm:pt modelId="{2F7AA429-6F39-4461-857E-F54D73ECF22A}" type="pres">
      <dgm:prSet presAssocID="{FD21E79E-BE55-40D3-AC18-E2C11C9DA14E}" presName="process" presStyleCnt="0"/>
      <dgm:spPr/>
    </dgm:pt>
    <dgm:pt modelId="{5227839D-E150-4C27-958D-CF3179DED7CF}" type="pres">
      <dgm:prSet presAssocID="{5D04E2AE-8126-4245-BEBC-9BC3EA85C4F1}" presName="composite1" presStyleCnt="0"/>
      <dgm:spPr/>
    </dgm:pt>
    <dgm:pt modelId="{CB9EB017-181D-412E-9819-477F95AA747E}" type="pres">
      <dgm:prSet presAssocID="{5D04E2AE-8126-4245-BEBC-9BC3EA85C4F1}" presName="dummyNode1" presStyleLbl="node1" presStyleIdx="0" presStyleCnt="7"/>
      <dgm:spPr/>
    </dgm:pt>
    <dgm:pt modelId="{3F2036DE-2CEB-4DB0-8DAC-0ECFBFC958AB}" type="pres">
      <dgm:prSet presAssocID="{5D04E2AE-8126-4245-BEBC-9BC3EA85C4F1}" presName="childNode1" presStyleLbl="bgAcc1" presStyleIdx="0" presStyleCnt="7">
        <dgm:presLayoutVars>
          <dgm:bulletEnabled val="1"/>
        </dgm:presLayoutVars>
      </dgm:prSet>
      <dgm:spPr/>
    </dgm:pt>
    <dgm:pt modelId="{1A1358FE-D5B5-404E-AB23-BC95D39C62CE}" type="pres">
      <dgm:prSet presAssocID="{5D04E2AE-8126-4245-BEBC-9BC3EA85C4F1}" presName="childNode1tx" presStyleLbl="bgAcc1" presStyleIdx="0" presStyleCnt="7">
        <dgm:presLayoutVars>
          <dgm:bulletEnabled val="1"/>
        </dgm:presLayoutVars>
      </dgm:prSet>
      <dgm:spPr/>
    </dgm:pt>
    <dgm:pt modelId="{713965B9-1F8C-43BD-80E2-8D5E0C171475}" type="pres">
      <dgm:prSet presAssocID="{5D04E2AE-8126-4245-BEBC-9BC3EA85C4F1}" presName="parentNode1" presStyleLbl="node1" presStyleIdx="0" presStyleCnt="7">
        <dgm:presLayoutVars>
          <dgm:chMax val="1"/>
          <dgm:bulletEnabled val="1"/>
        </dgm:presLayoutVars>
      </dgm:prSet>
      <dgm:spPr/>
    </dgm:pt>
    <dgm:pt modelId="{C3A7671F-AF11-41B7-A28F-19916747730D}" type="pres">
      <dgm:prSet presAssocID="{5D04E2AE-8126-4245-BEBC-9BC3EA85C4F1}" presName="connSite1" presStyleCnt="0"/>
      <dgm:spPr/>
    </dgm:pt>
    <dgm:pt modelId="{8D96E072-5BAD-46AA-92A9-E8AB8D6B5F8B}" type="pres">
      <dgm:prSet presAssocID="{B93821AE-7CEB-44D4-AE49-A429D27E4318}" presName="Name9" presStyleLbl="sibTrans2D1" presStyleIdx="0" presStyleCnt="6"/>
      <dgm:spPr/>
    </dgm:pt>
    <dgm:pt modelId="{24F7FCB6-5A65-4FD7-B88F-615F5C6EC8CA}" type="pres">
      <dgm:prSet presAssocID="{FD9F63DC-5929-469F-B029-C27937190766}" presName="composite2" presStyleCnt="0"/>
      <dgm:spPr/>
    </dgm:pt>
    <dgm:pt modelId="{345ADEF3-08C7-44C0-9572-C72AC1A0798A}" type="pres">
      <dgm:prSet presAssocID="{FD9F63DC-5929-469F-B029-C27937190766}" presName="dummyNode2" presStyleLbl="node1" presStyleIdx="0" presStyleCnt="7"/>
      <dgm:spPr/>
    </dgm:pt>
    <dgm:pt modelId="{C9F07425-1EF6-4150-A7AE-C02C7EA5AFE3}" type="pres">
      <dgm:prSet presAssocID="{FD9F63DC-5929-469F-B029-C27937190766}" presName="childNode2" presStyleLbl="bgAcc1" presStyleIdx="1" presStyleCnt="7">
        <dgm:presLayoutVars>
          <dgm:bulletEnabled val="1"/>
        </dgm:presLayoutVars>
      </dgm:prSet>
      <dgm:spPr/>
    </dgm:pt>
    <dgm:pt modelId="{98ADEB00-3F94-4DB0-B53F-79DB078040D0}" type="pres">
      <dgm:prSet presAssocID="{FD9F63DC-5929-469F-B029-C27937190766}" presName="childNode2tx" presStyleLbl="bgAcc1" presStyleIdx="1" presStyleCnt="7">
        <dgm:presLayoutVars>
          <dgm:bulletEnabled val="1"/>
        </dgm:presLayoutVars>
      </dgm:prSet>
      <dgm:spPr/>
    </dgm:pt>
    <dgm:pt modelId="{2BF03ADF-5521-4354-AFF6-77FB890D20DB}" type="pres">
      <dgm:prSet presAssocID="{FD9F63DC-5929-469F-B029-C27937190766}" presName="parentNode2" presStyleLbl="node1" presStyleIdx="1" presStyleCnt="7">
        <dgm:presLayoutVars>
          <dgm:chMax val="0"/>
          <dgm:bulletEnabled val="1"/>
        </dgm:presLayoutVars>
      </dgm:prSet>
      <dgm:spPr/>
    </dgm:pt>
    <dgm:pt modelId="{348C6D6E-4569-491C-88E1-B73A6C6023B8}" type="pres">
      <dgm:prSet presAssocID="{FD9F63DC-5929-469F-B029-C27937190766}" presName="connSite2" presStyleCnt="0"/>
      <dgm:spPr/>
    </dgm:pt>
    <dgm:pt modelId="{C8638843-C93C-4EFB-A6B2-EE71DF8ACE02}" type="pres">
      <dgm:prSet presAssocID="{8B3E2D31-6E1D-4BAA-901F-D6FC3F90A9D4}" presName="Name18" presStyleLbl="sibTrans2D1" presStyleIdx="1" presStyleCnt="6"/>
      <dgm:spPr/>
    </dgm:pt>
    <dgm:pt modelId="{3B806314-E29D-4D6D-AA3C-786E2AED8F76}" type="pres">
      <dgm:prSet presAssocID="{EB105694-EE3F-4342-8098-78A4FD2997B3}" presName="composite1" presStyleCnt="0"/>
      <dgm:spPr/>
    </dgm:pt>
    <dgm:pt modelId="{B7B0AA7B-AB0A-41F9-BD16-893BCFEC3A57}" type="pres">
      <dgm:prSet presAssocID="{EB105694-EE3F-4342-8098-78A4FD2997B3}" presName="dummyNode1" presStyleLbl="node1" presStyleIdx="1" presStyleCnt="7"/>
      <dgm:spPr/>
    </dgm:pt>
    <dgm:pt modelId="{DEC4B21A-DA10-4AE1-B80E-61BF8DEA81EF}" type="pres">
      <dgm:prSet presAssocID="{EB105694-EE3F-4342-8098-78A4FD2997B3}" presName="childNode1" presStyleLbl="bgAcc1" presStyleIdx="2" presStyleCnt="7">
        <dgm:presLayoutVars>
          <dgm:bulletEnabled val="1"/>
        </dgm:presLayoutVars>
      </dgm:prSet>
      <dgm:spPr/>
    </dgm:pt>
    <dgm:pt modelId="{1D2C44C6-BFA2-46A6-89F8-3DB9DDA02B5F}" type="pres">
      <dgm:prSet presAssocID="{EB105694-EE3F-4342-8098-78A4FD2997B3}" presName="childNode1tx" presStyleLbl="bgAcc1" presStyleIdx="2" presStyleCnt="7">
        <dgm:presLayoutVars>
          <dgm:bulletEnabled val="1"/>
        </dgm:presLayoutVars>
      </dgm:prSet>
      <dgm:spPr/>
    </dgm:pt>
    <dgm:pt modelId="{5A405D16-E218-4D0F-B35C-4F1E057BD9D2}" type="pres">
      <dgm:prSet presAssocID="{EB105694-EE3F-4342-8098-78A4FD2997B3}" presName="parentNode1" presStyleLbl="node1" presStyleIdx="2" presStyleCnt="7">
        <dgm:presLayoutVars>
          <dgm:chMax val="1"/>
          <dgm:bulletEnabled val="1"/>
        </dgm:presLayoutVars>
      </dgm:prSet>
      <dgm:spPr/>
    </dgm:pt>
    <dgm:pt modelId="{0E443835-11D7-4FDE-9410-F8C380221E41}" type="pres">
      <dgm:prSet presAssocID="{EB105694-EE3F-4342-8098-78A4FD2997B3}" presName="connSite1" presStyleCnt="0"/>
      <dgm:spPr/>
    </dgm:pt>
    <dgm:pt modelId="{D1024F6D-1107-4DE2-83A7-568D89FC9438}" type="pres">
      <dgm:prSet presAssocID="{86918EA7-E9E5-4E83-B364-AE9C7D3B42AA}" presName="Name9" presStyleLbl="sibTrans2D1" presStyleIdx="2" presStyleCnt="6"/>
      <dgm:spPr/>
    </dgm:pt>
    <dgm:pt modelId="{DCCD999F-C4B3-4E11-8E84-32B7D258EE0A}" type="pres">
      <dgm:prSet presAssocID="{4479D555-A155-49F1-9846-E106881D7C71}" presName="composite2" presStyleCnt="0"/>
      <dgm:spPr/>
    </dgm:pt>
    <dgm:pt modelId="{0537D13B-2EC9-42C1-8979-EED6153AAAB8}" type="pres">
      <dgm:prSet presAssocID="{4479D555-A155-49F1-9846-E106881D7C71}" presName="dummyNode2" presStyleLbl="node1" presStyleIdx="2" presStyleCnt="7"/>
      <dgm:spPr/>
    </dgm:pt>
    <dgm:pt modelId="{50508BAD-CE3C-4804-ABFB-9614276F4A27}" type="pres">
      <dgm:prSet presAssocID="{4479D555-A155-49F1-9846-E106881D7C71}" presName="childNode2" presStyleLbl="bgAcc1" presStyleIdx="3" presStyleCnt="7">
        <dgm:presLayoutVars>
          <dgm:bulletEnabled val="1"/>
        </dgm:presLayoutVars>
      </dgm:prSet>
      <dgm:spPr/>
    </dgm:pt>
    <dgm:pt modelId="{6CC50184-4DFD-4A7E-A82D-ED4CD59B84DB}" type="pres">
      <dgm:prSet presAssocID="{4479D555-A155-49F1-9846-E106881D7C71}" presName="childNode2tx" presStyleLbl="bgAcc1" presStyleIdx="3" presStyleCnt="7">
        <dgm:presLayoutVars>
          <dgm:bulletEnabled val="1"/>
        </dgm:presLayoutVars>
      </dgm:prSet>
      <dgm:spPr/>
    </dgm:pt>
    <dgm:pt modelId="{33D00DB1-0615-4531-98EA-37B3E75A7741}" type="pres">
      <dgm:prSet presAssocID="{4479D555-A155-49F1-9846-E106881D7C71}" presName="parentNode2" presStyleLbl="node1" presStyleIdx="3" presStyleCnt="7">
        <dgm:presLayoutVars>
          <dgm:chMax val="0"/>
          <dgm:bulletEnabled val="1"/>
        </dgm:presLayoutVars>
      </dgm:prSet>
      <dgm:spPr/>
    </dgm:pt>
    <dgm:pt modelId="{C559A109-7BD1-479C-8994-003A0A5692A3}" type="pres">
      <dgm:prSet presAssocID="{4479D555-A155-49F1-9846-E106881D7C71}" presName="connSite2" presStyleCnt="0"/>
      <dgm:spPr/>
    </dgm:pt>
    <dgm:pt modelId="{E065E8C7-E443-4890-82BE-45C4F13C8F0B}" type="pres">
      <dgm:prSet presAssocID="{11169D54-4DE2-4AEE-B07F-F0FA5ECECF93}" presName="Name18" presStyleLbl="sibTrans2D1" presStyleIdx="3" presStyleCnt="6"/>
      <dgm:spPr/>
    </dgm:pt>
    <dgm:pt modelId="{106F30F2-A955-4E19-BECA-9E3C0D827395}" type="pres">
      <dgm:prSet presAssocID="{825E0E92-9273-4589-AB22-70F34A8FB0F0}" presName="composite1" presStyleCnt="0"/>
      <dgm:spPr/>
    </dgm:pt>
    <dgm:pt modelId="{1378E758-9C2B-4924-9676-E685EB65F542}" type="pres">
      <dgm:prSet presAssocID="{825E0E92-9273-4589-AB22-70F34A8FB0F0}" presName="dummyNode1" presStyleLbl="node1" presStyleIdx="3" presStyleCnt="7"/>
      <dgm:spPr/>
    </dgm:pt>
    <dgm:pt modelId="{9278091A-6E8D-4741-AE00-C6EA39738A62}" type="pres">
      <dgm:prSet presAssocID="{825E0E92-9273-4589-AB22-70F34A8FB0F0}" presName="childNode1" presStyleLbl="bgAcc1" presStyleIdx="4" presStyleCnt="7">
        <dgm:presLayoutVars>
          <dgm:bulletEnabled val="1"/>
        </dgm:presLayoutVars>
      </dgm:prSet>
      <dgm:spPr/>
    </dgm:pt>
    <dgm:pt modelId="{01B9E01F-9FFC-456A-BDCD-589678848046}" type="pres">
      <dgm:prSet presAssocID="{825E0E92-9273-4589-AB22-70F34A8FB0F0}" presName="childNode1tx" presStyleLbl="bgAcc1" presStyleIdx="4" presStyleCnt="7">
        <dgm:presLayoutVars>
          <dgm:bulletEnabled val="1"/>
        </dgm:presLayoutVars>
      </dgm:prSet>
      <dgm:spPr/>
    </dgm:pt>
    <dgm:pt modelId="{800198F2-546E-4A6C-BE5A-2011D51A3D84}" type="pres">
      <dgm:prSet presAssocID="{825E0E92-9273-4589-AB22-70F34A8FB0F0}" presName="parentNode1" presStyleLbl="node1" presStyleIdx="4" presStyleCnt="7">
        <dgm:presLayoutVars>
          <dgm:chMax val="1"/>
          <dgm:bulletEnabled val="1"/>
        </dgm:presLayoutVars>
      </dgm:prSet>
      <dgm:spPr/>
    </dgm:pt>
    <dgm:pt modelId="{B8880F10-B8A3-43BA-AE2B-396BA38A1488}" type="pres">
      <dgm:prSet presAssocID="{825E0E92-9273-4589-AB22-70F34A8FB0F0}" presName="connSite1" presStyleCnt="0"/>
      <dgm:spPr/>
    </dgm:pt>
    <dgm:pt modelId="{A82805B9-8F6B-444A-97BC-36EF6715743B}" type="pres">
      <dgm:prSet presAssocID="{CA823F87-C30E-49F3-80C8-2F4A15A8E503}" presName="Name9" presStyleLbl="sibTrans2D1" presStyleIdx="4" presStyleCnt="6"/>
      <dgm:spPr/>
    </dgm:pt>
    <dgm:pt modelId="{9266128B-C639-41BA-9F15-3EA07D7114C5}" type="pres">
      <dgm:prSet presAssocID="{226450F8-36BD-477A-864D-3B96A7307AA3}" presName="composite2" presStyleCnt="0"/>
      <dgm:spPr/>
    </dgm:pt>
    <dgm:pt modelId="{A18A23F5-5538-468D-9563-4B91205DC155}" type="pres">
      <dgm:prSet presAssocID="{226450F8-36BD-477A-864D-3B96A7307AA3}" presName="dummyNode2" presStyleLbl="node1" presStyleIdx="4" presStyleCnt="7"/>
      <dgm:spPr/>
    </dgm:pt>
    <dgm:pt modelId="{9ACEE389-8E77-4C92-882F-1F149F50734C}" type="pres">
      <dgm:prSet presAssocID="{226450F8-36BD-477A-864D-3B96A7307AA3}" presName="childNode2" presStyleLbl="bgAcc1" presStyleIdx="5" presStyleCnt="7">
        <dgm:presLayoutVars>
          <dgm:bulletEnabled val="1"/>
        </dgm:presLayoutVars>
      </dgm:prSet>
      <dgm:spPr/>
    </dgm:pt>
    <dgm:pt modelId="{C0F2616A-94F5-407B-A042-887A154F2EC3}" type="pres">
      <dgm:prSet presAssocID="{226450F8-36BD-477A-864D-3B96A7307AA3}" presName="childNode2tx" presStyleLbl="bgAcc1" presStyleIdx="5" presStyleCnt="7">
        <dgm:presLayoutVars>
          <dgm:bulletEnabled val="1"/>
        </dgm:presLayoutVars>
      </dgm:prSet>
      <dgm:spPr/>
    </dgm:pt>
    <dgm:pt modelId="{AB928D90-B541-4EE3-B763-64522FB1AA58}" type="pres">
      <dgm:prSet presAssocID="{226450F8-36BD-477A-864D-3B96A7307AA3}" presName="parentNode2" presStyleLbl="node1" presStyleIdx="5" presStyleCnt="7">
        <dgm:presLayoutVars>
          <dgm:chMax val="0"/>
          <dgm:bulletEnabled val="1"/>
        </dgm:presLayoutVars>
      </dgm:prSet>
      <dgm:spPr/>
    </dgm:pt>
    <dgm:pt modelId="{4B1E2758-EA9A-4D35-A059-1BA21A15E100}" type="pres">
      <dgm:prSet presAssocID="{226450F8-36BD-477A-864D-3B96A7307AA3}" presName="connSite2" presStyleCnt="0"/>
      <dgm:spPr/>
    </dgm:pt>
    <dgm:pt modelId="{B8182271-88CF-40B6-B461-485965EFB76D}" type="pres">
      <dgm:prSet presAssocID="{6B7E3950-4919-4A27-A95F-5DDF43983925}" presName="Name18" presStyleLbl="sibTrans2D1" presStyleIdx="5" presStyleCnt="6"/>
      <dgm:spPr/>
    </dgm:pt>
    <dgm:pt modelId="{79AD6793-79E6-4EFE-822A-C03064FF469B}" type="pres">
      <dgm:prSet presAssocID="{E150FA78-B1BB-4881-8926-BE5DF114CC7D}" presName="composite1" presStyleCnt="0"/>
      <dgm:spPr/>
    </dgm:pt>
    <dgm:pt modelId="{CFFB3801-5A1A-4B34-B981-426E8F1D5D0A}" type="pres">
      <dgm:prSet presAssocID="{E150FA78-B1BB-4881-8926-BE5DF114CC7D}" presName="dummyNode1" presStyleLbl="node1" presStyleIdx="5" presStyleCnt="7"/>
      <dgm:spPr/>
    </dgm:pt>
    <dgm:pt modelId="{3D1B3B72-A3A1-49AD-B5A3-99FA05FF7E79}" type="pres">
      <dgm:prSet presAssocID="{E150FA78-B1BB-4881-8926-BE5DF114CC7D}" presName="childNode1" presStyleLbl="bgAcc1" presStyleIdx="6" presStyleCnt="7">
        <dgm:presLayoutVars>
          <dgm:bulletEnabled val="1"/>
        </dgm:presLayoutVars>
      </dgm:prSet>
      <dgm:spPr/>
    </dgm:pt>
    <dgm:pt modelId="{A7070162-B3F6-4C10-856E-35683D90349B}" type="pres">
      <dgm:prSet presAssocID="{E150FA78-B1BB-4881-8926-BE5DF114CC7D}" presName="childNode1tx" presStyleLbl="bgAcc1" presStyleIdx="6" presStyleCnt="7">
        <dgm:presLayoutVars>
          <dgm:bulletEnabled val="1"/>
        </dgm:presLayoutVars>
      </dgm:prSet>
      <dgm:spPr/>
    </dgm:pt>
    <dgm:pt modelId="{9DEA2D37-7017-44CD-858B-177844A5D0F0}" type="pres">
      <dgm:prSet presAssocID="{E150FA78-B1BB-4881-8926-BE5DF114CC7D}" presName="parentNode1" presStyleLbl="node1" presStyleIdx="6" presStyleCnt="7">
        <dgm:presLayoutVars>
          <dgm:chMax val="1"/>
          <dgm:bulletEnabled val="1"/>
        </dgm:presLayoutVars>
      </dgm:prSet>
      <dgm:spPr/>
    </dgm:pt>
    <dgm:pt modelId="{3543563C-10EE-43B2-B371-75736FF3F378}" type="pres">
      <dgm:prSet presAssocID="{E150FA78-B1BB-4881-8926-BE5DF114CC7D}" presName="connSite1" presStyleCnt="0"/>
      <dgm:spPr/>
    </dgm:pt>
  </dgm:ptLst>
  <dgm:cxnLst>
    <dgm:cxn modelId="{A8050501-B2D5-403B-840B-C693EBC86A17}" type="presOf" srcId="{BF26925B-DB80-4F5D-BAA5-3286C6A72788}" destId="{C0F2616A-94F5-407B-A042-887A154F2EC3}" srcOrd="1" destOrd="0" presId="urn:microsoft.com/office/officeart/2005/8/layout/hProcess4"/>
    <dgm:cxn modelId="{54040701-25FA-4829-A667-3EBD29AC9A78}" type="presOf" srcId="{FD21E79E-BE55-40D3-AC18-E2C11C9DA14E}" destId="{D53F20FD-DF0B-48EC-9B6B-4F44F5A02C6B}" srcOrd="0" destOrd="0" presId="urn:microsoft.com/office/officeart/2005/8/layout/hProcess4"/>
    <dgm:cxn modelId="{43925304-8FDD-404A-955E-8E42FD951F0A}" type="presOf" srcId="{EF797027-D7E3-498D-80AA-86687F085F99}" destId="{C9F07425-1EF6-4150-A7AE-C02C7EA5AFE3}" srcOrd="0" destOrd="0" presId="urn:microsoft.com/office/officeart/2005/8/layout/hProcess4"/>
    <dgm:cxn modelId="{B8CB7706-66F2-4F62-8271-714C0F2F68A5}" type="presOf" srcId="{FD9F63DC-5929-469F-B029-C27937190766}" destId="{2BF03ADF-5521-4354-AFF6-77FB890D20DB}" srcOrd="0" destOrd="0" presId="urn:microsoft.com/office/officeart/2005/8/layout/hProcess4"/>
    <dgm:cxn modelId="{59FB9E08-0672-46D8-9941-FC30982060B3}" type="presOf" srcId="{D5FCB720-4D62-4698-8601-23E2D9E0106D}" destId="{1D2C44C6-BFA2-46A6-89F8-3DB9DDA02B5F}" srcOrd="1" destOrd="0" presId="urn:microsoft.com/office/officeart/2005/8/layout/hProcess4"/>
    <dgm:cxn modelId="{69A4D90E-6A4A-4493-BFB6-17CB60B12799}" srcId="{5D04E2AE-8126-4245-BEBC-9BC3EA85C4F1}" destId="{78354F4A-D25F-49D2-B464-AFE8EA2F8816}" srcOrd="2" destOrd="0" parTransId="{0B8E1042-F362-49B8-82EB-F3AA96B2895F}" sibTransId="{1D398AB4-CB7B-439A-8D15-75A9952B81B5}"/>
    <dgm:cxn modelId="{31319D0F-F2E2-484F-AD5C-5E9862905714}" type="presOf" srcId="{070D8273-D8E8-48A5-9D3A-48C4FAB2B8AD}" destId="{1D2C44C6-BFA2-46A6-89F8-3DB9DDA02B5F}" srcOrd="1" destOrd="2" presId="urn:microsoft.com/office/officeart/2005/8/layout/hProcess4"/>
    <dgm:cxn modelId="{25FD0C10-23C9-4CF9-9D4B-BA298A3EDC33}" srcId="{FD21E79E-BE55-40D3-AC18-E2C11C9DA14E}" destId="{FD9F63DC-5929-469F-B029-C27937190766}" srcOrd="1" destOrd="0" parTransId="{E9FD2649-1370-4F2F-A8A2-2DB195600B58}" sibTransId="{8B3E2D31-6E1D-4BAA-901F-D6FC3F90A9D4}"/>
    <dgm:cxn modelId="{2F7D4F14-1BF2-48A1-920E-7E00BE3FCA4F}" srcId="{E150FA78-B1BB-4881-8926-BE5DF114CC7D}" destId="{C0CB364E-50C5-4055-8510-67513F2DDF3A}" srcOrd="1" destOrd="0" parTransId="{5262F088-D052-4233-A531-74F46730BB0E}" sibTransId="{637D6D6D-A5EA-4A65-8B8B-E07BB11C795D}"/>
    <dgm:cxn modelId="{D10A0017-8379-4830-8246-12272A32BCFE}" srcId="{FD21E79E-BE55-40D3-AC18-E2C11C9DA14E}" destId="{4479D555-A155-49F1-9846-E106881D7C71}" srcOrd="3" destOrd="0" parTransId="{3A1FAA0B-65EB-4FBB-8A6F-C792A1CD605E}" sibTransId="{11169D54-4DE2-4AEE-B07F-F0FA5ECECF93}"/>
    <dgm:cxn modelId="{EFE94622-2675-4C62-A9CB-1DD63246C4D9}" type="presOf" srcId="{C6BB75F2-BC4E-428E-9C2C-CBD08003404C}" destId="{DEC4B21A-DA10-4AE1-B80E-61BF8DEA81EF}" srcOrd="0" destOrd="1" presId="urn:microsoft.com/office/officeart/2005/8/layout/hProcess4"/>
    <dgm:cxn modelId="{6AA90E29-6915-473C-B44F-B3B63306E1D2}" srcId="{5D04E2AE-8126-4245-BEBC-9BC3EA85C4F1}" destId="{7D27811B-18C9-48A3-A3DF-5BB79D43D558}" srcOrd="1" destOrd="0" parTransId="{8B52179D-0939-4259-8A44-DD06C1B293A3}" sibTransId="{58F5DFF6-DD0A-460C-AC28-DEE7A13D6279}"/>
    <dgm:cxn modelId="{EC2A6429-B1F8-4802-96A5-B27DA8D930CB}" srcId="{FD21E79E-BE55-40D3-AC18-E2C11C9DA14E}" destId="{E150FA78-B1BB-4881-8926-BE5DF114CC7D}" srcOrd="6" destOrd="0" parTransId="{5E8D5ECB-C91E-4092-80B4-BBE5B9D153B6}" sibTransId="{EE258B6F-A148-4AFD-93F4-B1FB4E12F2CE}"/>
    <dgm:cxn modelId="{B38DBB29-EC18-4A8C-A3F1-37A8C21F8442}" srcId="{825E0E92-9273-4589-AB22-70F34A8FB0F0}" destId="{46F7AF9D-E8B1-4BC6-A7BF-65AA041E2030}" srcOrd="0" destOrd="0" parTransId="{B62503C5-3212-4D8E-AEA2-64A94BC9D4AF}" sibTransId="{4E9CB166-53A3-48AA-8869-2FBBB4DA8781}"/>
    <dgm:cxn modelId="{3B666D2B-E98A-4A68-8FE8-FB43A899C02A}" srcId="{EB105694-EE3F-4342-8098-78A4FD2997B3}" destId="{D5FCB720-4D62-4698-8601-23E2D9E0106D}" srcOrd="0" destOrd="0" parTransId="{5B4715CF-970C-4C29-8126-4C3FBBED0F88}" sibTransId="{8CCDCC32-A323-4A76-8213-395E1BAAF40B}"/>
    <dgm:cxn modelId="{9D54FF2F-E1C5-4A88-96E0-260C24492015}" type="presOf" srcId="{BF26925B-DB80-4F5D-BAA5-3286C6A72788}" destId="{9ACEE389-8E77-4C92-882F-1F149F50734C}" srcOrd="0" destOrd="0" presId="urn:microsoft.com/office/officeart/2005/8/layout/hProcess4"/>
    <dgm:cxn modelId="{755E2E32-7EC5-4686-BBF4-9D460B1274DC}" type="presOf" srcId="{7D27811B-18C9-48A3-A3DF-5BB79D43D558}" destId="{1A1358FE-D5B5-404E-AB23-BC95D39C62CE}" srcOrd="1" destOrd="1" presId="urn:microsoft.com/office/officeart/2005/8/layout/hProcess4"/>
    <dgm:cxn modelId="{1698CA35-4A21-4FFA-BA2F-E1F6301A2D6C}" type="presOf" srcId="{CA823F87-C30E-49F3-80C8-2F4A15A8E503}" destId="{A82805B9-8F6B-444A-97BC-36EF6715743B}" srcOrd="0" destOrd="0" presId="urn:microsoft.com/office/officeart/2005/8/layout/hProcess4"/>
    <dgm:cxn modelId="{C4BF5B3A-1ED4-46C7-B85D-BAA73D68CD91}" type="presOf" srcId="{78354F4A-D25F-49D2-B464-AFE8EA2F8816}" destId="{1A1358FE-D5B5-404E-AB23-BC95D39C62CE}" srcOrd="1" destOrd="2" presId="urn:microsoft.com/office/officeart/2005/8/layout/hProcess4"/>
    <dgm:cxn modelId="{3B9A903D-57BB-45FB-879E-0EA95D3A377C}" type="presOf" srcId="{4479D555-A155-49F1-9846-E106881D7C71}" destId="{33D00DB1-0615-4531-98EA-37B3E75A7741}" srcOrd="0" destOrd="0" presId="urn:microsoft.com/office/officeart/2005/8/layout/hProcess4"/>
    <dgm:cxn modelId="{296E3340-E26F-44D5-95A9-ACF2BF6EA3CB}" type="presOf" srcId="{226450F8-36BD-477A-864D-3B96A7307AA3}" destId="{AB928D90-B541-4EE3-B763-64522FB1AA58}" srcOrd="0" destOrd="0" presId="urn:microsoft.com/office/officeart/2005/8/layout/hProcess4"/>
    <dgm:cxn modelId="{7F90C45C-586E-4360-8790-644C71C99C52}" type="presOf" srcId="{796F99E5-84CB-4AA4-946D-792EA29DFBDC}" destId="{6CC50184-4DFD-4A7E-A82D-ED4CD59B84DB}" srcOrd="1" destOrd="0" presId="urn:microsoft.com/office/officeart/2005/8/layout/hProcess4"/>
    <dgm:cxn modelId="{73D00361-6BDF-416F-A126-29AA51F73D77}" srcId="{5D04E2AE-8126-4245-BEBC-9BC3EA85C4F1}" destId="{A5617B6A-72E1-48BC-96BF-DA99C96CC79F}" srcOrd="0" destOrd="0" parTransId="{45F77751-1800-4254-A763-3756434B123E}" sibTransId="{43C821E7-2C54-4B54-AD6B-C19025D82A7B}"/>
    <dgm:cxn modelId="{9DC1C144-2EB4-42F5-9256-298C002D3BC6}" type="presOf" srcId="{EB105694-EE3F-4342-8098-78A4FD2997B3}" destId="{5A405D16-E218-4D0F-B35C-4F1E057BD9D2}" srcOrd="0" destOrd="0" presId="urn:microsoft.com/office/officeart/2005/8/layout/hProcess4"/>
    <dgm:cxn modelId="{6AC0816A-01BD-4910-9025-01FD4B91D63F}" type="presOf" srcId="{070D8273-D8E8-48A5-9D3A-48C4FAB2B8AD}" destId="{DEC4B21A-DA10-4AE1-B80E-61BF8DEA81EF}" srcOrd="0" destOrd="2" presId="urn:microsoft.com/office/officeart/2005/8/layout/hProcess4"/>
    <dgm:cxn modelId="{ED9A0851-64BB-4816-B6C4-13062BBDD104}" type="presOf" srcId="{A5617B6A-72E1-48BC-96BF-DA99C96CC79F}" destId="{3F2036DE-2CEB-4DB0-8DAC-0ECFBFC958AB}" srcOrd="0" destOrd="0" presId="urn:microsoft.com/office/officeart/2005/8/layout/hProcess4"/>
    <dgm:cxn modelId="{97DAB256-3D77-4B2D-BD40-497892ABECE1}" type="presOf" srcId="{46F7AF9D-E8B1-4BC6-A7BF-65AA041E2030}" destId="{9278091A-6E8D-4741-AE00-C6EA39738A62}" srcOrd="0" destOrd="0" presId="urn:microsoft.com/office/officeart/2005/8/layout/hProcess4"/>
    <dgm:cxn modelId="{9422ED56-2B0E-4167-873F-9E0B55A80BAC}" srcId="{4479D555-A155-49F1-9846-E106881D7C71}" destId="{B5E4A5D0-6C67-4728-B3E4-09398BF19D56}" srcOrd="1" destOrd="0" parTransId="{9C89A0C8-0FB0-475B-ABA1-E0240CB691CD}" sibTransId="{BC7B0BC9-6E27-4B61-845C-9E2A71BA12B2}"/>
    <dgm:cxn modelId="{E224A659-2642-4368-B229-02AFAACEDD60}" type="presOf" srcId="{825E0E92-9273-4589-AB22-70F34A8FB0F0}" destId="{800198F2-546E-4A6C-BE5A-2011D51A3D84}" srcOrd="0" destOrd="0" presId="urn:microsoft.com/office/officeart/2005/8/layout/hProcess4"/>
    <dgm:cxn modelId="{2CA3C47A-CB73-4881-9F11-F85D3D0D412B}" type="presOf" srcId="{7F6F8725-FB27-4D69-A13E-994D85327504}" destId="{3D1B3B72-A3A1-49AD-B5A3-99FA05FF7E79}" srcOrd="0" destOrd="0" presId="urn:microsoft.com/office/officeart/2005/8/layout/hProcess4"/>
    <dgm:cxn modelId="{83E7F87E-9336-494A-8116-67B64078E511}" type="presOf" srcId="{D5FCB720-4D62-4698-8601-23E2D9E0106D}" destId="{DEC4B21A-DA10-4AE1-B80E-61BF8DEA81EF}" srcOrd="0" destOrd="0" presId="urn:microsoft.com/office/officeart/2005/8/layout/hProcess4"/>
    <dgm:cxn modelId="{32B39381-EFFE-434B-AD83-D52E8112D24A}" type="presOf" srcId="{EF797027-D7E3-498D-80AA-86687F085F99}" destId="{98ADEB00-3F94-4DB0-B53F-79DB078040D0}" srcOrd="1" destOrd="0" presId="urn:microsoft.com/office/officeart/2005/8/layout/hProcess4"/>
    <dgm:cxn modelId="{C39B4D82-6E1A-4ED4-BE32-69E0516FB6E2}" srcId="{FD21E79E-BE55-40D3-AC18-E2C11C9DA14E}" destId="{EB105694-EE3F-4342-8098-78A4FD2997B3}" srcOrd="2" destOrd="0" parTransId="{0B20751B-1353-430C-B47A-4EEC36D52377}" sibTransId="{86918EA7-E9E5-4E83-B364-AE9C7D3B42AA}"/>
    <dgm:cxn modelId="{EFE6D388-C3E6-442E-97A4-B732F4B29E29}" type="presOf" srcId="{7F6F8725-FB27-4D69-A13E-994D85327504}" destId="{A7070162-B3F6-4C10-856E-35683D90349B}" srcOrd="1" destOrd="0" presId="urn:microsoft.com/office/officeart/2005/8/layout/hProcess4"/>
    <dgm:cxn modelId="{AC42F289-0BE1-4308-B437-D650ECC455A1}" type="presOf" srcId="{796F99E5-84CB-4AA4-946D-792EA29DFBDC}" destId="{50508BAD-CE3C-4804-ABFB-9614276F4A27}" srcOrd="0" destOrd="0" presId="urn:microsoft.com/office/officeart/2005/8/layout/hProcess4"/>
    <dgm:cxn modelId="{E95FDB8A-1C53-421E-A300-D05FAF985A49}" type="presOf" srcId="{C0CB364E-50C5-4055-8510-67513F2DDF3A}" destId="{A7070162-B3F6-4C10-856E-35683D90349B}" srcOrd="1" destOrd="1" presId="urn:microsoft.com/office/officeart/2005/8/layout/hProcess4"/>
    <dgm:cxn modelId="{7F4CF48B-F3DB-4BF9-A307-198901237E5B}" type="presOf" srcId="{8B3E2D31-6E1D-4BAA-901F-D6FC3F90A9D4}" destId="{C8638843-C93C-4EFB-A6B2-EE71DF8ACE02}" srcOrd="0" destOrd="0" presId="urn:microsoft.com/office/officeart/2005/8/layout/hProcess4"/>
    <dgm:cxn modelId="{BBADBD8C-AEB4-4E2A-8872-BAC158D3A602}" type="presOf" srcId="{86918EA7-E9E5-4E83-B364-AE9C7D3B42AA}" destId="{D1024F6D-1107-4DE2-83A7-568D89FC9438}" srcOrd="0" destOrd="0" presId="urn:microsoft.com/office/officeart/2005/8/layout/hProcess4"/>
    <dgm:cxn modelId="{1B23F899-4C23-4AEB-B51D-1F249A332492}" srcId="{226450F8-36BD-477A-864D-3B96A7307AA3}" destId="{BF26925B-DB80-4F5D-BAA5-3286C6A72788}" srcOrd="0" destOrd="0" parTransId="{09D0AFB5-AD98-4797-891E-77774BF1EFDD}" sibTransId="{7F78C0F9-9EDE-4889-9DA8-23FF867B5716}"/>
    <dgm:cxn modelId="{497DCDA1-8635-4323-8CA4-5333FC12F8D2}" type="presOf" srcId="{11169D54-4DE2-4AEE-B07F-F0FA5ECECF93}" destId="{E065E8C7-E443-4890-82BE-45C4F13C8F0B}" srcOrd="0" destOrd="0" presId="urn:microsoft.com/office/officeart/2005/8/layout/hProcess4"/>
    <dgm:cxn modelId="{3B0806A7-24CD-49D6-A653-8138E45822D2}" type="presOf" srcId="{A5617B6A-72E1-48BC-96BF-DA99C96CC79F}" destId="{1A1358FE-D5B5-404E-AB23-BC95D39C62CE}" srcOrd="1" destOrd="0" presId="urn:microsoft.com/office/officeart/2005/8/layout/hProcess4"/>
    <dgm:cxn modelId="{4EF9E5A9-6E12-4AE8-802D-6EAF2F508C6B}" srcId="{FD21E79E-BE55-40D3-AC18-E2C11C9DA14E}" destId="{226450F8-36BD-477A-864D-3B96A7307AA3}" srcOrd="5" destOrd="0" parTransId="{D9200A22-36F4-427A-B5F2-1E092DCDA8BB}" sibTransId="{6B7E3950-4919-4A27-A95F-5DDF43983925}"/>
    <dgm:cxn modelId="{A53974B0-831C-4D9E-AD1A-8C1E2B866344}" srcId="{E150FA78-B1BB-4881-8926-BE5DF114CC7D}" destId="{7F6F8725-FB27-4D69-A13E-994D85327504}" srcOrd="0" destOrd="0" parTransId="{CCE74D9F-D839-4A07-9B0D-A1343596B15B}" sibTransId="{39E68D93-A79E-4633-824D-B13D962AB1BE}"/>
    <dgm:cxn modelId="{BC9D09C3-60E8-4DEC-B5FB-9D4F3B350F2F}" srcId="{EB105694-EE3F-4342-8098-78A4FD2997B3}" destId="{C6BB75F2-BC4E-428E-9C2C-CBD08003404C}" srcOrd="1" destOrd="0" parTransId="{E196A727-5729-4C96-98FC-6FFFD0FCCE2B}" sibTransId="{34744C67-C5F5-4304-924D-F685BA655960}"/>
    <dgm:cxn modelId="{8970E7C3-E7E6-4940-81B6-F071667CD41E}" type="presOf" srcId="{C6BB75F2-BC4E-428E-9C2C-CBD08003404C}" destId="{1D2C44C6-BFA2-46A6-89F8-3DB9DDA02B5F}" srcOrd="1" destOrd="1" presId="urn:microsoft.com/office/officeart/2005/8/layout/hProcess4"/>
    <dgm:cxn modelId="{52B7F0C4-5AC4-4CC5-8D64-FB999A204B03}" srcId="{EB105694-EE3F-4342-8098-78A4FD2997B3}" destId="{070D8273-D8E8-48A5-9D3A-48C4FAB2B8AD}" srcOrd="2" destOrd="0" parTransId="{8CF71F28-3C72-4166-A146-53E676F40BF8}" sibTransId="{E5E29BCE-BB7D-488D-845C-C116C2F58A28}"/>
    <dgm:cxn modelId="{B161D1C5-55B0-4C95-B3D7-D9F15820C3B5}" srcId="{4479D555-A155-49F1-9846-E106881D7C71}" destId="{796F99E5-84CB-4AA4-946D-792EA29DFBDC}" srcOrd="0" destOrd="0" parTransId="{F799D4C7-57EC-425D-BD1C-596F4D95F8D1}" sibTransId="{59F9F295-BF0E-4B46-AD09-B6A07E955F1A}"/>
    <dgm:cxn modelId="{D8481DC6-53D2-44B2-BDEE-595D7C38F1C8}" type="presOf" srcId="{6B7E3950-4919-4A27-A95F-5DDF43983925}" destId="{B8182271-88CF-40B6-B461-485965EFB76D}" srcOrd="0" destOrd="0" presId="urn:microsoft.com/office/officeart/2005/8/layout/hProcess4"/>
    <dgm:cxn modelId="{30E11ECB-C0F4-417F-9A09-2F795F9D3161}" type="presOf" srcId="{B93821AE-7CEB-44D4-AE49-A429D27E4318}" destId="{8D96E072-5BAD-46AA-92A9-E8AB8D6B5F8B}" srcOrd="0" destOrd="0" presId="urn:microsoft.com/office/officeart/2005/8/layout/hProcess4"/>
    <dgm:cxn modelId="{432E45D1-25FD-448A-88FF-1A77234B55CC}" type="presOf" srcId="{E150FA78-B1BB-4881-8926-BE5DF114CC7D}" destId="{9DEA2D37-7017-44CD-858B-177844A5D0F0}" srcOrd="0" destOrd="0" presId="urn:microsoft.com/office/officeart/2005/8/layout/hProcess4"/>
    <dgm:cxn modelId="{B8EAA0DF-EB67-4E0F-BF3F-A04FE3F558CE}" srcId="{FD9F63DC-5929-469F-B029-C27937190766}" destId="{EF797027-D7E3-498D-80AA-86687F085F99}" srcOrd="0" destOrd="0" parTransId="{8C6EC149-9FBD-4710-8D85-38BDF02934EC}" sibTransId="{D115B588-FDCD-4690-A5D9-153B12D2ACFB}"/>
    <dgm:cxn modelId="{14FBC1DF-48C3-4E5E-9964-B0396E2CEE41}" srcId="{FD21E79E-BE55-40D3-AC18-E2C11C9DA14E}" destId="{5D04E2AE-8126-4245-BEBC-9BC3EA85C4F1}" srcOrd="0" destOrd="0" parTransId="{32BE0C36-0893-4E15-A5D5-57577E532417}" sibTransId="{B93821AE-7CEB-44D4-AE49-A429D27E4318}"/>
    <dgm:cxn modelId="{1DB6DFDF-F628-4334-A857-B411E9A250AC}" type="presOf" srcId="{46F7AF9D-E8B1-4BC6-A7BF-65AA041E2030}" destId="{01B9E01F-9FFC-456A-BDCD-589678848046}" srcOrd="1" destOrd="0" presId="urn:microsoft.com/office/officeart/2005/8/layout/hProcess4"/>
    <dgm:cxn modelId="{EA0408E5-ADA3-4FF1-B567-BB63E448C71D}" type="presOf" srcId="{B5E4A5D0-6C67-4728-B3E4-09398BF19D56}" destId="{50508BAD-CE3C-4804-ABFB-9614276F4A27}" srcOrd="0" destOrd="1" presId="urn:microsoft.com/office/officeart/2005/8/layout/hProcess4"/>
    <dgm:cxn modelId="{FCBA0EE7-CD10-42EC-96D0-08D7B8114CCB}" srcId="{FD21E79E-BE55-40D3-AC18-E2C11C9DA14E}" destId="{825E0E92-9273-4589-AB22-70F34A8FB0F0}" srcOrd="4" destOrd="0" parTransId="{188DE219-D77D-4831-9A34-8A8065C33C39}" sibTransId="{CA823F87-C30E-49F3-80C8-2F4A15A8E503}"/>
    <dgm:cxn modelId="{9E4F30F0-9F38-47A6-9260-B5A85DE5D494}" type="presOf" srcId="{5D04E2AE-8126-4245-BEBC-9BC3EA85C4F1}" destId="{713965B9-1F8C-43BD-80E2-8D5E0C171475}" srcOrd="0" destOrd="0" presId="urn:microsoft.com/office/officeart/2005/8/layout/hProcess4"/>
    <dgm:cxn modelId="{905CF2F5-9B17-4219-8C96-F3CB136D3442}" type="presOf" srcId="{7D27811B-18C9-48A3-A3DF-5BB79D43D558}" destId="{3F2036DE-2CEB-4DB0-8DAC-0ECFBFC958AB}" srcOrd="0" destOrd="1" presId="urn:microsoft.com/office/officeart/2005/8/layout/hProcess4"/>
    <dgm:cxn modelId="{399AEAF6-381A-4AE6-90C6-231AE5DC8618}" type="presOf" srcId="{78354F4A-D25F-49D2-B464-AFE8EA2F8816}" destId="{3F2036DE-2CEB-4DB0-8DAC-0ECFBFC958AB}" srcOrd="0" destOrd="2" presId="urn:microsoft.com/office/officeart/2005/8/layout/hProcess4"/>
    <dgm:cxn modelId="{E96E0AF7-C3CA-4E31-986B-9AE1D0EF2DE9}" type="presOf" srcId="{B5E4A5D0-6C67-4728-B3E4-09398BF19D56}" destId="{6CC50184-4DFD-4A7E-A82D-ED4CD59B84DB}" srcOrd="1" destOrd="1" presId="urn:microsoft.com/office/officeart/2005/8/layout/hProcess4"/>
    <dgm:cxn modelId="{29373BF9-B97E-4AB7-98F7-184685648B8F}" type="presOf" srcId="{C0CB364E-50C5-4055-8510-67513F2DDF3A}" destId="{3D1B3B72-A3A1-49AD-B5A3-99FA05FF7E79}" srcOrd="0" destOrd="1" presId="urn:microsoft.com/office/officeart/2005/8/layout/hProcess4"/>
    <dgm:cxn modelId="{6D6826C2-7491-4611-93D3-F83B9D022F24}" type="presParOf" srcId="{D53F20FD-DF0B-48EC-9B6B-4F44F5A02C6B}" destId="{4FF17244-CB18-44F9-B6F7-48E41EAE5CC8}" srcOrd="0" destOrd="0" presId="urn:microsoft.com/office/officeart/2005/8/layout/hProcess4"/>
    <dgm:cxn modelId="{124EBB15-4C45-4C3B-9E7F-43A114BC5FD9}" type="presParOf" srcId="{D53F20FD-DF0B-48EC-9B6B-4F44F5A02C6B}" destId="{D7CBFF03-4A6D-41E8-8DDE-D1E84035F23E}" srcOrd="1" destOrd="0" presId="urn:microsoft.com/office/officeart/2005/8/layout/hProcess4"/>
    <dgm:cxn modelId="{03431357-65CE-4AF6-99CB-72FD316F4C7B}" type="presParOf" srcId="{D53F20FD-DF0B-48EC-9B6B-4F44F5A02C6B}" destId="{2F7AA429-6F39-4461-857E-F54D73ECF22A}" srcOrd="2" destOrd="0" presId="urn:microsoft.com/office/officeart/2005/8/layout/hProcess4"/>
    <dgm:cxn modelId="{FAC49FFC-15B1-40C2-9E15-2FA5EAC734D8}" type="presParOf" srcId="{2F7AA429-6F39-4461-857E-F54D73ECF22A}" destId="{5227839D-E150-4C27-958D-CF3179DED7CF}" srcOrd="0" destOrd="0" presId="urn:microsoft.com/office/officeart/2005/8/layout/hProcess4"/>
    <dgm:cxn modelId="{FFA88ABE-3339-41E9-AEC4-841F0B873632}" type="presParOf" srcId="{5227839D-E150-4C27-958D-CF3179DED7CF}" destId="{CB9EB017-181D-412E-9819-477F95AA747E}" srcOrd="0" destOrd="0" presId="urn:microsoft.com/office/officeart/2005/8/layout/hProcess4"/>
    <dgm:cxn modelId="{AA7AABE1-6E1A-4D8A-B111-3D269D2200D8}" type="presParOf" srcId="{5227839D-E150-4C27-958D-CF3179DED7CF}" destId="{3F2036DE-2CEB-4DB0-8DAC-0ECFBFC958AB}" srcOrd="1" destOrd="0" presId="urn:microsoft.com/office/officeart/2005/8/layout/hProcess4"/>
    <dgm:cxn modelId="{CE7808BD-99A1-4C81-9BFA-685D63C7DF69}" type="presParOf" srcId="{5227839D-E150-4C27-958D-CF3179DED7CF}" destId="{1A1358FE-D5B5-404E-AB23-BC95D39C62CE}" srcOrd="2" destOrd="0" presId="urn:microsoft.com/office/officeart/2005/8/layout/hProcess4"/>
    <dgm:cxn modelId="{378876F6-5066-44B7-BF98-DF93653A31BE}" type="presParOf" srcId="{5227839D-E150-4C27-958D-CF3179DED7CF}" destId="{713965B9-1F8C-43BD-80E2-8D5E0C171475}" srcOrd="3" destOrd="0" presId="urn:microsoft.com/office/officeart/2005/8/layout/hProcess4"/>
    <dgm:cxn modelId="{C9EC903C-6359-4F81-9272-418FC0743FD4}" type="presParOf" srcId="{5227839D-E150-4C27-958D-CF3179DED7CF}" destId="{C3A7671F-AF11-41B7-A28F-19916747730D}" srcOrd="4" destOrd="0" presId="urn:microsoft.com/office/officeart/2005/8/layout/hProcess4"/>
    <dgm:cxn modelId="{88969536-04F9-4179-8173-95453C9F0CA4}" type="presParOf" srcId="{2F7AA429-6F39-4461-857E-F54D73ECF22A}" destId="{8D96E072-5BAD-46AA-92A9-E8AB8D6B5F8B}" srcOrd="1" destOrd="0" presId="urn:microsoft.com/office/officeart/2005/8/layout/hProcess4"/>
    <dgm:cxn modelId="{DAFB2210-99D5-4C0D-ABA3-CB194A4DCC44}" type="presParOf" srcId="{2F7AA429-6F39-4461-857E-F54D73ECF22A}" destId="{24F7FCB6-5A65-4FD7-B88F-615F5C6EC8CA}" srcOrd="2" destOrd="0" presId="urn:microsoft.com/office/officeart/2005/8/layout/hProcess4"/>
    <dgm:cxn modelId="{39F273C2-F1FA-47AC-8F8E-3843CD5B09AA}" type="presParOf" srcId="{24F7FCB6-5A65-4FD7-B88F-615F5C6EC8CA}" destId="{345ADEF3-08C7-44C0-9572-C72AC1A0798A}" srcOrd="0" destOrd="0" presId="urn:microsoft.com/office/officeart/2005/8/layout/hProcess4"/>
    <dgm:cxn modelId="{4AA4D3F0-13B3-4199-A82D-28C7B52FBCCF}" type="presParOf" srcId="{24F7FCB6-5A65-4FD7-B88F-615F5C6EC8CA}" destId="{C9F07425-1EF6-4150-A7AE-C02C7EA5AFE3}" srcOrd="1" destOrd="0" presId="urn:microsoft.com/office/officeart/2005/8/layout/hProcess4"/>
    <dgm:cxn modelId="{479B86C3-0A27-4067-BAE2-8A7C1B60D972}" type="presParOf" srcId="{24F7FCB6-5A65-4FD7-B88F-615F5C6EC8CA}" destId="{98ADEB00-3F94-4DB0-B53F-79DB078040D0}" srcOrd="2" destOrd="0" presId="urn:microsoft.com/office/officeart/2005/8/layout/hProcess4"/>
    <dgm:cxn modelId="{8DC0FA15-5DB2-4338-89FE-FAD086EAD969}" type="presParOf" srcId="{24F7FCB6-5A65-4FD7-B88F-615F5C6EC8CA}" destId="{2BF03ADF-5521-4354-AFF6-77FB890D20DB}" srcOrd="3" destOrd="0" presId="urn:microsoft.com/office/officeart/2005/8/layout/hProcess4"/>
    <dgm:cxn modelId="{6ECC191B-7324-4EAC-8B80-7061F4DCB918}" type="presParOf" srcId="{24F7FCB6-5A65-4FD7-B88F-615F5C6EC8CA}" destId="{348C6D6E-4569-491C-88E1-B73A6C6023B8}" srcOrd="4" destOrd="0" presId="urn:microsoft.com/office/officeart/2005/8/layout/hProcess4"/>
    <dgm:cxn modelId="{60B78A90-09E2-4D58-B07C-AAF77A33C51A}" type="presParOf" srcId="{2F7AA429-6F39-4461-857E-F54D73ECF22A}" destId="{C8638843-C93C-4EFB-A6B2-EE71DF8ACE02}" srcOrd="3" destOrd="0" presId="urn:microsoft.com/office/officeart/2005/8/layout/hProcess4"/>
    <dgm:cxn modelId="{574CC613-F4C5-4A18-8C8F-178AA58CF08C}" type="presParOf" srcId="{2F7AA429-6F39-4461-857E-F54D73ECF22A}" destId="{3B806314-E29D-4D6D-AA3C-786E2AED8F76}" srcOrd="4" destOrd="0" presId="urn:microsoft.com/office/officeart/2005/8/layout/hProcess4"/>
    <dgm:cxn modelId="{B4E3C572-D476-4418-A499-98FE7FE6F0F5}" type="presParOf" srcId="{3B806314-E29D-4D6D-AA3C-786E2AED8F76}" destId="{B7B0AA7B-AB0A-41F9-BD16-893BCFEC3A57}" srcOrd="0" destOrd="0" presId="urn:microsoft.com/office/officeart/2005/8/layout/hProcess4"/>
    <dgm:cxn modelId="{416E2272-E593-4632-BDEA-7BD657D90844}" type="presParOf" srcId="{3B806314-E29D-4D6D-AA3C-786E2AED8F76}" destId="{DEC4B21A-DA10-4AE1-B80E-61BF8DEA81EF}" srcOrd="1" destOrd="0" presId="urn:microsoft.com/office/officeart/2005/8/layout/hProcess4"/>
    <dgm:cxn modelId="{56380B7C-21AD-453D-AB7E-674AEDF27301}" type="presParOf" srcId="{3B806314-E29D-4D6D-AA3C-786E2AED8F76}" destId="{1D2C44C6-BFA2-46A6-89F8-3DB9DDA02B5F}" srcOrd="2" destOrd="0" presId="urn:microsoft.com/office/officeart/2005/8/layout/hProcess4"/>
    <dgm:cxn modelId="{45DB59F6-5482-4774-9A35-E0B256C54871}" type="presParOf" srcId="{3B806314-E29D-4D6D-AA3C-786E2AED8F76}" destId="{5A405D16-E218-4D0F-B35C-4F1E057BD9D2}" srcOrd="3" destOrd="0" presId="urn:microsoft.com/office/officeart/2005/8/layout/hProcess4"/>
    <dgm:cxn modelId="{31469C4A-4F81-42E3-B706-ACB3953FDBE7}" type="presParOf" srcId="{3B806314-E29D-4D6D-AA3C-786E2AED8F76}" destId="{0E443835-11D7-4FDE-9410-F8C380221E41}" srcOrd="4" destOrd="0" presId="urn:microsoft.com/office/officeart/2005/8/layout/hProcess4"/>
    <dgm:cxn modelId="{D4B1F77B-3BC7-4ADD-AD02-0BFD73EE1803}" type="presParOf" srcId="{2F7AA429-6F39-4461-857E-F54D73ECF22A}" destId="{D1024F6D-1107-4DE2-83A7-568D89FC9438}" srcOrd="5" destOrd="0" presId="urn:microsoft.com/office/officeart/2005/8/layout/hProcess4"/>
    <dgm:cxn modelId="{FCC1975B-90C6-4CCE-B6C6-8FAB1A7187E1}" type="presParOf" srcId="{2F7AA429-6F39-4461-857E-F54D73ECF22A}" destId="{DCCD999F-C4B3-4E11-8E84-32B7D258EE0A}" srcOrd="6" destOrd="0" presId="urn:microsoft.com/office/officeart/2005/8/layout/hProcess4"/>
    <dgm:cxn modelId="{BC34C4A6-979D-4B42-A06E-A246A17B775A}" type="presParOf" srcId="{DCCD999F-C4B3-4E11-8E84-32B7D258EE0A}" destId="{0537D13B-2EC9-42C1-8979-EED6153AAAB8}" srcOrd="0" destOrd="0" presId="urn:microsoft.com/office/officeart/2005/8/layout/hProcess4"/>
    <dgm:cxn modelId="{F2BFB4BC-057F-4CD9-97E3-951CEB25DD54}" type="presParOf" srcId="{DCCD999F-C4B3-4E11-8E84-32B7D258EE0A}" destId="{50508BAD-CE3C-4804-ABFB-9614276F4A27}" srcOrd="1" destOrd="0" presId="urn:microsoft.com/office/officeart/2005/8/layout/hProcess4"/>
    <dgm:cxn modelId="{D04A962C-2405-4AAE-ABE0-66295A9A376B}" type="presParOf" srcId="{DCCD999F-C4B3-4E11-8E84-32B7D258EE0A}" destId="{6CC50184-4DFD-4A7E-A82D-ED4CD59B84DB}" srcOrd="2" destOrd="0" presId="urn:microsoft.com/office/officeart/2005/8/layout/hProcess4"/>
    <dgm:cxn modelId="{A6261F64-C8FA-40B4-BDCB-5015F5FBEEEF}" type="presParOf" srcId="{DCCD999F-C4B3-4E11-8E84-32B7D258EE0A}" destId="{33D00DB1-0615-4531-98EA-37B3E75A7741}" srcOrd="3" destOrd="0" presId="urn:microsoft.com/office/officeart/2005/8/layout/hProcess4"/>
    <dgm:cxn modelId="{A0C58FDF-0418-41D2-9BA5-FF5F6CD73B00}" type="presParOf" srcId="{DCCD999F-C4B3-4E11-8E84-32B7D258EE0A}" destId="{C559A109-7BD1-479C-8994-003A0A5692A3}" srcOrd="4" destOrd="0" presId="urn:microsoft.com/office/officeart/2005/8/layout/hProcess4"/>
    <dgm:cxn modelId="{8CA5401D-D64F-40EA-86DC-09C1B47E4C03}" type="presParOf" srcId="{2F7AA429-6F39-4461-857E-F54D73ECF22A}" destId="{E065E8C7-E443-4890-82BE-45C4F13C8F0B}" srcOrd="7" destOrd="0" presId="urn:microsoft.com/office/officeart/2005/8/layout/hProcess4"/>
    <dgm:cxn modelId="{DE0F90E8-9AB6-45C4-ABBD-86C35AF7A0B8}" type="presParOf" srcId="{2F7AA429-6F39-4461-857E-F54D73ECF22A}" destId="{106F30F2-A955-4E19-BECA-9E3C0D827395}" srcOrd="8" destOrd="0" presId="urn:microsoft.com/office/officeart/2005/8/layout/hProcess4"/>
    <dgm:cxn modelId="{1745B446-BB8C-4480-B0A0-24529EA2F932}" type="presParOf" srcId="{106F30F2-A955-4E19-BECA-9E3C0D827395}" destId="{1378E758-9C2B-4924-9676-E685EB65F542}" srcOrd="0" destOrd="0" presId="urn:microsoft.com/office/officeart/2005/8/layout/hProcess4"/>
    <dgm:cxn modelId="{136E8064-370B-40E7-B255-7F4E02E4A144}" type="presParOf" srcId="{106F30F2-A955-4E19-BECA-9E3C0D827395}" destId="{9278091A-6E8D-4741-AE00-C6EA39738A62}" srcOrd="1" destOrd="0" presId="urn:microsoft.com/office/officeart/2005/8/layout/hProcess4"/>
    <dgm:cxn modelId="{13EF5BF6-1A00-4062-8172-8FA5B334FBFA}" type="presParOf" srcId="{106F30F2-A955-4E19-BECA-9E3C0D827395}" destId="{01B9E01F-9FFC-456A-BDCD-589678848046}" srcOrd="2" destOrd="0" presId="urn:microsoft.com/office/officeart/2005/8/layout/hProcess4"/>
    <dgm:cxn modelId="{6B939DE2-C0DF-4FB6-8B2E-71491C7E4889}" type="presParOf" srcId="{106F30F2-A955-4E19-BECA-9E3C0D827395}" destId="{800198F2-546E-4A6C-BE5A-2011D51A3D84}" srcOrd="3" destOrd="0" presId="urn:microsoft.com/office/officeart/2005/8/layout/hProcess4"/>
    <dgm:cxn modelId="{8B6CC7C8-63CB-4283-9E95-22AA777C0D6B}" type="presParOf" srcId="{106F30F2-A955-4E19-BECA-9E3C0D827395}" destId="{B8880F10-B8A3-43BA-AE2B-396BA38A1488}" srcOrd="4" destOrd="0" presId="urn:microsoft.com/office/officeart/2005/8/layout/hProcess4"/>
    <dgm:cxn modelId="{141B58C8-164E-4DD6-BE28-20404C71D9AA}" type="presParOf" srcId="{2F7AA429-6F39-4461-857E-F54D73ECF22A}" destId="{A82805B9-8F6B-444A-97BC-36EF6715743B}" srcOrd="9" destOrd="0" presId="urn:microsoft.com/office/officeart/2005/8/layout/hProcess4"/>
    <dgm:cxn modelId="{4A32A454-4CAC-4C6F-8758-B9373F1131A3}" type="presParOf" srcId="{2F7AA429-6F39-4461-857E-F54D73ECF22A}" destId="{9266128B-C639-41BA-9F15-3EA07D7114C5}" srcOrd="10" destOrd="0" presId="urn:microsoft.com/office/officeart/2005/8/layout/hProcess4"/>
    <dgm:cxn modelId="{39D29ED5-CB99-4ED6-B6B8-706720CF182C}" type="presParOf" srcId="{9266128B-C639-41BA-9F15-3EA07D7114C5}" destId="{A18A23F5-5538-468D-9563-4B91205DC155}" srcOrd="0" destOrd="0" presId="urn:microsoft.com/office/officeart/2005/8/layout/hProcess4"/>
    <dgm:cxn modelId="{289D2266-24C2-4E79-9291-B876140481E8}" type="presParOf" srcId="{9266128B-C639-41BA-9F15-3EA07D7114C5}" destId="{9ACEE389-8E77-4C92-882F-1F149F50734C}" srcOrd="1" destOrd="0" presId="urn:microsoft.com/office/officeart/2005/8/layout/hProcess4"/>
    <dgm:cxn modelId="{93DA7715-B438-46A5-BA1B-6CB2D0E86006}" type="presParOf" srcId="{9266128B-C639-41BA-9F15-3EA07D7114C5}" destId="{C0F2616A-94F5-407B-A042-887A154F2EC3}" srcOrd="2" destOrd="0" presId="urn:microsoft.com/office/officeart/2005/8/layout/hProcess4"/>
    <dgm:cxn modelId="{9EEDD08E-149F-42BB-980C-C4FA1D3FFFB4}" type="presParOf" srcId="{9266128B-C639-41BA-9F15-3EA07D7114C5}" destId="{AB928D90-B541-4EE3-B763-64522FB1AA58}" srcOrd="3" destOrd="0" presId="urn:microsoft.com/office/officeart/2005/8/layout/hProcess4"/>
    <dgm:cxn modelId="{30726687-D0B4-4396-ADA6-8B7CA82F6AC9}" type="presParOf" srcId="{9266128B-C639-41BA-9F15-3EA07D7114C5}" destId="{4B1E2758-EA9A-4D35-A059-1BA21A15E100}" srcOrd="4" destOrd="0" presId="urn:microsoft.com/office/officeart/2005/8/layout/hProcess4"/>
    <dgm:cxn modelId="{6E7A6566-DA43-4669-9AD9-492E2E44CC61}" type="presParOf" srcId="{2F7AA429-6F39-4461-857E-F54D73ECF22A}" destId="{B8182271-88CF-40B6-B461-485965EFB76D}" srcOrd="11" destOrd="0" presId="urn:microsoft.com/office/officeart/2005/8/layout/hProcess4"/>
    <dgm:cxn modelId="{FA8DB4B2-BC30-4574-A384-340860343868}" type="presParOf" srcId="{2F7AA429-6F39-4461-857E-F54D73ECF22A}" destId="{79AD6793-79E6-4EFE-822A-C03064FF469B}" srcOrd="12" destOrd="0" presId="urn:microsoft.com/office/officeart/2005/8/layout/hProcess4"/>
    <dgm:cxn modelId="{00907461-F75F-420D-8C58-D2DF4873394F}" type="presParOf" srcId="{79AD6793-79E6-4EFE-822A-C03064FF469B}" destId="{CFFB3801-5A1A-4B34-B981-426E8F1D5D0A}" srcOrd="0" destOrd="0" presId="urn:microsoft.com/office/officeart/2005/8/layout/hProcess4"/>
    <dgm:cxn modelId="{3FBA0D44-311B-4EB8-8CE9-BFFD4EF05E6D}" type="presParOf" srcId="{79AD6793-79E6-4EFE-822A-C03064FF469B}" destId="{3D1B3B72-A3A1-49AD-B5A3-99FA05FF7E79}" srcOrd="1" destOrd="0" presId="urn:microsoft.com/office/officeart/2005/8/layout/hProcess4"/>
    <dgm:cxn modelId="{4F1769A4-FC3C-44C7-8D20-83202A0C794F}" type="presParOf" srcId="{79AD6793-79E6-4EFE-822A-C03064FF469B}" destId="{A7070162-B3F6-4C10-856E-35683D90349B}" srcOrd="2" destOrd="0" presId="urn:microsoft.com/office/officeart/2005/8/layout/hProcess4"/>
    <dgm:cxn modelId="{DB7ED039-394D-488B-8CF3-2C12456CF5A5}" type="presParOf" srcId="{79AD6793-79E6-4EFE-822A-C03064FF469B}" destId="{9DEA2D37-7017-44CD-858B-177844A5D0F0}" srcOrd="3" destOrd="0" presId="urn:microsoft.com/office/officeart/2005/8/layout/hProcess4"/>
    <dgm:cxn modelId="{31FC688D-6606-4147-A901-C5C26690D670}" type="presParOf" srcId="{79AD6793-79E6-4EFE-822A-C03064FF469B}" destId="{3543563C-10EE-43B2-B371-75736FF3F37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2ADEC1F-6261-43C3-B6AA-E6243DE5BB6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IN"/>
        </a:p>
      </dgm:t>
    </dgm:pt>
    <dgm:pt modelId="{2AECA6D4-A27F-4F78-A930-F41A3C16EBBF}">
      <dgm:prSet phldrT="[Text]"/>
      <dgm:spPr/>
      <dgm:t>
        <a:bodyPr/>
        <a:lstStyle/>
        <a:p>
          <a:r>
            <a:rPr lang="en-IN"/>
            <a:t>Data Aggregation</a:t>
          </a:r>
        </a:p>
      </dgm:t>
    </dgm:pt>
    <dgm:pt modelId="{85E32DA7-9044-4CD9-AFBB-B9E7112D8AAB}" type="parTrans" cxnId="{C87DED4D-8747-4437-BFD9-BEF95874C172}">
      <dgm:prSet/>
      <dgm:spPr/>
      <dgm:t>
        <a:bodyPr/>
        <a:lstStyle/>
        <a:p>
          <a:endParaRPr lang="en-IN"/>
        </a:p>
      </dgm:t>
    </dgm:pt>
    <dgm:pt modelId="{4697F87C-9151-422F-9E47-B96E2FD1914A}" type="sibTrans" cxnId="{C87DED4D-8747-4437-BFD9-BEF95874C172}">
      <dgm:prSet/>
      <dgm:spPr/>
      <dgm:t>
        <a:bodyPr/>
        <a:lstStyle/>
        <a:p>
          <a:endParaRPr lang="en-IN"/>
        </a:p>
      </dgm:t>
    </dgm:pt>
    <dgm:pt modelId="{AF5546AE-D070-4EE0-904F-06E9CB359EC2}">
      <dgm:prSet phldrT="[Text]"/>
      <dgm:spPr/>
      <dgm:t>
        <a:bodyPr/>
        <a:lstStyle/>
        <a:p>
          <a:r>
            <a:rPr lang="en-IN"/>
            <a:t>Data Structure and Modelling</a:t>
          </a:r>
        </a:p>
      </dgm:t>
    </dgm:pt>
    <dgm:pt modelId="{6AD3B7DF-6E11-456E-BB1C-D841F9F207E4}" type="parTrans" cxnId="{1D934593-E7EC-4595-8441-1A4ED4E08FF2}">
      <dgm:prSet/>
      <dgm:spPr/>
      <dgm:t>
        <a:bodyPr/>
        <a:lstStyle/>
        <a:p>
          <a:endParaRPr lang="en-IN"/>
        </a:p>
      </dgm:t>
    </dgm:pt>
    <dgm:pt modelId="{57363678-F768-4DF9-A53A-7255B670E717}" type="sibTrans" cxnId="{1D934593-E7EC-4595-8441-1A4ED4E08FF2}">
      <dgm:prSet/>
      <dgm:spPr/>
      <dgm:t>
        <a:bodyPr/>
        <a:lstStyle/>
        <a:p>
          <a:endParaRPr lang="en-IN"/>
        </a:p>
      </dgm:t>
    </dgm:pt>
    <dgm:pt modelId="{17812228-582E-498B-8E3F-5AE017CF06CF}">
      <dgm:prSet phldrT="[Text]"/>
      <dgm:spPr/>
      <dgm:t>
        <a:bodyPr/>
        <a:lstStyle/>
        <a:p>
          <a:pPr rtl="0"/>
          <a:r>
            <a:rPr lang="en-IN"/>
            <a:t>Generating Database to be used by AI</a:t>
          </a:r>
          <a:r>
            <a:rPr lang="en-IN">
              <a:latin typeface="Calibri"/>
            </a:rPr>
            <a:t> </a:t>
          </a:r>
          <a:endParaRPr lang="en-IN"/>
        </a:p>
      </dgm:t>
    </dgm:pt>
    <dgm:pt modelId="{39FBBCFB-50BD-4FB4-B1B2-AE75AEAC668E}" type="parTrans" cxnId="{84DBFF02-F34B-48DF-AD3E-2E845FE3BC30}">
      <dgm:prSet/>
      <dgm:spPr/>
      <dgm:t>
        <a:bodyPr/>
        <a:lstStyle/>
        <a:p>
          <a:endParaRPr lang="en-IN"/>
        </a:p>
      </dgm:t>
    </dgm:pt>
    <dgm:pt modelId="{9AB37CDE-235F-41F3-94AC-EC016E0C1055}" type="sibTrans" cxnId="{84DBFF02-F34B-48DF-AD3E-2E845FE3BC30}">
      <dgm:prSet/>
      <dgm:spPr/>
      <dgm:t>
        <a:bodyPr/>
        <a:lstStyle/>
        <a:p>
          <a:endParaRPr lang="en-IN"/>
        </a:p>
      </dgm:t>
    </dgm:pt>
    <dgm:pt modelId="{D3ADADA0-0781-46B6-87EC-169AFF7A8067}">
      <dgm:prSet phldrT="[Text]"/>
      <dgm:spPr/>
      <dgm:t>
        <a:bodyPr/>
        <a:lstStyle/>
        <a:p>
          <a:r>
            <a:rPr lang="en-IN"/>
            <a:t>Prepare Data for Machine Learning</a:t>
          </a:r>
        </a:p>
      </dgm:t>
    </dgm:pt>
    <dgm:pt modelId="{3F96EEAE-13DF-45D3-927F-32BAD1F1805B}" type="parTrans" cxnId="{CF3C2541-680D-491E-B5B9-323555B4BB18}">
      <dgm:prSet/>
      <dgm:spPr/>
      <dgm:t>
        <a:bodyPr/>
        <a:lstStyle/>
        <a:p>
          <a:endParaRPr lang="en-IN"/>
        </a:p>
      </dgm:t>
    </dgm:pt>
    <dgm:pt modelId="{DA04790B-8FA4-49D2-BAE3-E66BF16BB6C4}" type="sibTrans" cxnId="{CF3C2541-680D-491E-B5B9-323555B4BB18}">
      <dgm:prSet/>
      <dgm:spPr/>
      <dgm:t>
        <a:bodyPr/>
        <a:lstStyle/>
        <a:p>
          <a:endParaRPr lang="en-IN"/>
        </a:p>
      </dgm:t>
    </dgm:pt>
    <dgm:pt modelId="{6247025B-BE25-48AB-8CB5-989D64BE7A4A}" type="pres">
      <dgm:prSet presAssocID="{72ADEC1F-6261-43C3-B6AA-E6243DE5BB66}" presName="Name0" presStyleCnt="0">
        <dgm:presLayoutVars>
          <dgm:chMax val="7"/>
          <dgm:chPref val="7"/>
          <dgm:dir/>
          <dgm:animLvl val="lvl"/>
        </dgm:presLayoutVars>
      </dgm:prSet>
      <dgm:spPr/>
    </dgm:pt>
    <dgm:pt modelId="{685218E6-1D97-4E75-A019-3F0AC9C112B0}" type="pres">
      <dgm:prSet presAssocID="{2AECA6D4-A27F-4F78-A930-F41A3C16EBBF}" presName="Accent1" presStyleCnt="0"/>
      <dgm:spPr/>
    </dgm:pt>
    <dgm:pt modelId="{26687A1D-EA49-4093-A940-00E57E7FAFB6}" type="pres">
      <dgm:prSet presAssocID="{2AECA6D4-A27F-4F78-A930-F41A3C16EBBF}" presName="Accent" presStyleLbl="node1" presStyleIdx="0" presStyleCnt="4"/>
      <dgm:spPr/>
    </dgm:pt>
    <dgm:pt modelId="{7BCBF14D-2D32-4FF4-9309-146AB35DC4E6}" type="pres">
      <dgm:prSet presAssocID="{2AECA6D4-A27F-4F78-A930-F41A3C16EBBF}" presName="Parent1" presStyleLbl="revTx" presStyleIdx="0" presStyleCnt="4">
        <dgm:presLayoutVars>
          <dgm:chMax val="1"/>
          <dgm:chPref val="1"/>
          <dgm:bulletEnabled val="1"/>
        </dgm:presLayoutVars>
      </dgm:prSet>
      <dgm:spPr/>
    </dgm:pt>
    <dgm:pt modelId="{E7585F74-6608-4603-AE27-18329725AB56}" type="pres">
      <dgm:prSet presAssocID="{AF5546AE-D070-4EE0-904F-06E9CB359EC2}" presName="Accent2" presStyleCnt="0"/>
      <dgm:spPr/>
    </dgm:pt>
    <dgm:pt modelId="{6F2D71E0-6F24-470C-ADEF-8FF90BBCD756}" type="pres">
      <dgm:prSet presAssocID="{AF5546AE-D070-4EE0-904F-06E9CB359EC2}" presName="Accent" presStyleLbl="node1" presStyleIdx="1" presStyleCnt="4"/>
      <dgm:spPr/>
    </dgm:pt>
    <dgm:pt modelId="{4720AFAC-25C0-4BE4-A948-D3C3EF35BB61}" type="pres">
      <dgm:prSet presAssocID="{AF5546AE-D070-4EE0-904F-06E9CB359EC2}" presName="Parent2" presStyleLbl="revTx" presStyleIdx="1" presStyleCnt="4">
        <dgm:presLayoutVars>
          <dgm:chMax val="1"/>
          <dgm:chPref val="1"/>
          <dgm:bulletEnabled val="1"/>
        </dgm:presLayoutVars>
      </dgm:prSet>
      <dgm:spPr/>
    </dgm:pt>
    <dgm:pt modelId="{E7B8AA3C-18DB-42A1-AB06-3C0818CCB7C5}" type="pres">
      <dgm:prSet presAssocID="{D3ADADA0-0781-46B6-87EC-169AFF7A8067}" presName="Accent3" presStyleCnt="0"/>
      <dgm:spPr/>
    </dgm:pt>
    <dgm:pt modelId="{E7508174-6E3B-422A-821C-060654D08AAB}" type="pres">
      <dgm:prSet presAssocID="{D3ADADA0-0781-46B6-87EC-169AFF7A8067}" presName="Accent" presStyleLbl="node1" presStyleIdx="2" presStyleCnt="4"/>
      <dgm:spPr/>
    </dgm:pt>
    <dgm:pt modelId="{62CD18CB-A4CE-4E2F-BD47-AB15422EA50B}" type="pres">
      <dgm:prSet presAssocID="{D3ADADA0-0781-46B6-87EC-169AFF7A8067}" presName="Parent3" presStyleLbl="revTx" presStyleIdx="2" presStyleCnt="4">
        <dgm:presLayoutVars>
          <dgm:chMax val="1"/>
          <dgm:chPref val="1"/>
          <dgm:bulletEnabled val="1"/>
        </dgm:presLayoutVars>
      </dgm:prSet>
      <dgm:spPr/>
    </dgm:pt>
    <dgm:pt modelId="{F591077B-19A4-46BA-936D-783EC973F6AE}" type="pres">
      <dgm:prSet presAssocID="{17812228-582E-498B-8E3F-5AE017CF06CF}" presName="Accent4" presStyleCnt="0"/>
      <dgm:spPr/>
    </dgm:pt>
    <dgm:pt modelId="{ED68F7F0-DEDA-426F-ADEB-B40766D92D6F}" type="pres">
      <dgm:prSet presAssocID="{17812228-582E-498B-8E3F-5AE017CF06CF}" presName="Accent" presStyleLbl="node1" presStyleIdx="3" presStyleCnt="4"/>
      <dgm:spPr/>
    </dgm:pt>
    <dgm:pt modelId="{A8FBE446-8988-4946-A254-A3AC6D6D05BF}" type="pres">
      <dgm:prSet presAssocID="{17812228-582E-498B-8E3F-5AE017CF06CF}" presName="Parent4" presStyleLbl="revTx" presStyleIdx="3" presStyleCnt="4">
        <dgm:presLayoutVars>
          <dgm:chMax val="1"/>
          <dgm:chPref val="1"/>
          <dgm:bulletEnabled val="1"/>
        </dgm:presLayoutVars>
      </dgm:prSet>
      <dgm:spPr/>
    </dgm:pt>
  </dgm:ptLst>
  <dgm:cxnLst>
    <dgm:cxn modelId="{84DBFF02-F34B-48DF-AD3E-2E845FE3BC30}" srcId="{72ADEC1F-6261-43C3-B6AA-E6243DE5BB66}" destId="{17812228-582E-498B-8E3F-5AE017CF06CF}" srcOrd="3" destOrd="0" parTransId="{39FBBCFB-50BD-4FB4-B1B2-AE75AEAC668E}" sibTransId="{9AB37CDE-235F-41F3-94AC-EC016E0C1055}"/>
    <dgm:cxn modelId="{42FDB829-9261-4FA1-B6FA-8D9DE5BCC68F}" type="presOf" srcId="{D3ADADA0-0781-46B6-87EC-169AFF7A8067}" destId="{62CD18CB-A4CE-4E2F-BD47-AB15422EA50B}" srcOrd="0" destOrd="0" presId="urn:microsoft.com/office/officeart/2009/layout/CircleArrowProcess"/>
    <dgm:cxn modelId="{A9F7032A-3BB1-4BDB-9093-B4B0661B9C2E}" type="presOf" srcId="{17812228-582E-498B-8E3F-5AE017CF06CF}" destId="{A8FBE446-8988-4946-A254-A3AC6D6D05BF}" srcOrd="0" destOrd="0" presId="urn:microsoft.com/office/officeart/2009/layout/CircleArrowProcess"/>
    <dgm:cxn modelId="{87D8A760-E0EC-4AB1-B7BD-ECD33A801846}" type="presOf" srcId="{2AECA6D4-A27F-4F78-A930-F41A3C16EBBF}" destId="{7BCBF14D-2D32-4FF4-9309-146AB35DC4E6}" srcOrd="0" destOrd="0" presId="urn:microsoft.com/office/officeart/2009/layout/CircleArrowProcess"/>
    <dgm:cxn modelId="{CF3C2541-680D-491E-B5B9-323555B4BB18}" srcId="{72ADEC1F-6261-43C3-B6AA-E6243DE5BB66}" destId="{D3ADADA0-0781-46B6-87EC-169AFF7A8067}" srcOrd="2" destOrd="0" parTransId="{3F96EEAE-13DF-45D3-927F-32BAD1F1805B}" sibTransId="{DA04790B-8FA4-49D2-BAE3-E66BF16BB6C4}"/>
    <dgm:cxn modelId="{C87DED4D-8747-4437-BFD9-BEF95874C172}" srcId="{72ADEC1F-6261-43C3-B6AA-E6243DE5BB66}" destId="{2AECA6D4-A27F-4F78-A930-F41A3C16EBBF}" srcOrd="0" destOrd="0" parTransId="{85E32DA7-9044-4CD9-AFBB-B9E7112D8AAB}" sibTransId="{4697F87C-9151-422F-9E47-B96E2FD1914A}"/>
    <dgm:cxn modelId="{1D934593-E7EC-4595-8441-1A4ED4E08FF2}" srcId="{72ADEC1F-6261-43C3-B6AA-E6243DE5BB66}" destId="{AF5546AE-D070-4EE0-904F-06E9CB359EC2}" srcOrd="1" destOrd="0" parTransId="{6AD3B7DF-6E11-456E-BB1C-D841F9F207E4}" sibTransId="{57363678-F768-4DF9-A53A-7255B670E717}"/>
    <dgm:cxn modelId="{3302C8C7-47EF-40B2-8D01-C9969B923382}" type="presOf" srcId="{AF5546AE-D070-4EE0-904F-06E9CB359EC2}" destId="{4720AFAC-25C0-4BE4-A948-D3C3EF35BB61}" srcOrd="0" destOrd="0" presId="urn:microsoft.com/office/officeart/2009/layout/CircleArrowProcess"/>
    <dgm:cxn modelId="{049324FC-51C9-43F5-B7A7-7FEA2B3C70CC}" type="presOf" srcId="{72ADEC1F-6261-43C3-B6AA-E6243DE5BB66}" destId="{6247025B-BE25-48AB-8CB5-989D64BE7A4A}" srcOrd="0" destOrd="0" presId="urn:microsoft.com/office/officeart/2009/layout/CircleArrowProcess"/>
    <dgm:cxn modelId="{B358ABE2-638D-47A1-8881-C0F038057A2E}" type="presParOf" srcId="{6247025B-BE25-48AB-8CB5-989D64BE7A4A}" destId="{685218E6-1D97-4E75-A019-3F0AC9C112B0}" srcOrd="0" destOrd="0" presId="urn:microsoft.com/office/officeart/2009/layout/CircleArrowProcess"/>
    <dgm:cxn modelId="{C01FC616-B23A-487B-9560-96072A3906EB}" type="presParOf" srcId="{685218E6-1D97-4E75-A019-3F0AC9C112B0}" destId="{26687A1D-EA49-4093-A940-00E57E7FAFB6}" srcOrd="0" destOrd="0" presId="urn:microsoft.com/office/officeart/2009/layout/CircleArrowProcess"/>
    <dgm:cxn modelId="{8C71FD05-45AB-46BF-A42D-8A21C5420BD3}" type="presParOf" srcId="{6247025B-BE25-48AB-8CB5-989D64BE7A4A}" destId="{7BCBF14D-2D32-4FF4-9309-146AB35DC4E6}" srcOrd="1" destOrd="0" presId="urn:microsoft.com/office/officeart/2009/layout/CircleArrowProcess"/>
    <dgm:cxn modelId="{94B0BBDD-8AD7-444F-AE7A-0A7B7D3E8349}" type="presParOf" srcId="{6247025B-BE25-48AB-8CB5-989D64BE7A4A}" destId="{E7585F74-6608-4603-AE27-18329725AB56}" srcOrd="2" destOrd="0" presId="urn:microsoft.com/office/officeart/2009/layout/CircleArrowProcess"/>
    <dgm:cxn modelId="{FD13FC8E-2391-4A20-A3AF-80E646BA786C}" type="presParOf" srcId="{E7585F74-6608-4603-AE27-18329725AB56}" destId="{6F2D71E0-6F24-470C-ADEF-8FF90BBCD756}" srcOrd="0" destOrd="0" presId="urn:microsoft.com/office/officeart/2009/layout/CircleArrowProcess"/>
    <dgm:cxn modelId="{735BA0CB-30DC-4269-983F-CBE685A8693A}" type="presParOf" srcId="{6247025B-BE25-48AB-8CB5-989D64BE7A4A}" destId="{4720AFAC-25C0-4BE4-A948-D3C3EF35BB61}" srcOrd="3" destOrd="0" presId="urn:microsoft.com/office/officeart/2009/layout/CircleArrowProcess"/>
    <dgm:cxn modelId="{E35984F7-1CDD-4858-8CF9-054714D06210}" type="presParOf" srcId="{6247025B-BE25-48AB-8CB5-989D64BE7A4A}" destId="{E7B8AA3C-18DB-42A1-AB06-3C0818CCB7C5}" srcOrd="4" destOrd="0" presId="urn:microsoft.com/office/officeart/2009/layout/CircleArrowProcess"/>
    <dgm:cxn modelId="{B3506298-67EC-49FC-8A76-7A7EAC5DC342}" type="presParOf" srcId="{E7B8AA3C-18DB-42A1-AB06-3C0818CCB7C5}" destId="{E7508174-6E3B-422A-821C-060654D08AAB}" srcOrd="0" destOrd="0" presId="urn:microsoft.com/office/officeart/2009/layout/CircleArrowProcess"/>
    <dgm:cxn modelId="{F290B100-B1C6-4BF8-BB3E-BEDBDD3AA996}" type="presParOf" srcId="{6247025B-BE25-48AB-8CB5-989D64BE7A4A}" destId="{62CD18CB-A4CE-4E2F-BD47-AB15422EA50B}" srcOrd="5" destOrd="0" presId="urn:microsoft.com/office/officeart/2009/layout/CircleArrowProcess"/>
    <dgm:cxn modelId="{E1A38A35-716C-4B2D-A32E-3C38BE22AF4A}" type="presParOf" srcId="{6247025B-BE25-48AB-8CB5-989D64BE7A4A}" destId="{F591077B-19A4-46BA-936D-783EC973F6AE}" srcOrd="6" destOrd="0" presId="urn:microsoft.com/office/officeart/2009/layout/CircleArrowProcess"/>
    <dgm:cxn modelId="{F6541C71-AB0F-481C-B8C0-EF6FBA16BC10}" type="presParOf" srcId="{F591077B-19A4-46BA-936D-783EC973F6AE}" destId="{ED68F7F0-DEDA-426F-ADEB-B40766D92D6F}" srcOrd="0" destOrd="0" presId="urn:microsoft.com/office/officeart/2009/layout/CircleArrowProcess"/>
    <dgm:cxn modelId="{CF284298-DB23-4DE3-B586-6B109C25EF1E}" type="presParOf" srcId="{6247025B-BE25-48AB-8CB5-989D64BE7A4A}" destId="{A8FBE446-8988-4946-A254-A3AC6D6D05BF}" srcOrd="7"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A2F7EB7-AC15-492A-97C1-586953C2C114}" type="doc">
      <dgm:prSet loTypeId="urn:microsoft.com/office/officeart/2009/3/layout/StepUpProcess" loCatId="process" qsTypeId="urn:microsoft.com/office/officeart/2005/8/quickstyle/simple1" qsCatId="simple" csTypeId="urn:microsoft.com/office/officeart/2005/8/colors/accent0_1" csCatId="mainScheme" phldr="1"/>
      <dgm:spPr/>
      <dgm:t>
        <a:bodyPr/>
        <a:lstStyle/>
        <a:p>
          <a:endParaRPr lang="en-IN"/>
        </a:p>
      </dgm:t>
    </dgm:pt>
    <dgm:pt modelId="{1072ABAC-5B6B-4C2D-AA95-BFC2326BED4E}">
      <dgm:prSet phldrT="[Text]"/>
      <dgm:spPr/>
      <dgm:t>
        <a:bodyPr/>
        <a:lstStyle/>
        <a:p>
          <a:pPr rtl="0"/>
          <a:r>
            <a:rPr lang="en-IN"/>
            <a:t>Discovery:</a:t>
          </a:r>
          <a:r>
            <a:rPr lang="en-IN">
              <a:latin typeface="Calibri"/>
            </a:rPr>
            <a:t> </a:t>
          </a:r>
          <a:endParaRPr lang="en-IN"/>
        </a:p>
        <a:p>
          <a:r>
            <a:rPr lang="en-IN"/>
            <a:t>Churn Rate</a:t>
          </a:r>
        </a:p>
        <a:p>
          <a:r>
            <a:rPr lang="en-IN"/>
            <a:t>Monotonous Tasks</a:t>
          </a:r>
        </a:p>
        <a:p>
          <a:r>
            <a:rPr lang="en-IN"/>
            <a:t>Predictive Maintenance</a:t>
          </a:r>
        </a:p>
        <a:p>
          <a:r>
            <a:rPr lang="en-IN"/>
            <a:t>Inventory/Demand Forecasting</a:t>
          </a:r>
        </a:p>
      </dgm:t>
    </dgm:pt>
    <dgm:pt modelId="{4912D0E8-EA5A-4C81-9BCE-61C2637CAC38}" type="parTrans" cxnId="{EE2DDFD2-72A9-4F65-A150-1A819AE1094D}">
      <dgm:prSet/>
      <dgm:spPr/>
      <dgm:t>
        <a:bodyPr/>
        <a:lstStyle/>
        <a:p>
          <a:endParaRPr lang="en-IN"/>
        </a:p>
      </dgm:t>
    </dgm:pt>
    <dgm:pt modelId="{1E34B8E4-A299-4DC3-970D-9648ADF858D0}" type="sibTrans" cxnId="{EE2DDFD2-72A9-4F65-A150-1A819AE1094D}">
      <dgm:prSet/>
      <dgm:spPr/>
      <dgm:t>
        <a:bodyPr/>
        <a:lstStyle/>
        <a:p>
          <a:endParaRPr lang="en-IN"/>
        </a:p>
      </dgm:t>
    </dgm:pt>
    <dgm:pt modelId="{479C3F7A-938E-4202-A3DB-EC6C27C26600}">
      <dgm:prSet phldrT="[Text]"/>
      <dgm:spPr/>
      <dgm:t>
        <a:bodyPr/>
        <a:lstStyle/>
        <a:p>
          <a:pPr rtl="0"/>
          <a:r>
            <a:rPr lang="en-IN" err="1"/>
            <a:t>MLOps</a:t>
          </a:r>
          <a:r>
            <a:rPr lang="en-IN"/>
            <a:t>:</a:t>
          </a:r>
          <a:r>
            <a:rPr lang="en-IN">
              <a:latin typeface="Calibri"/>
            </a:rPr>
            <a:t> </a:t>
          </a:r>
          <a:endParaRPr lang="en-IN"/>
        </a:p>
        <a:p>
          <a:r>
            <a:rPr lang="en-IN"/>
            <a:t>Development of reference architecture</a:t>
          </a:r>
        </a:p>
        <a:p>
          <a:r>
            <a:rPr lang="en-IN"/>
            <a:t>Data model</a:t>
          </a:r>
        </a:p>
        <a:p>
          <a:r>
            <a:rPr lang="en-IN"/>
            <a:t>Model Registry</a:t>
          </a:r>
        </a:p>
        <a:p>
          <a:r>
            <a:rPr lang="en-IN"/>
            <a:t>DevOps Tools</a:t>
          </a:r>
        </a:p>
        <a:p>
          <a:r>
            <a:rPr lang="en-IN"/>
            <a:t>Monitor and Control</a:t>
          </a:r>
        </a:p>
      </dgm:t>
    </dgm:pt>
    <dgm:pt modelId="{C1704499-901F-46CF-8786-72ABED6C3575}" type="parTrans" cxnId="{69231034-7033-411E-A800-0E8BF68BDDA1}">
      <dgm:prSet/>
      <dgm:spPr/>
      <dgm:t>
        <a:bodyPr/>
        <a:lstStyle/>
        <a:p>
          <a:endParaRPr lang="en-IN"/>
        </a:p>
      </dgm:t>
    </dgm:pt>
    <dgm:pt modelId="{9DD2E797-E075-4ED2-8BEC-FF001C9DC2E3}" type="sibTrans" cxnId="{69231034-7033-411E-A800-0E8BF68BDDA1}">
      <dgm:prSet/>
      <dgm:spPr/>
      <dgm:t>
        <a:bodyPr/>
        <a:lstStyle/>
        <a:p>
          <a:endParaRPr lang="en-IN"/>
        </a:p>
      </dgm:t>
    </dgm:pt>
    <dgm:pt modelId="{8F273094-AFCC-42B5-A7DA-005F09D0D5EA}">
      <dgm:prSet phldrT="[Text]"/>
      <dgm:spPr/>
      <dgm:t>
        <a:bodyPr/>
        <a:lstStyle/>
        <a:p>
          <a:pPr rtl="0"/>
          <a:r>
            <a:rPr lang="en-IN"/>
            <a:t>Identifying Partners and Vendors and clarifying the expectations to</a:t>
          </a:r>
          <a:r>
            <a:rPr lang="en-IN">
              <a:latin typeface="Calibri"/>
            </a:rPr>
            <a:t> </a:t>
          </a:r>
          <a:r>
            <a:rPr lang="en-IN"/>
            <a:t> them</a:t>
          </a:r>
        </a:p>
      </dgm:t>
    </dgm:pt>
    <dgm:pt modelId="{C01136EC-1662-4EE8-B3BF-158A897E5B16}" type="parTrans" cxnId="{7701CCCB-46A0-44A8-ADAE-EC67A4F99308}">
      <dgm:prSet/>
      <dgm:spPr/>
      <dgm:t>
        <a:bodyPr/>
        <a:lstStyle/>
        <a:p>
          <a:endParaRPr lang="en-IN"/>
        </a:p>
      </dgm:t>
    </dgm:pt>
    <dgm:pt modelId="{831266DA-DF09-4467-8613-AC6EBE796078}" type="sibTrans" cxnId="{7701CCCB-46A0-44A8-ADAE-EC67A4F99308}">
      <dgm:prSet/>
      <dgm:spPr/>
      <dgm:t>
        <a:bodyPr/>
        <a:lstStyle/>
        <a:p>
          <a:endParaRPr lang="en-IN"/>
        </a:p>
      </dgm:t>
    </dgm:pt>
    <dgm:pt modelId="{33D84137-7D43-4704-84DF-135B532B9D0F}">
      <dgm:prSet phldrT="[Text]"/>
      <dgm:spPr/>
      <dgm:t>
        <a:bodyPr/>
        <a:lstStyle/>
        <a:p>
          <a:r>
            <a:rPr lang="en-IN"/>
            <a:t>RoadMap Development:</a:t>
          </a:r>
        </a:p>
        <a:p>
          <a:r>
            <a:rPr lang="en-IN"/>
            <a:t>Using Agile Framework</a:t>
          </a:r>
        </a:p>
        <a:p>
          <a:r>
            <a:rPr lang="en-IN"/>
            <a:t>(Agility + Iteration)</a:t>
          </a:r>
        </a:p>
      </dgm:t>
    </dgm:pt>
    <dgm:pt modelId="{D869466B-4B84-4046-89F9-CEA0878CEF2F}" type="parTrans" cxnId="{5DBE5E19-0090-49FC-8699-5B93F046467D}">
      <dgm:prSet/>
      <dgm:spPr/>
      <dgm:t>
        <a:bodyPr/>
        <a:lstStyle/>
        <a:p>
          <a:endParaRPr lang="en-IN"/>
        </a:p>
      </dgm:t>
    </dgm:pt>
    <dgm:pt modelId="{5B8EF772-6EEC-4736-BEDD-F9BFC656EA7D}" type="sibTrans" cxnId="{5DBE5E19-0090-49FC-8699-5B93F046467D}">
      <dgm:prSet/>
      <dgm:spPr/>
      <dgm:t>
        <a:bodyPr/>
        <a:lstStyle/>
        <a:p>
          <a:endParaRPr lang="en-IN"/>
        </a:p>
      </dgm:t>
    </dgm:pt>
    <dgm:pt modelId="{95A26EBC-9468-4EEB-88B0-6EA2A97804B1}" type="pres">
      <dgm:prSet presAssocID="{0A2F7EB7-AC15-492A-97C1-586953C2C114}" presName="rootnode" presStyleCnt="0">
        <dgm:presLayoutVars>
          <dgm:chMax/>
          <dgm:chPref/>
          <dgm:dir/>
          <dgm:animLvl val="lvl"/>
        </dgm:presLayoutVars>
      </dgm:prSet>
      <dgm:spPr/>
    </dgm:pt>
    <dgm:pt modelId="{E1D412D2-26DB-4450-91CB-1DC8B9414067}" type="pres">
      <dgm:prSet presAssocID="{1072ABAC-5B6B-4C2D-AA95-BFC2326BED4E}" presName="composite" presStyleCnt="0"/>
      <dgm:spPr/>
    </dgm:pt>
    <dgm:pt modelId="{4D4E3F3D-CC9B-4222-8370-9AE6F224AFF7}" type="pres">
      <dgm:prSet presAssocID="{1072ABAC-5B6B-4C2D-AA95-BFC2326BED4E}" presName="LShape" presStyleLbl="alignNode1" presStyleIdx="0" presStyleCnt="7"/>
      <dgm:spPr/>
    </dgm:pt>
    <dgm:pt modelId="{1DD813A2-E05D-47A8-ADDA-47E1EFF214EA}" type="pres">
      <dgm:prSet presAssocID="{1072ABAC-5B6B-4C2D-AA95-BFC2326BED4E}" presName="ParentText" presStyleLbl="revTx" presStyleIdx="0" presStyleCnt="4">
        <dgm:presLayoutVars>
          <dgm:chMax val="0"/>
          <dgm:chPref val="0"/>
          <dgm:bulletEnabled val="1"/>
        </dgm:presLayoutVars>
      </dgm:prSet>
      <dgm:spPr/>
    </dgm:pt>
    <dgm:pt modelId="{4DCF18DC-9C4E-4CB5-A32F-D7761325E74D}" type="pres">
      <dgm:prSet presAssocID="{1072ABAC-5B6B-4C2D-AA95-BFC2326BED4E}" presName="Triangle" presStyleLbl="alignNode1" presStyleIdx="1" presStyleCnt="7"/>
      <dgm:spPr/>
    </dgm:pt>
    <dgm:pt modelId="{09E1F41A-6095-45A1-ACF6-2255D04F64CE}" type="pres">
      <dgm:prSet presAssocID="{1E34B8E4-A299-4DC3-970D-9648ADF858D0}" presName="sibTrans" presStyleCnt="0"/>
      <dgm:spPr/>
    </dgm:pt>
    <dgm:pt modelId="{18B6458F-9B30-4DEF-A2D4-E3F95CBE200A}" type="pres">
      <dgm:prSet presAssocID="{1E34B8E4-A299-4DC3-970D-9648ADF858D0}" presName="space" presStyleCnt="0"/>
      <dgm:spPr/>
    </dgm:pt>
    <dgm:pt modelId="{33D137AE-B9C9-4290-B8FC-B460C938E2DE}" type="pres">
      <dgm:prSet presAssocID="{479C3F7A-938E-4202-A3DB-EC6C27C26600}" presName="composite" presStyleCnt="0"/>
      <dgm:spPr/>
    </dgm:pt>
    <dgm:pt modelId="{517EC6DF-6352-4C24-B28A-D8666794E211}" type="pres">
      <dgm:prSet presAssocID="{479C3F7A-938E-4202-A3DB-EC6C27C26600}" presName="LShape" presStyleLbl="alignNode1" presStyleIdx="2" presStyleCnt="7"/>
      <dgm:spPr/>
    </dgm:pt>
    <dgm:pt modelId="{035545D1-28A9-482B-91A9-8E49C8FF8820}" type="pres">
      <dgm:prSet presAssocID="{479C3F7A-938E-4202-A3DB-EC6C27C26600}" presName="ParentText" presStyleLbl="revTx" presStyleIdx="1" presStyleCnt="4">
        <dgm:presLayoutVars>
          <dgm:chMax val="0"/>
          <dgm:chPref val="0"/>
          <dgm:bulletEnabled val="1"/>
        </dgm:presLayoutVars>
      </dgm:prSet>
      <dgm:spPr/>
    </dgm:pt>
    <dgm:pt modelId="{0BCD122D-C96C-4AD3-B784-FD89C74C1F22}" type="pres">
      <dgm:prSet presAssocID="{479C3F7A-938E-4202-A3DB-EC6C27C26600}" presName="Triangle" presStyleLbl="alignNode1" presStyleIdx="3" presStyleCnt="7"/>
      <dgm:spPr/>
    </dgm:pt>
    <dgm:pt modelId="{4E457182-04F0-4B63-AEF7-D419EBB737BF}" type="pres">
      <dgm:prSet presAssocID="{9DD2E797-E075-4ED2-8BEC-FF001C9DC2E3}" presName="sibTrans" presStyleCnt="0"/>
      <dgm:spPr/>
    </dgm:pt>
    <dgm:pt modelId="{2EB31D72-6936-425C-A83A-96CB6B911B43}" type="pres">
      <dgm:prSet presAssocID="{9DD2E797-E075-4ED2-8BEC-FF001C9DC2E3}" presName="space" presStyleCnt="0"/>
      <dgm:spPr/>
    </dgm:pt>
    <dgm:pt modelId="{2183FD54-6DAA-46E3-ACE1-3F87F4B0D0F5}" type="pres">
      <dgm:prSet presAssocID="{8F273094-AFCC-42B5-A7DA-005F09D0D5EA}" presName="composite" presStyleCnt="0"/>
      <dgm:spPr/>
    </dgm:pt>
    <dgm:pt modelId="{7A88801C-3A8B-4A7B-AD7D-C53A601EBB69}" type="pres">
      <dgm:prSet presAssocID="{8F273094-AFCC-42B5-A7DA-005F09D0D5EA}" presName="LShape" presStyleLbl="alignNode1" presStyleIdx="4" presStyleCnt="7"/>
      <dgm:spPr/>
    </dgm:pt>
    <dgm:pt modelId="{5229DB13-E97D-48B0-BF06-2761DF90F02A}" type="pres">
      <dgm:prSet presAssocID="{8F273094-AFCC-42B5-A7DA-005F09D0D5EA}" presName="ParentText" presStyleLbl="revTx" presStyleIdx="2" presStyleCnt="4">
        <dgm:presLayoutVars>
          <dgm:chMax val="0"/>
          <dgm:chPref val="0"/>
          <dgm:bulletEnabled val="1"/>
        </dgm:presLayoutVars>
      </dgm:prSet>
      <dgm:spPr/>
    </dgm:pt>
    <dgm:pt modelId="{1246BC3F-7DCE-4647-B212-8A3E03ED9AFB}" type="pres">
      <dgm:prSet presAssocID="{8F273094-AFCC-42B5-A7DA-005F09D0D5EA}" presName="Triangle" presStyleLbl="alignNode1" presStyleIdx="5" presStyleCnt="7"/>
      <dgm:spPr/>
    </dgm:pt>
    <dgm:pt modelId="{0FCBEA55-C666-45A8-A008-187DCE2FB675}" type="pres">
      <dgm:prSet presAssocID="{831266DA-DF09-4467-8613-AC6EBE796078}" presName="sibTrans" presStyleCnt="0"/>
      <dgm:spPr/>
    </dgm:pt>
    <dgm:pt modelId="{77C5FBC2-A181-47EA-A7F8-4EF62498D76F}" type="pres">
      <dgm:prSet presAssocID="{831266DA-DF09-4467-8613-AC6EBE796078}" presName="space" presStyleCnt="0"/>
      <dgm:spPr/>
    </dgm:pt>
    <dgm:pt modelId="{C245E69E-C993-41F1-A981-156CAD223E93}" type="pres">
      <dgm:prSet presAssocID="{33D84137-7D43-4704-84DF-135B532B9D0F}" presName="composite" presStyleCnt="0"/>
      <dgm:spPr/>
    </dgm:pt>
    <dgm:pt modelId="{17A185E0-3060-4117-A056-07D94A320F9A}" type="pres">
      <dgm:prSet presAssocID="{33D84137-7D43-4704-84DF-135B532B9D0F}" presName="LShape" presStyleLbl="alignNode1" presStyleIdx="6" presStyleCnt="7"/>
      <dgm:spPr/>
    </dgm:pt>
    <dgm:pt modelId="{61F2C0C7-34F9-4955-AEA7-EFA9E163EFF5}" type="pres">
      <dgm:prSet presAssocID="{33D84137-7D43-4704-84DF-135B532B9D0F}" presName="ParentText" presStyleLbl="revTx" presStyleIdx="3" presStyleCnt="4">
        <dgm:presLayoutVars>
          <dgm:chMax val="0"/>
          <dgm:chPref val="0"/>
          <dgm:bulletEnabled val="1"/>
        </dgm:presLayoutVars>
      </dgm:prSet>
      <dgm:spPr/>
    </dgm:pt>
  </dgm:ptLst>
  <dgm:cxnLst>
    <dgm:cxn modelId="{5DBE5E19-0090-49FC-8699-5B93F046467D}" srcId="{0A2F7EB7-AC15-492A-97C1-586953C2C114}" destId="{33D84137-7D43-4704-84DF-135B532B9D0F}" srcOrd="3" destOrd="0" parTransId="{D869466B-4B84-4046-89F9-CEA0878CEF2F}" sibTransId="{5B8EF772-6EEC-4736-BEDD-F9BFC656EA7D}"/>
    <dgm:cxn modelId="{69231034-7033-411E-A800-0E8BF68BDDA1}" srcId="{0A2F7EB7-AC15-492A-97C1-586953C2C114}" destId="{479C3F7A-938E-4202-A3DB-EC6C27C26600}" srcOrd="1" destOrd="0" parTransId="{C1704499-901F-46CF-8786-72ABED6C3575}" sibTransId="{9DD2E797-E075-4ED2-8BEC-FF001C9DC2E3}"/>
    <dgm:cxn modelId="{2D4F6E83-889C-46B6-AC67-A7E570232039}" type="presOf" srcId="{479C3F7A-938E-4202-A3DB-EC6C27C26600}" destId="{035545D1-28A9-482B-91A9-8E49C8FF8820}" srcOrd="0" destOrd="0" presId="urn:microsoft.com/office/officeart/2009/3/layout/StepUpProcess"/>
    <dgm:cxn modelId="{C7AEBA9A-B7A2-4ED6-866E-64604B525FFD}" type="presOf" srcId="{1072ABAC-5B6B-4C2D-AA95-BFC2326BED4E}" destId="{1DD813A2-E05D-47A8-ADDA-47E1EFF214EA}" srcOrd="0" destOrd="0" presId="urn:microsoft.com/office/officeart/2009/3/layout/StepUpProcess"/>
    <dgm:cxn modelId="{88BC54A9-7744-4734-AF2B-E4D1A54A5E35}" type="presOf" srcId="{0A2F7EB7-AC15-492A-97C1-586953C2C114}" destId="{95A26EBC-9468-4EEB-88B0-6EA2A97804B1}" srcOrd="0" destOrd="0" presId="urn:microsoft.com/office/officeart/2009/3/layout/StepUpProcess"/>
    <dgm:cxn modelId="{99A350B6-03A7-41F2-AFF2-972DC7394444}" type="presOf" srcId="{33D84137-7D43-4704-84DF-135B532B9D0F}" destId="{61F2C0C7-34F9-4955-AEA7-EFA9E163EFF5}" srcOrd="0" destOrd="0" presId="urn:microsoft.com/office/officeart/2009/3/layout/StepUpProcess"/>
    <dgm:cxn modelId="{7701CCCB-46A0-44A8-ADAE-EC67A4F99308}" srcId="{0A2F7EB7-AC15-492A-97C1-586953C2C114}" destId="{8F273094-AFCC-42B5-A7DA-005F09D0D5EA}" srcOrd="2" destOrd="0" parTransId="{C01136EC-1662-4EE8-B3BF-158A897E5B16}" sibTransId="{831266DA-DF09-4467-8613-AC6EBE796078}"/>
    <dgm:cxn modelId="{EE2DDFD2-72A9-4F65-A150-1A819AE1094D}" srcId="{0A2F7EB7-AC15-492A-97C1-586953C2C114}" destId="{1072ABAC-5B6B-4C2D-AA95-BFC2326BED4E}" srcOrd="0" destOrd="0" parTransId="{4912D0E8-EA5A-4C81-9BCE-61C2637CAC38}" sibTransId="{1E34B8E4-A299-4DC3-970D-9648ADF858D0}"/>
    <dgm:cxn modelId="{6EE070F0-4BB4-48B5-9877-04D8469B9DF5}" type="presOf" srcId="{8F273094-AFCC-42B5-A7DA-005F09D0D5EA}" destId="{5229DB13-E97D-48B0-BF06-2761DF90F02A}" srcOrd="0" destOrd="0" presId="urn:microsoft.com/office/officeart/2009/3/layout/StepUpProcess"/>
    <dgm:cxn modelId="{097B4BF2-132C-4A0D-AB2F-9A3B32735CA2}" type="presParOf" srcId="{95A26EBC-9468-4EEB-88B0-6EA2A97804B1}" destId="{E1D412D2-26DB-4450-91CB-1DC8B9414067}" srcOrd="0" destOrd="0" presId="urn:microsoft.com/office/officeart/2009/3/layout/StepUpProcess"/>
    <dgm:cxn modelId="{C2F57FBE-8E2E-47E0-8D45-4BEC2057A018}" type="presParOf" srcId="{E1D412D2-26DB-4450-91CB-1DC8B9414067}" destId="{4D4E3F3D-CC9B-4222-8370-9AE6F224AFF7}" srcOrd="0" destOrd="0" presId="urn:microsoft.com/office/officeart/2009/3/layout/StepUpProcess"/>
    <dgm:cxn modelId="{92F77863-531F-4703-A9DB-25CEC839C2B5}" type="presParOf" srcId="{E1D412D2-26DB-4450-91CB-1DC8B9414067}" destId="{1DD813A2-E05D-47A8-ADDA-47E1EFF214EA}" srcOrd="1" destOrd="0" presId="urn:microsoft.com/office/officeart/2009/3/layout/StepUpProcess"/>
    <dgm:cxn modelId="{EAE91762-3AA6-41A2-8F9C-E706C9AC9E1F}" type="presParOf" srcId="{E1D412D2-26DB-4450-91CB-1DC8B9414067}" destId="{4DCF18DC-9C4E-4CB5-A32F-D7761325E74D}" srcOrd="2" destOrd="0" presId="urn:microsoft.com/office/officeart/2009/3/layout/StepUpProcess"/>
    <dgm:cxn modelId="{2F498FDC-2CA7-453E-9362-3B886D345707}" type="presParOf" srcId="{95A26EBC-9468-4EEB-88B0-6EA2A97804B1}" destId="{09E1F41A-6095-45A1-ACF6-2255D04F64CE}" srcOrd="1" destOrd="0" presId="urn:microsoft.com/office/officeart/2009/3/layout/StepUpProcess"/>
    <dgm:cxn modelId="{793E9F1C-7BEA-4312-A26D-4396E5BE7600}" type="presParOf" srcId="{09E1F41A-6095-45A1-ACF6-2255D04F64CE}" destId="{18B6458F-9B30-4DEF-A2D4-E3F95CBE200A}" srcOrd="0" destOrd="0" presId="urn:microsoft.com/office/officeart/2009/3/layout/StepUpProcess"/>
    <dgm:cxn modelId="{88122AA7-98C6-46F6-A62A-1264F8377A67}" type="presParOf" srcId="{95A26EBC-9468-4EEB-88B0-6EA2A97804B1}" destId="{33D137AE-B9C9-4290-B8FC-B460C938E2DE}" srcOrd="2" destOrd="0" presId="urn:microsoft.com/office/officeart/2009/3/layout/StepUpProcess"/>
    <dgm:cxn modelId="{5ED18AE7-73A5-4242-B39B-288F6723F242}" type="presParOf" srcId="{33D137AE-B9C9-4290-B8FC-B460C938E2DE}" destId="{517EC6DF-6352-4C24-B28A-D8666794E211}" srcOrd="0" destOrd="0" presId="urn:microsoft.com/office/officeart/2009/3/layout/StepUpProcess"/>
    <dgm:cxn modelId="{CF36E807-E72E-465E-9897-871C26BA0B9C}" type="presParOf" srcId="{33D137AE-B9C9-4290-B8FC-B460C938E2DE}" destId="{035545D1-28A9-482B-91A9-8E49C8FF8820}" srcOrd="1" destOrd="0" presId="urn:microsoft.com/office/officeart/2009/3/layout/StepUpProcess"/>
    <dgm:cxn modelId="{E32DA174-2C7C-483A-BB62-49284DA0F14B}" type="presParOf" srcId="{33D137AE-B9C9-4290-B8FC-B460C938E2DE}" destId="{0BCD122D-C96C-4AD3-B784-FD89C74C1F22}" srcOrd="2" destOrd="0" presId="urn:microsoft.com/office/officeart/2009/3/layout/StepUpProcess"/>
    <dgm:cxn modelId="{D28AE6BA-61D9-4A2A-9BC3-29FBB48CF65F}" type="presParOf" srcId="{95A26EBC-9468-4EEB-88B0-6EA2A97804B1}" destId="{4E457182-04F0-4B63-AEF7-D419EBB737BF}" srcOrd="3" destOrd="0" presId="urn:microsoft.com/office/officeart/2009/3/layout/StepUpProcess"/>
    <dgm:cxn modelId="{7FA19313-FAED-4D2F-9662-326F3EB8281B}" type="presParOf" srcId="{4E457182-04F0-4B63-AEF7-D419EBB737BF}" destId="{2EB31D72-6936-425C-A83A-96CB6B911B43}" srcOrd="0" destOrd="0" presId="urn:microsoft.com/office/officeart/2009/3/layout/StepUpProcess"/>
    <dgm:cxn modelId="{5962008B-3A57-4D3C-8E82-CB43A307518C}" type="presParOf" srcId="{95A26EBC-9468-4EEB-88B0-6EA2A97804B1}" destId="{2183FD54-6DAA-46E3-ACE1-3F87F4B0D0F5}" srcOrd="4" destOrd="0" presId="urn:microsoft.com/office/officeart/2009/3/layout/StepUpProcess"/>
    <dgm:cxn modelId="{8C97B466-0B1C-43CC-9DC6-C7D42A51B68E}" type="presParOf" srcId="{2183FD54-6DAA-46E3-ACE1-3F87F4B0D0F5}" destId="{7A88801C-3A8B-4A7B-AD7D-C53A601EBB69}" srcOrd="0" destOrd="0" presId="urn:microsoft.com/office/officeart/2009/3/layout/StepUpProcess"/>
    <dgm:cxn modelId="{49BD905D-AF78-43C3-843B-9644A2864EB2}" type="presParOf" srcId="{2183FD54-6DAA-46E3-ACE1-3F87F4B0D0F5}" destId="{5229DB13-E97D-48B0-BF06-2761DF90F02A}" srcOrd="1" destOrd="0" presId="urn:microsoft.com/office/officeart/2009/3/layout/StepUpProcess"/>
    <dgm:cxn modelId="{E625C79A-43C4-47DF-8D6A-E486F685DD44}" type="presParOf" srcId="{2183FD54-6DAA-46E3-ACE1-3F87F4B0D0F5}" destId="{1246BC3F-7DCE-4647-B212-8A3E03ED9AFB}" srcOrd="2" destOrd="0" presId="urn:microsoft.com/office/officeart/2009/3/layout/StepUpProcess"/>
    <dgm:cxn modelId="{EF528BDB-4B13-404E-B49C-BCA8A58538CB}" type="presParOf" srcId="{95A26EBC-9468-4EEB-88B0-6EA2A97804B1}" destId="{0FCBEA55-C666-45A8-A008-187DCE2FB675}" srcOrd="5" destOrd="0" presId="urn:microsoft.com/office/officeart/2009/3/layout/StepUpProcess"/>
    <dgm:cxn modelId="{E7A4DC3C-59DA-4169-B4AA-E5BA4553F58E}" type="presParOf" srcId="{0FCBEA55-C666-45A8-A008-187DCE2FB675}" destId="{77C5FBC2-A181-47EA-A7F8-4EF62498D76F}" srcOrd="0" destOrd="0" presId="urn:microsoft.com/office/officeart/2009/3/layout/StepUpProcess"/>
    <dgm:cxn modelId="{56114A61-9AD8-4244-B769-02DC4E6E9947}" type="presParOf" srcId="{95A26EBC-9468-4EEB-88B0-6EA2A97804B1}" destId="{C245E69E-C993-41F1-A981-156CAD223E93}" srcOrd="6" destOrd="0" presId="urn:microsoft.com/office/officeart/2009/3/layout/StepUpProcess"/>
    <dgm:cxn modelId="{421F2DBF-0412-4EBF-B479-CACEDC05BD77}" type="presParOf" srcId="{C245E69E-C993-41F1-A981-156CAD223E93}" destId="{17A185E0-3060-4117-A056-07D94A320F9A}" srcOrd="0" destOrd="0" presId="urn:microsoft.com/office/officeart/2009/3/layout/StepUpProcess"/>
    <dgm:cxn modelId="{01A2A4FA-AB6D-4ADC-9B9B-768D082E9049}" type="presParOf" srcId="{C245E69E-C993-41F1-A981-156CAD223E93}" destId="{61F2C0C7-34F9-4955-AEA7-EFA9E163EFF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4C72637-963A-4D54-B318-172BB7FEA5CD}" type="doc">
      <dgm:prSet loTypeId="urn:microsoft.com/office/officeart/2005/8/layout/hProcess3" loCatId="process" qsTypeId="urn:microsoft.com/office/officeart/2005/8/quickstyle/simple2" qsCatId="simple" csTypeId="urn:microsoft.com/office/officeart/2005/8/colors/accent6_2" csCatId="accent6" phldr="1"/>
      <dgm:spPr/>
      <dgm:t>
        <a:bodyPr/>
        <a:lstStyle/>
        <a:p>
          <a:endParaRPr lang="en-IN"/>
        </a:p>
      </dgm:t>
    </dgm:pt>
    <dgm:pt modelId="{E140FE71-EDFB-4D19-81E0-176CF1581D0B}">
      <dgm:prSet phldrT="[Text]" custT="1"/>
      <dgm:spPr/>
      <dgm:t>
        <a:bodyPr/>
        <a:lstStyle/>
        <a:p>
          <a:r>
            <a:rPr lang="en-IN" sz="1000"/>
            <a:t>R&amp;D Implementation</a:t>
          </a:r>
        </a:p>
      </dgm:t>
    </dgm:pt>
    <dgm:pt modelId="{6AF77222-B152-4C46-8F89-79A7ADF80088}" type="parTrans" cxnId="{F851BF40-8FF3-4DBF-BE92-15C0BDB6763E}">
      <dgm:prSet/>
      <dgm:spPr/>
      <dgm:t>
        <a:bodyPr/>
        <a:lstStyle/>
        <a:p>
          <a:endParaRPr lang="en-IN"/>
        </a:p>
      </dgm:t>
    </dgm:pt>
    <dgm:pt modelId="{E2DE1FE8-33D5-48A7-807C-60C1908F836A}" type="sibTrans" cxnId="{F851BF40-8FF3-4DBF-BE92-15C0BDB6763E}">
      <dgm:prSet/>
      <dgm:spPr/>
      <dgm:t>
        <a:bodyPr/>
        <a:lstStyle/>
        <a:p>
          <a:endParaRPr lang="en-IN"/>
        </a:p>
      </dgm:t>
    </dgm:pt>
    <dgm:pt modelId="{0FD14A9F-37BD-4424-AF1F-D8DB53384285}">
      <dgm:prSet phldrT="[Text]" custT="1"/>
      <dgm:spPr/>
      <dgm:t>
        <a:bodyPr/>
        <a:lstStyle/>
        <a:p>
          <a:r>
            <a:rPr lang="en-IN" sz="1000"/>
            <a:t>Development of standardized framework which could be used by all the departments</a:t>
          </a:r>
        </a:p>
      </dgm:t>
    </dgm:pt>
    <dgm:pt modelId="{FB5E5909-B9A9-4E79-94B3-FAF70B2346B3}" type="parTrans" cxnId="{BDC8116D-70B2-4D15-9155-C2146F39A0F0}">
      <dgm:prSet/>
      <dgm:spPr/>
      <dgm:t>
        <a:bodyPr/>
        <a:lstStyle/>
        <a:p>
          <a:endParaRPr lang="en-IN"/>
        </a:p>
      </dgm:t>
    </dgm:pt>
    <dgm:pt modelId="{CE55DD4B-FCCB-4092-AC9A-D8F656D62EC3}" type="sibTrans" cxnId="{BDC8116D-70B2-4D15-9155-C2146F39A0F0}">
      <dgm:prSet/>
      <dgm:spPr/>
      <dgm:t>
        <a:bodyPr/>
        <a:lstStyle/>
        <a:p>
          <a:endParaRPr lang="en-IN"/>
        </a:p>
      </dgm:t>
    </dgm:pt>
    <dgm:pt modelId="{49F888AE-88F1-4A25-963A-F9494ED948F6}">
      <dgm:prSet phldrT="[Text]" custT="1"/>
      <dgm:spPr/>
      <dgm:t>
        <a:bodyPr/>
        <a:lstStyle/>
        <a:p>
          <a:r>
            <a:rPr lang="en-IN" sz="1000"/>
            <a:t>Supply Chain and Logistics, Customer Service &amp; Production</a:t>
          </a:r>
        </a:p>
      </dgm:t>
    </dgm:pt>
    <dgm:pt modelId="{090ED465-0928-4D9C-AF6E-C66F3B1A4590}" type="parTrans" cxnId="{DC6B7D76-32C2-4A14-A8E3-A7DFCB97C9DD}">
      <dgm:prSet/>
      <dgm:spPr/>
      <dgm:t>
        <a:bodyPr/>
        <a:lstStyle/>
        <a:p>
          <a:endParaRPr lang="en-IN"/>
        </a:p>
      </dgm:t>
    </dgm:pt>
    <dgm:pt modelId="{37CF41D0-E565-47AF-92A1-2AFECA68CE11}" type="sibTrans" cxnId="{DC6B7D76-32C2-4A14-A8E3-A7DFCB97C9DD}">
      <dgm:prSet/>
      <dgm:spPr/>
      <dgm:t>
        <a:bodyPr/>
        <a:lstStyle/>
        <a:p>
          <a:endParaRPr lang="en-IN"/>
        </a:p>
      </dgm:t>
    </dgm:pt>
    <dgm:pt modelId="{F5ED3C51-58C2-4348-B3DB-4950F0695C6A}">
      <dgm:prSet phldrT="[Text]" custT="1"/>
      <dgm:spPr/>
      <dgm:t>
        <a:bodyPr/>
        <a:lstStyle/>
        <a:p>
          <a:r>
            <a:rPr lang="en-IN" sz="1000"/>
            <a:t>Alignment of strategic goals and knowledge generation for customers (automating production line and integrating 70% of non-monotonous tasks with AI)</a:t>
          </a:r>
        </a:p>
      </dgm:t>
    </dgm:pt>
    <dgm:pt modelId="{5766FEDD-2874-4152-A3CC-683141952FD7}" type="parTrans" cxnId="{127D350C-07C6-45F6-805A-0A8CF12F24EF}">
      <dgm:prSet/>
      <dgm:spPr/>
      <dgm:t>
        <a:bodyPr/>
        <a:lstStyle/>
        <a:p>
          <a:endParaRPr lang="en-IN"/>
        </a:p>
      </dgm:t>
    </dgm:pt>
    <dgm:pt modelId="{253FA1B6-0841-445A-8042-EC0D4E87FDF3}" type="sibTrans" cxnId="{127D350C-07C6-45F6-805A-0A8CF12F24EF}">
      <dgm:prSet/>
      <dgm:spPr/>
      <dgm:t>
        <a:bodyPr/>
        <a:lstStyle/>
        <a:p>
          <a:endParaRPr lang="en-IN"/>
        </a:p>
      </dgm:t>
    </dgm:pt>
    <dgm:pt modelId="{F31E63CD-6ABB-4AD4-9234-9B03F8A525D9}">
      <dgm:prSet phldrT="[Text]" custT="1"/>
      <dgm:spPr/>
      <dgm:t>
        <a:bodyPr/>
        <a:lstStyle/>
        <a:p>
          <a:r>
            <a:rPr lang="en-IN" sz="1000"/>
            <a:t>Facilities and Support Services</a:t>
          </a:r>
        </a:p>
      </dgm:t>
    </dgm:pt>
    <dgm:pt modelId="{5AE3833F-4B3B-48E9-A871-B43D337020AE}" type="parTrans" cxnId="{0ECFFD91-7527-42F4-8BA0-2E2CC4476FEE}">
      <dgm:prSet/>
      <dgm:spPr/>
      <dgm:t>
        <a:bodyPr/>
        <a:lstStyle/>
        <a:p>
          <a:endParaRPr lang="en-IN"/>
        </a:p>
      </dgm:t>
    </dgm:pt>
    <dgm:pt modelId="{FFAA674B-8336-4970-A165-BCE9419CFC68}" type="sibTrans" cxnId="{0ECFFD91-7527-42F4-8BA0-2E2CC4476FEE}">
      <dgm:prSet/>
      <dgm:spPr/>
      <dgm:t>
        <a:bodyPr/>
        <a:lstStyle/>
        <a:p>
          <a:endParaRPr lang="en-IN"/>
        </a:p>
      </dgm:t>
    </dgm:pt>
    <dgm:pt modelId="{FB32846A-380C-4A50-8D17-E5EA43690538}">
      <dgm:prSet phldrT="[Text]" custT="1"/>
      <dgm:spPr/>
      <dgm:t>
        <a:bodyPr/>
        <a:lstStyle/>
        <a:p>
          <a:r>
            <a:rPr lang="en-IN" sz="1000"/>
            <a:t>Integrating AI with facilities and automating the support processes (electricity control, power consumption, etc.)</a:t>
          </a:r>
        </a:p>
      </dgm:t>
    </dgm:pt>
    <dgm:pt modelId="{92F0323B-30A0-4AD7-A213-94400798BB31}" type="parTrans" cxnId="{E3BC451B-3CEE-4055-8FA3-1ACF0EDB8AB7}">
      <dgm:prSet/>
      <dgm:spPr/>
      <dgm:t>
        <a:bodyPr/>
        <a:lstStyle/>
        <a:p>
          <a:endParaRPr lang="en-IN"/>
        </a:p>
      </dgm:t>
    </dgm:pt>
    <dgm:pt modelId="{A7F209CD-51E8-4E61-A931-09013412F546}" type="sibTrans" cxnId="{E3BC451B-3CEE-4055-8FA3-1ACF0EDB8AB7}">
      <dgm:prSet/>
      <dgm:spPr/>
      <dgm:t>
        <a:bodyPr/>
        <a:lstStyle/>
        <a:p>
          <a:endParaRPr lang="en-IN"/>
        </a:p>
      </dgm:t>
    </dgm:pt>
    <dgm:pt modelId="{A3D3FE4A-EA2D-4573-B730-EB5668AA7F2F}">
      <dgm:prSet phldrT="[Text]" custT="1"/>
      <dgm:spPr/>
      <dgm:t>
        <a:bodyPr/>
        <a:lstStyle/>
        <a:p>
          <a:r>
            <a:rPr lang="en-IN" sz="1000"/>
            <a:t>Customer and Vehicle Function</a:t>
          </a:r>
        </a:p>
      </dgm:t>
    </dgm:pt>
    <dgm:pt modelId="{EB90370A-16DF-4DA7-9824-129B581E81A8}" type="parTrans" cxnId="{98FDAE2D-285E-4317-8B28-AF071B546D5A}">
      <dgm:prSet/>
      <dgm:spPr/>
      <dgm:t>
        <a:bodyPr/>
        <a:lstStyle/>
        <a:p>
          <a:endParaRPr lang="en-IN"/>
        </a:p>
      </dgm:t>
    </dgm:pt>
    <dgm:pt modelId="{FC8DE327-765A-4B82-88B4-6C4C1BB9CBDE}" type="sibTrans" cxnId="{98FDAE2D-285E-4317-8B28-AF071B546D5A}">
      <dgm:prSet/>
      <dgm:spPr/>
      <dgm:t>
        <a:bodyPr/>
        <a:lstStyle/>
        <a:p>
          <a:endParaRPr lang="en-IN"/>
        </a:p>
      </dgm:t>
    </dgm:pt>
    <dgm:pt modelId="{7243A4D3-62D8-46AE-95F1-4CF2BA68D2D5}">
      <dgm:prSet phldrT="[Text]" custT="1"/>
      <dgm:spPr/>
      <dgm:t>
        <a:bodyPr/>
        <a:lstStyle/>
        <a:p>
          <a:r>
            <a:rPr lang="en-IN" sz="1000"/>
            <a:t>Installation of BMW assistant AI in all the vehicles and enabling 55% of features availability</a:t>
          </a:r>
        </a:p>
      </dgm:t>
    </dgm:pt>
    <dgm:pt modelId="{F7D3E6A1-6CB0-4695-80D6-4DE995AEC42F}" type="parTrans" cxnId="{935BF8C1-786A-4306-A1E3-4D4C3F92CBCB}">
      <dgm:prSet/>
      <dgm:spPr/>
      <dgm:t>
        <a:bodyPr/>
        <a:lstStyle/>
        <a:p>
          <a:endParaRPr lang="en-IN"/>
        </a:p>
      </dgm:t>
    </dgm:pt>
    <dgm:pt modelId="{8EFBE574-BB53-46D6-AF71-1364270657FE}" type="sibTrans" cxnId="{935BF8C1-786A-4306-A1E3-4D4C3F92CBCB}">
      <dgm:prSet/>
      <dgm:spPr/>
      <dgm:t>
        <a:bodyPr/>
        <a:lstStyle/>
        <a:p>
          <a:endParaRPr lang="en-IN"/>
        </a:p>
      </dgm:t>
    </dgm:pt>
    <dgm:pt modelId="{33C694D0-65DD-48A4-BC03-D9B0A96C2876}">
      <dgm:prSet phldrT="[Text]" custT="1"/>
      <dgm:spPr/>
      <dgm:t>
        <a:bodyPr/>
        <a:lstStyle/>
        <a:p>
          <a:r>
            <a:rPr lang="en-IN" sz="1000"/>
            <a:t>Data Aggregation and ML</a:t>
          </a:r>
        </a:p>
      </dgm:t>
    </dgm:pt>
    <dgm:pt modelId="{A21AA37B-CEF5-4DC8-9137-CAA81F0DE9B7}" type="parTrans" cxnId="{4FCF4BD7-6BB3-4C28-B70D-0A123F818A72}">
      <dgm:prSet/>
      <dgm:spPr/>
      <dgm:t>
        <a:bodyPr/>
        <a:lstStyle/>
        <a:p>
          <a:endParaRPr lang="en-IN"/>
        </a:p>
      </dgm:t>
    </dgm:pt>
    <dgm:pt modelId="{894D9AD9-7F8F-4B92-AC67-D58FC22659EE}" type="sibTrans" cxnId="{4FCF4BD7-6BB3-4C28-B70D-0A123F818A72}">
      <dgm:prSet/>
      <dgm:spPr/>
      <dgm:t>
        <a:bodyPr/>
        <a:lstStyle/>
        <a:p>
          <a:endParaRPr lang="en-IN"/>
        </a:p>
      </dgm:t>
    </dgm:pt>
    <dgm:pt modelId="{94AB74C5-27BC-4B0D-AE4D-7D2CCD191F36}">
      <dgm:prSet phldrT="[Text]" custT="1"/>
      <dgm:spPr/>
      <dgm:t>
        <a:bodyPr/>
        <a:lstStyle/>
        <a:p>
          <a:r>
            <a:rPr lang="en-IN" sz="1000"/>
            <a:t>Collecting the required amount of data and sorting it as per the requirements of the OS</a:t>
          </a:r>
        </a:p>
      </dgm:t>
    </dgm:pt>
    <dgm:pt modelId="{58A7B469-FB25-412D-91C4-116C0BEEF301}" type="parTrans" cxnId="{11B5B990-E977-4CED-96F4-D8EDDDA4425A}">
      <dgm:prSet/>
      <dgm:spPr/>
      <dgm:t>
        <a:bodyPr/>
        <a:lstStyle/>
        <a:p>
          <a:endParaRPr lang="en-IN"/>
        </a:p>
      </dgm:t>
    </dgm:pt>
    <dgm:pt modelId="{DDE5A1EB-0222-496D-A7D8-51D8E277645D}" type="sibTrans" cxnId="{11B5B990-E977-4CED-96F4-D8EDDDA4425A}">
      <dgm:prSet/>
      <dgm:spPr/>
      <dgm:t>
        <a:bodyPr/>
        <a:lstStyle/>
        <a:p>
          <a:endParaRPr lang="en-IN"/>
        </a:p>
      </dgm:t>
    </dgm:pt>
    <dgm:pt modelId="{84922FEB-5968-492A-BDD8-DB66B709CB09}">
      <dgm:prSet phldrT="[Text]" custT="1"/>
      <dgm:spPr/>
      <dgm:t>
        <a:bodyPr/>
        <a:lstStyle/>
        <a:p>
          <a:r>
            <a:rPr lang="en-IN" sz="1000"/>
            <a:t>Generation of DB</a:t>
          </a:r>
        </a:p>
      </dgm:t>
    </dgm:pt>
    <dgm:pt modelId="{8A9398BB-F0CF-4406-88AD-6C0D9B55F2F8}" type="parTrans" cxnId="{7ABDE02B-797F-4D4A-8B6E-11AC8593E60A}">
      <dgm:prSet/>
      <dgm:spPr/>
      <dgm:t>
        <a:bodyPr/>
        <a:lstStyle/>
        <a:p>
          <a:endParaRPr lang="en-IN"/>
        </a:p>
      </dgm:t>
    </dgm:pt>
    <dgm:pt modelId="{9EC35E36-9622-4476-9324-A2A098088744}" type="sibTrans" cxnId="{7ABDE02B-797F-4D4A-8B6E-11AC8593E60A}">
      <dgm:prSet/>
      <dgm:spPr/>
      <dgm:t>
        <a:bodyPr/>
        <a:lstStyle/>
        <a:p>
          <a:endParaRPr lang="en-IN"/>
        </a:p>
      </dgm:t>
    </dgm:pt>
    <dgm:pt modelId="{A92A6349-38FD-4FBD-806B-FA703E26C5B4}">
      <dgm:prSet phldrT="[Text]" custT="1"/>
      <dgm:spPr/>
      <dgm:t>
        <a:bodyPr/>
        <a:lstStyle/>
        <a:p>
          <a:pPr rtl="0"/>
          <a:r>
            <a:rPr lang="en-IN" sz="1000">
              <a:latin typeface="Calibri"/>
            </a:rPr>
            <a:t> </a:t>
          </a:r>
          <a:r>
            <a:rPr lang="en-IN" sz="1000"/>
            <a:t>Creation of DB which is successfully able to handle </a:t>
          </a:r>
          <a:r>
            <a:rPr lang="en-IN" sz="1000" err="1"/>
            <a:t>BigData</a:t>
          </a:r>
          <a:r>
            <a:rPr lang="en-IN" sz="1000"/>
            <a:t> as well as the department’s data</a:t>
          </a:r>
        </a:p>
      </dgm:t>
    </dgm:pt>
    <dgm:pt modelId="{7E7C3669-150A-4919-A2F3-7EB8C2267BC9}" type="parTrans" cxnId="{9FFA1B8A-DE38-4F4A-B422-F33E84F666F5}">
      <dgm:prSet/>
      <dgm:spPr/>
      <dgm:t>
        <a:bodyPr/>
        <a:lstStyle/>
        <a:p>
          <a:endParaRPr lang="en-IN"/>
        </a:p>
      </dgm:t>
    </dgm:pt>
    <dgm:pt modelId="{14DB1795-4D27-4A09-9ADB-3F18B33193D5}" type="sibTrans" cxnId="{9FFA1B8A-DE38-4F4A-B422-F33E84F666F5}">
      <dgm:prSet/>
      <dgm:spPr/>
      <dgm:t>
        <a:bodyPr/>
        <a:lstStyle/>
        <a:p>
          <a:endParaRPr lang="en-IN"/>
        </a:p>
      </dgm:t>
    </dgm:pt>
    <dgm:pt modelId="{FB45CAB9-1CEF-4388-B4B9-27BC938A7547}">
      <dgm:prSet phldrT="[Text]" custT="1"/>
      <dgm:spPr/>
      <dgm:t>
        <a:bodyPr/>
        <a:lstStyle/>
        <a:p>
          <a:r>
            <a:rPr lang="en-IN" sz="1000"/>
            <a:t>AI Implementation</a:t>
          </a:r>
        </a:p>
      </dgm:t>
    </dgm:pt>
    <dgm:pt modelId="{177A13DA-32C0-4BBD-BDDD-AE22F25D8881}" type="parTrans" cxnId="{138F5847-D450-4296-8284-A23C50EF1D3F}">
      <dgm:prSet/>
      <dgm:spPr/>
      <dgm:t>
        <a:bodyPr/>
        <a:lstStyle/>
        <a:p>
          <a:endParaRPr lang="en-IN"/>
        </a:p>
      </dgm:t>
    </dgm:pt>
    <dgm:pt modelId="{2EF63DFE-4701-48B0-AD5C-2D09337CD0F7}" type="sibTrans" cxnId="{138F5847-D450-4296-8284-A23C50EF1D3F}">
      <dgm:prSet/>
      <dgm:spPr/>
      <dgm:t>
        <a:bodyPr/>
        <a:lstStyle/>
        <a:p>
          <a:endParaRPr lang="en-IN"/>
        </a:p>
      </dgm:t>
    </dgm:pt>
    <dgm:pt modelId="{CE6B833C-1A54-4584-942A-E4D023E91061}">
      <dgm:prSet phldrT="[Text]" custT="1"/>
      <dgm:spPr/>
      <dgm:t>
        <a:bodyPr/>
        <a:lstStyle/>
        <a:p>
          <a:r>
            <a:rPr lang="en-IN" sz="1000"/>
            <a:t>Integrating AI with 77% of the daily operations</a:t>
          </a:r>
        </a:p>
      </dgm:t>
    </dgm:pt>
    <dgm:pt modelId="{91CFAF1C-028C-4193-BBB9-AC55A63D7A2F}" type="parTrans" cxnId="{62A7AC2F-4E9D-45AD-B2D1-39D0F8F7782C}">
      <dgm:prSet/>
      <dgm:spPr/>
      <dgm:t>
        <a:bodyPr/>
        <a:lstStyle/>
        <a:p>
          <a:endParaRPr lang="en-IN"/>
        </a:p>
      </dgm:t>
    </dgm:pt>
    <dgm:pt modelId="{893E31FF-D9EC-4589-8DC1-80D310872F0C}" type="sibTrans" cxnId="{62A7AC2F-4E9D-45AD-B2D1-39D0F8F7782C}">
      <dgm:prSet/>
      <dgm:spPr/>
      <dgm:t>
        <a:bodyPr/>
        <a:lstStyle/>
        <a:p>
          <a:endParaRPr lang="en-IN"/>
        </a:p>
      </dgm:t>
    </dgm:pt>
    <dgm:pt modelId="{21D421B7-9CC5-4511-AB08-D60F095D7B62}" type="pres">
      <dgm:prSet presAssocID="{04C72637-963A-4D54-B318-172BB7FEA5CD}" presName="Name0" presStyleCnt="0">
        <dgm:presLayoutVars>
          <dgm:dir/>
          <dgm:animLvl val="lvl"/>
          <dgm:resizeHandles val="exact"/>
        </dgm:presLayoutVars>
      </dgm:prSet>
      <dgm:spPr/>
    </dgm:pt>
    <dgm:pt modelId="{C021EABB-351C-4550-9D17-D3D5BBD071CC}" type="pres">
      <dgm:prSet presAssocID="{04C72637-963A-4D54-B318-172BB7FEA5CD}" presName="dummy" presStyleCnt="0"/>
      <dgm:spPr/>
    </dgm:pt>
    <dgm:pt modelId="{93ECCAD5-74C9-41A9-ABFD-9F94E40A4AAC}" type="pres">
      <dgm:prSet presAssocID="{04C72637-963A-4D54-B318-172BB7FEA5CD}" presName="linH" presStyleCnt="0"/>
      <dgm:spPr/>
    </dgm:pt>
    <dgm:pt modelId="{2CCD0E25-B6D8-4CC6-BA87-464C89CF581C}" type="pres">
      <dgm:prSet presAssocID="{04C72637-963A-4D54-B318-172BB7FEA5CD}" presName="padding1" presStyleCnt="0"/>
      <dgm:spPr/>
    </dgm:pt>
    <dgm:pt modelId="{85E4C047-170C-4075-AA13-E483A89BF49D}" type="pres">
      <dgm:prSet presAssocID="{E140FE71-EDFB-4D19-81E0-176CF1581D0B}" presName="linV" presStyleCnt="0"/>
      <dgm:spPr/>
    </dgm:pt>
    <dgm:pt modelId="{526E576B-5568-4BFA-9049-F9D13214385E}" type="pres">
      <dgm:prSet presAssocID="{E140FE71-EDFB-4D19-81E0-176CF1581D0B}" presName="spVertical1" presStyleCnt="0"/>
      <dgm:spPr/>
    </dgm:pt>
    <dgm:pt modelId="{81276E56-6155-4FFB-A237-73A03A3142DE}" type="pres">
      <dgm:prSet presAssocID="{E140FE71-EDFB-4D19-81E0-176CF1581D0B}" presName="parTx" presStyleLbl="revTx" presStyleIdx="0" presStyleCnt="14">
        <dgm:presLayoutVars>
          <dgm:chMax val="0"/>
          <dgm:chPref val="0"/>
          <dgm:bulletEnabled val="1"/>
        </dgm:presLayoutVars>
      </dgm:prSet>
      <dgm:spPr/>
    </dgm:pt>
    <dgm:pt modelId="{D374E5DC-8D5E-4498-B759-A613F3CAB072}" type="pres">
      <dgm:prSet presAssocID="{E140FE71-EDFB-4D19-81E0-176CF1581D0B}" presName="spVertical2" presStyleCnt="0"/>
      <dgm:spPr/>
    </dgm:pt>
    <dgm:pt modelId="{70B9A133-8044-4191-85CD-DA1E6EAFAF63}" type="pres">
      <dgm:prSet presAssocID="{E140FE71-EDFB-4D19-81E0-176CF1581D0B}" presName="spVertical3" presStyleCnt="0"/>
      <dgm:spPr/>
    </dgm:pt>
    <dgm:pt modelId="{7342912D-DC8F-4E48-B1DA-3727E49C0BDE}" type="pres">
      <dgm:prSet presAssocID="{E140FE71-EDFB-4D19-81E0-176CF1581D0B}" presName="desTx" presStyleLbl="revTx" presStyleIdx="1" presStyleCnt="14">
        <dgm:presLayoutVars>
          <dgm:bulletEnabled val="1"/>
        </dgm:presLayoutVars>
      </dgm:prSet>
      <dgm:spPr/>
    </dgm:pt>
    <dgm:pt modelId="{A2099470-ACD2-4C54-BE71-0C4E9D382C2E}" type="pres">
      <dgm:prSet presAssocID="{E2DE1FE8-33D5-48A7-807C-60C1908F836A}" presName="space" presStyleCnt="0"/>
      <dgm:spPr/>
    </dgm:pt>
    <dgm:pt modelId="{7CD6234B-FAB8-4524-9DD4-C3B7987A93E3}" type="pres">
      <dgm:prSet presAssocID="{33C694D0-65DD-48A4-BC03-D9B0A96C2876}" presName="linV" presStyleCnt="0"/>
      <dgm:spPr/>
    </dgm:pt>
    <dgm:pt modelId="{2E1BBE52-2000-40FA-B937-AF58991D8646}" type="pres">
      <dgm:prSet presAssocID="{33C694D0-65DD-48A4-BC03-D9B0A96C2876}" presName="spVertical1" presStyleCnt="0"/>
      <dgm:spPr/>
    </dgm:pt>
    <dgm:pt modelId="{AC40791F-81B8-40F7-A416-47212DA238D1}" type="pres">
      <dgm:prSet presAssocID="{33C694D0-65DD-48A4-BC03-D9B0A96C2876}" presName="parTx" presStyleLbl="revTx" presStyleIdx="2" presStyleCnt="14">
        <dgm:presLayoutVars>
          <dgm:chMax val="0"/>
          <dgm:chPref val="0"/>
          <dgm:bulletEnabled val="1"/>
        </dgm:presLayoutVars>
      </dgm:prSet>
      <dgm:spPr/>
    </dgm:pt>
    <dgm:pt modelId="{962CD194-C259-48F1-AB8C-B80B15ADE61A}" type="pres">
      <dgm:prSet presAssocID="{33C694D0-65DD-48A4-BC03-D9B0A96C2876}" presName="spVertical2" presStyleCnt="0"/>
      <dgm:spPr/>
    </dgm:pt>
    <dgm:pt modelId="{69B0D6BF-CC62-450F-8380-382BC8A1C538}" type="pres">
      <dgm:prSet presAssocID="{33C694D0-65DD-48A4-BC03-D9B0A96C2876}" presName="spVertical3" presStyleCnt="0"/>
      <dgm:spPr/>
    </dgm:pt>
    <dgm:pt modelId="{882FF8C1-78EC-4D01-B738-F3B28A6E27FF}" type="pres">
      <dgm:prSet presAssocID="{33C694D0-65DD-48A4-BC03-D9B0A96C2876}" presName="desTx" presStyleLbl="revTx" presStyleIdx="3" presStyleCnt="14">
        <dgm:presLayoutVars>
          <dgm:bulletEnabled val="1"/>
        </dgm:presLayoutVars>
      </dgm:prSet>
      <dgm:spPr/>
    </dgm:pt>
    <dgm:pt modelId="{D483C68C-7C0E-4AB7-8D02-882D5063A0F2}" type="pres">
      <dgm:prSet presAssocID="{894D9AD9-7F8F-4B92-AC67-D58FC22659EE}" presName="space" presStyleCnt="0"/>
      <dgm:spPr/>
    </dgm:pt>
    <dgm:pt modelId="{43AD04EA-C756-4ED1-9005-6ECA68F9AF1E}" type="pres">
      <dgm:prSet presAssocID="{84922FEB-5968-492A-BDD8-DB66B709CB09}" presName="linV" presStyleCnt="0"/>
      <dgm:spPr/>
    </dgm:pt>
    <dgm:pt modelId="{ADB17AEB-7AEC-4801-BDFE-6315BEAB6FE3}" type="pres">
      <dgm:prSet presAssocID="{84922FEB-5968-492A-BDD8-DB66B709CB09}" presName="spVertical1" presStyleCnt="0"/>
      <dgm:spPr/>
    </dgm:pt>
    <dgm:pt modelId="{DDF97516-8153-4A26-AB69-BBE7FEA8B43C}" type="pres">
      <dgm:prSet presAssocID="{84922FEB-5968-492A-BDD8-DB66B709CB09}" presName="parTx" presStyleLbl="revTx" presStyleIdx="4" presStyleCnt="14">
        <dgm:presLayoutVars>
          <dgm:chMax val="0"/>
          <dgm:chPref val="0"/>
          <dgm:bulletEnabled val="1"/>
        </dgm:presLayoutVars>
      </dgm:prSet>
      <dgm:spPr/>
    </dgm:pt>
    <dgm:pt modelId="{5C40EB4E-978F-4E43-87F7-CAEC6EBB30DB}" type="pres">
      <dgm:prSet presAssocID="{84922FEB-5968-492A-BDD8-DB66B709CB09}" presName="spVertical2" presStyleCnt="0"/>
      <dgm:spPr/>
    </dgm:pt>
    <dgm:pt modelId="{C1BEB71E-FCAB-42F9-B2BE-F63F30DF573A}" type="pres">
      <dgm:prSet presAssocID="{84922FEB-5968-492A-BDD8-DB66B709CB09}" presName="spVertical3" presStyleCnt="0"/>
      <dgm:spPr/>
    </dgm:pt>
    <dgm:pt modelId="{206EEDEF-17FB-4B38-853D-1398E14CDA12}" type="pres">
      <dgm:prSet presAssocID="{84922FEB-5968-492A-BDD8-DB66B709CB09}" presName="desTx" presStyleLbl="revTx" presStyleIdx="5" presStyleCnt="14">
        <dgm:presLayoutVars>
          <dgm:bulletEnabled val="1"/>
        </dgm:presLayoutVars>
      </dgm:prSet>
      <dgm:spPr/>
    </dgm:pt>
    <dgm:pt modelId="{CA0A6F3E-A2C4-475B-B638-0CB3CAB9A53E}" type="pres">
      <dgm:prSet presAssocID="{9EC35E36-9622-4476-9324-A2A098088744}" presName="space" presStyleCnt="0"/>
      <dgm:spPr/>
    </dgm:pt>
    <dgm:pt modelId="{B79A5903-755C-46C8-86C8-346E5B4C08F0}" type="pres">
      <dgm:prSet presAssocID="{49F888AE-88F1-4A25-963A-F9494ED948F6}" presName="linV" presStyleCnt="0"/>
      <dgm:spPr/>
    </dgm:pt>
    <dgm:pt modelId="{D37E2019-AB92-48A0-A076-55E26A3242E0}" type="pres">
      <dgm:prSet presAssocID="{49F888AE-88F1-4A25-963A-F9494ED948F6}" presName="spVertical1" presStyleCnt="0"/>
      <dgm:spPr/>
    </dgm:pt>
    <dgm:pt modelId="{904ECF52-4263-48F9-A4CD-5C654859F347}" type="pres">
      <dgm:prSet presAssocID="{49F888AE-88F1-4A25-963A-F9494ED948F6}" presName="parTx" presStyleLbl="revTx" presStyleIdx="6" presStyleCnt="14">
        <dgm:presLayoutVars>
          <dgm:chMax val="0"/>
          <dgm:chPref val="0"/>
          <dgm:bulletEnabled val="1"/>
        </dgm:presLayoutVars>
      </dgm:prSet>
      <dgm:spPr/>
    </dgm:pt>
    <dgm:pt modelId="{C268B92F-4BDF-4E7A-BF3F-3FA8B4AC2228}" type="pres">
      <dgm:prSet presAssocID="{49F888AE-88F1-4A25-963A-F9494ED948F6}" presName="spVertical2" presStyleCnt="0"/>
      <dgm:spPr/>
    </dgm:pt>
    <dgm:pt modelId="{1A1253F2-2CE4-4B73-B94C-E39369B3F313}" type="pres">
      <dgm:prSet presAssocID="{49F888AE-88F1-4A25-963A-F9494ED948F6}" presName="spVertical3" presStyleCnt="0"/>
      <dgm:spPr/>
    </dgm:pt>
    <dgm:pt modelId="{88629763-1A6F-4AB5-84DD-0C3395B8B5D2}" type="pres">
      <dgm:prSet presAssocID="{49F888AE-88F1-4A25-963A-F9494ED948F6}" presName="desTx" presStyleLbl="revTx" presStyleIdx="7" presStyleCnt="14">
        <dgm:presLayoutVars>
          <dgm:bulletEnabled val="1"/>
        </dgm:presLayoutVars>
      </dgm:prSet>
      <dgm:spPr/>
    </dgm:pt>
    <dgm:pt modelId="{80333ED5-3456-4105-BA50-ECB3A236C7A9}" type="pres">
      <dgm:prSet presAssocID="{37CF41D0-E565-47AF-92A1-2AFECA68CE11}" presName="space" presStyleCnt="0"/>
      <dgm:spPr/>
    </dgm:pt>
    <dgm:pt modelId="{23FA0A54-7806-43D0-BC38-50A7EB79F383}" type="pres">
      <dgm:prSet presAssocID="{F31E63CD-6ABB-4AD4-9234-9B03F8A525D9}" presName="linV" presStyleCnt="0"/>
      <dgm:spPr/>
    </dgm:pt>
    <dgm:pt modelId="{48B0CF13-7D43-4A0F-B86D-3044B8E7C168}" type="pres">
      <dgm:prSet presAssocID="{F31E63CD-6ABB-4AD4-9234-9B03F8A525D9}" presName="spVertical1" presStyleCnt="0"/>
      <dgm:spPr/>
    </dgm:pt>
    <dgm:pt modelId="{5C1AA167-8DC1-4AD1-A5A0-943A5447E19F}" type="pres">
      <dgm:prSet presAssocID="{F31E63CD-6ABB-4AD4-9234-9B03F8A525D9}" presName="parTx" presStyleLbl="revTx" presStyleIdx="8" presStyleCnt="14">
        <dgm:presLayoutVars>
          <dgm:chMax val="0"/>
          <dgm:chPref val="0"/>
          <dgm:bulletEnabled val="1"/>
        </dgm:presLayoutVars>
      </dgm:prSet>
      <dgm:spPr/>
    </dgm:pt>
    <dgm:pt modelId="{5BA54E71-5724-44F5-A172-56B0A4D49235}" type="pres">
      <dgm:prSet presAssocID="{F31E63CD-6ABB-4AD4-9234-9B03F8A525D9}" presName="spVertical2" presStyleCnt="0"/>
      <dgm:spPr/>
    </dgm:pt>
    <dgm:pt modelId="{4A3F9DCB-26BB-4B71-A100-3F580E4040E1}" type="pres">
      <dgm:prSet presAssocID="{F31E63CD-6ABB-4AD4-9234-9B03F8A525D9}" presName="spVertical3" presStyleCnt="0"/>
      <dgm:spPr/>
    </dgm:pt>
    <dgm:pt modelId="{6DDB4991-3A2F-4D6B-AA5C-A2CF056B22C4}" type="pres">
      <dgm:prSet presAssocID="{F31E63CD-6ABB-4AD4-9234-9B03F8A525D9}" presName="desTx" presStyleLbl="revTx" presStyleIdx="9" presStyleCnt="14">
        <dgm:presLayoutVars>
          <dgm:bulletEnabled val="1"/>
        </dgm:presLayoutVars>
      </dgm:prSet>
      <dgm:spPr/>
    </dgm:pt>
    <dgm:pt modelId="{73BC8D4A-FAFC-4754-84CE-CA5487C446A6}" type="pres">
      <dgm:prSet presAssocID="{FFAA674B-8336-4970-A165-BCE9419CFC68}" presName="space" presStyleCnt="0"/>
      <dgm:spPr/>
    </dgm:pt>
    <dgm:pt modelId="{80FA0A62-B046-408E-B7C3-D1D147137279}" type="pres">
      <dgm:prSet presAssocID="{A3D3FE4A-EA2D-4573-B730-EB5668AA7F2F}" presName="linV" presStyleCnt="0"/>
      <dgm:spPr/>
    </dgm:pt>
    <dgm:pt modelId="{BDBFE909-4EEE-4ADC-8AD2-343490D5D787}" type="pres">
      <dgm:prSet presAssocID="{A3D3FE4A-EA2D-4573-B730-EB5668AA7F2F}" presName="spVertical1" presStyleCnt="0"/>
      <dgm:spPr/>
    </dgm:pt>
    <dgm:pt modelId="{48E4AA2A-6F6E-4A63-8B10-2C7DBF270A6A}" type="pres">
      <dgm:prSet presAssocID="{A3D3FE4A-EA2D-4573-B730-EB5668AA7F2F}" presName="parTx" presStyleLbl="revTx" presStyleIdx="10" presStyleCnt="14">
        <dgm:presLayoutVars>
          <dgm:chMax val="0"/>
          <dgm:chPref val="0"/>
          <dgm:bulletEnabled val="1"/>
        </dgm:presLayoutVars>
      </dgm:prSet>
      <dgm:spPr/>
    </dgm:pt>
    <dgm:pt modelId="{FF5AD93A-5C34-4C85-8B98-F6D89F2B9EBF}" type="pres">
      <dgm:prSet presAssocID="{A3D3FE4A-EA2D-4573-B730-EB5668AA7F2F}" presName="spVertical2" presStyleCnt="0"/>
      <dgm:spPr/>
    </dgm:pt>
    <dgm:pt modelId="{D04259E9-8877-46DE-BCE1-3CE747C9CBA6}" type="pres">
      <dgm:prSet presAssocID="{A3D3FE4A-EA2D-4573-B730-EB5668AA7F2F}" presName="spVertical3" presStyleCnt="0"/>
      <dgm:spPr/>
    </dgm:pt>
    <dgm:pt modelId="{0D88F526-3EDA-440A-96A7-F6DBB499FD34}" type="pres">
      <dgm:prSet presAssocID="{A3D3FE4A-EA2D-4573-B730-EB5668AA7F2F}" presName="desTx" presStyleLbl="revTx" presStyleIdx="11" presStyleCnt="14">
        <dgm:presLayoutVars>
          <dgm:bulletEnabled val="1"/>
        </dgm:presLayoutVars>
      </dgm:prSet>
      <dgm:spPr/>
    </dgm:pt>
    <dgm:pt modelId="{5862A076-E294-4389-A476-288BBE74420D}" type="pres">
      <dgm:prSet presAssocID="{FC8DE327-765A-4B82-88B4-6C4C1BB9CBDE}" presName="space" presStyleCnt="0"/>
      <dgm:spPr/>
    </dgm:pt>
    <dgm:pt modelId="{80569334-0EB1-4D22-9421-1184B4D48FC5}" type="pres">
      <dgm:prSet presAssocID="{FB45CAB9-1CEF-4388-B4B9-27BC938A7547}" presName="linV" presStyleCnt="0"/>
      <dgm:spPr/>
    </dgm:pt>
    <dgm:pt modelId="{327CDF85-A4DC-4523-B6A3-1A3B944C68BC}" type="pres">
      <dgm:prSet presAssocID="{FB45CAB9-1CEF-4388-B4B9-27BC938A7547}" presName="spVertical1" presStyleCnt="0"/>
      <dgm:spPr/>
    </dgm:pt>
    <dgm:pt modelId="{C274FB35-FC18-4A77-B56E-963EA18458CA}" type="pres">
      <dgm:prSet presAssocID="{FB45CAB9-1CEF-4388-B4B9-27BC938A7547}" presName="parTx" presStyleLbl="revTx" presStyleIdx="12" presStyleCnt="14">
        <dgm:presLayoutVars>
          <dgm:chMax val="0"/>
          <dgm:chPref val="0"/>
          <dgm:bulletEnabled val="1"/>
        </dgm:presLayoutVars>
      </dgm:prSet>
      <dgm:spPr/>
    </dgm:pt>
    <dgm:pt modelId="{EE91207D-C694-4E20-9BBB-4C5667824CD8}" type="pres">
      <dgm:prSet presAssocID="{FB45CAB9-1CEF-4388-B4B9-27BC938A7547}" presName="spVertical2" presStyleCnt="0"/>
      <dgm:spPr/>
    </dgm:pt>
    <dgm:pt modelId="{230222D5-D7F1-4A53-86D3-CAB2C85682BF}" type="pres">
      <dgm:prSet presAssocID="{FB45CAB9-1CEF-4388-B4B9-27BC938A7547}" presName="spVertical3" presStyleCnt="0"/>
      <dgm:spPr/>
    </dgm:pt>
    <dgm:pt modelId="{A94060C4-15B3-40DF-8098-39614840FC30}" type="pres">
      <dgm:prSet presAssocID="{FB45CAB9-1CEF-4388-B4B9-27BC938A7547}" presName="desTx" presStyleLbl="revTx" presStyleIdx="13" presStyleCnt="14">
        <dgm:presLayoutVars>
          <dgm:bulletEnabled val="1"/>
        </dgm:presLayoutVars>
      </dgm:prSet>
      <dgm:spPr/>
    </dgm:pt>
    <dgm:pt modelId="{36B87835-F8D3-4715-91F8-5F12E2BD0E0A}" type="pres">
      <dgm:prSet presAssocID="{04C72637-963A-4D54-B318-172BB7FEA5CD}" presName="padding2" presStyleCnt="0"/>
      <dgm:spPr/>
    </dgm:pt>
    <dgm:pt modelId="{62FAD552-6F75-4CF4-8115-3F8C339649AE}" type="pres">
      <dgm:prSet presAssocID="{04C72637-963A-4D54-B318-172BB7FEA5CD}" presName="negArrow" presStyleCnt="0"/>
      <dgm:spPr/>
    </dgm:pt>
    <dgm:pt modelId="{0BE09307-2881-4E46-90F6-91D925841CC3}" type="pres">
      <dgm:prSet presAssocID="{04C72637-963A-4D54-B318-172BB7FEA5CD}" presName="backgroundArrow" presStyleLbl="node1" presStyleIdx="0" presStyleCnt="1"/>
      <dgm:spPr/>
    </dgm:pt>
  </dgm:ptLst>
  <dgm:cxnLst>
    <dgm:cxn modelId="{127D350C-07C6-45F6-805A-0A8CF12F24EF}" srcId="{49F888AE-88F1-4A25-963A-F9494ED948F6}" destId="{F5ED3C51-58C2-4348-B3DB-4950F0695C6A}" srcOrd="0" destOrd="0" parTransId="{5766FEDD-2874-4152-A3CC-683141952FD7}" sibTransId="{253FA1B6-0841-445A-8042-EC0D4E87FDF3}"/>
    <dgm:cxn modelId="{C1D8250F-9927-402C-A022-BAAA083D958D}" type="presOf" srcId="{0FD14A9F-37BD-4424-AF1F-D8DB53384285}" destId="{7342912D-DC8F-4E48-B1DA-3727E49C0BDE}" srcOrd="0" destOrd="0" presId="urn:microsoft.com/office/officeart/2005/8/layout/hProcess3"/>
    <dgm:cxn modelId="{E3BC451B-3CEE-4055-8FA3-1ACF0EDB8AB7}" srcId="{F31E63CD-6ABB-4AD4-9234-9B03F8A525D9}" destId="{FB32846A-380C-4A50-8D17-E5EA43690538}" srcOrd="0" destOrd="0" parTransId="{92F0323B-30A0-4AD7-A213-94400798BB31}" sibTransId="{A7F209CD-51E8-4E61-A931-09013412F546}"/>
    <dgm:cxn modelId="{7ABDE02B-797F-4D4A-8B6E-11AC8593E60A}" srcId="{04C72637-963A-4D54-B318-172BB7FEA5CD}" destId="{84922FEB-5968-492A-BDD8-DB66B709CB09}" srcOrd="2" destOrd="0" parTransId="{8A9398BB-F0CF-4406-88AD-6C0D9B55F2F8}" sibTransId="{9EC35E36-9622-4476-9324-A2A098088744}"/>
    <dgm:cxn modelId="{98FDAE2D-285E-4317-8B28-AF071B546D5A}" srcId="{04C72637-963A-4D54-B318-172BB7FEA5CD}" destId="{A3D3FE4A-EA2D-4573-B730-EB5668AA7F2F}" srcOrd="5" destOrd="0" parTransId="{EB90370A-16DF-4DA7-9824-129B581E81A8}" sibTransId="{FC8DE327-765A-4B82-88B4-6C4C1BB9CBDE}"/>
    <dgm:cxn modelId="{62A7AC2F-4E9D-45AD-B2D1-39D0F8F7782C}" srcId="{FB45CAB9-1CEF-4388-B4B9-27BC938A7547}" destId="{CE6B833C-1A54-4584-942A-E4D023E91061}" srcOrd="0" destOrd="0" parTransId="{91CFAF1C-028C-4193-BBB9-AC55A63D7A2F}" sibTransId="{893E31FF-D9EC-4589-8DC1-80D310872F0C}"/>
    <dgm:cxn modelId="{FF596F35-91D8-48A3-94E4-4731C3DE1572}" type="presOf" srcId="{CE6B833C-1A54-4584-942A-E4D023E91061}" destId="{A94060C4-15B3-40DF-8098-39614840FC30}" srcOrd="0" destOrd="0" presId="urn:microsoft.com/office/officeart/2005/8/layout/hProcess3"/>
    <dgm:cxn modelId="{2D1BBA36-11E7-4F20-A76F-477A7730A672}" type="presOf" srcId="{94AB74C5-27BC-4B0D-AE4D-7D2CCD191F36}" destId="{882FF8C1-78EC-4D01-B738-F3B28A6E27FF}" srcOrd="0" destOrd="0" presId="urn:microsoft.com/office/officeart/2005/8/layout/hProcess3"/>
    <dgm:cxn modelId="{96E2D13A-32ED-41A8-9CD9-43CFF512B753}" type="presOf" srcId="{7243A4D3-62D8-46AE-95F1-4CF2BA68D2D5}" destId="{0D88F526-3EDA-440A-96A7-F6DBB499FD34}" srcOrd="0" destOrd="0" presId="urn:microsoft.com/office/officeart/2005/8/layout/hProcess3"/>
    <dgm:cxn modelId="{F851BF40-8FF3-4DBF-BE92-15C0BDB6763E}" srcId="{04C72637-963A-4D54-B318-172BB7FEA5CD}" destId="{E140FE71-EDFB-4D19-81E0-176CF1581D0B}" srcOrd="0" destOrd="0" parTransId="{6AF77222-B152-4C46-8F89-79A7ADF80088}" sibTransId="{E2DE1FE8-33D5-48A7-807C-60C1908F836A}"/>
    <dgm:cxn modelId="{8AF87D66-3BBE-444F-BBCA-973C3F275278}" type="presOf" srcId="{F5ED3C51-58C2-4348-B3DB-4950F0695C6A}" destId="{88629763-1A6F-4AB5-84DD-0C3395B8B5D2}" srcOrd="0" destOrd="0" presId="urn:microsoft.com/office/officeart/2005/8/layout/hProcess3"/>
    <dgm:cxn modelId="{138F5847-D450-4296-8284-A23C50EF1D3F}" srcId="{04C72637-963A-4D54-B318-172BB7FEA5CD}" destId="{FB45CAB9-1CEF-4388-B4B9-27BC938A7547}" srcOrd="6" destOrd="0" parTransId="{177A13DA-32C0-4BBD-BDDD-AE22F25D8881}" sibTransId="{2EF63DFE-4701-48B0-AD5C-2D09337CD0F7}"/>
    <dgm:cxn modelId="{E746FB4B-319C-4B30-AFD6-214E7F47EBE2}" type="presOf" srcId="{A92A6349-38FD-4FBD-806B-FA703E26C5B4}" destId="{206EEDEF-17FB-4B38-853D-1398E14CDA12}" srcOrd="0" destOrd="0" presId="urn:microsoft.com/office/officeart/2005/8/layout/hProcess3"/>
    <dgm:cxn modelId="{BDC8116D-70B2-4D15-9155-C2146F39A0F0}" srcId="{E140FE71-EDFB-4D19-81E0-176CF1581D0B}" destId="{0FD14A9F-37BD-4424-AF1F-D8DB53384285}" srcOrd="0" destOrd="0" parTransId="{FB5E5909-B9A9-4E79-94B3-FAF70B2346B3}" sibTransId="{CE55DD4B-FCCB-4092-AC9A-D8F656D62EC3}"/>
    <dgm:cxn modelId="{4A0CAD50-9B82-41D1-8DCD-72FD3CCFFACF}" type="presOf" srcId="{FB32846A-380C-4A50-8D17-E5EA43690538}" destId="{6DDB4991-3A2F-4D6B-AA5C-A2CF056B22C4}" srcOrd="0" destOrd="0" presId="urn:microsoft.com/office/officeart/2005/8/layout/hProcess3"/>
    <dgm:cxn modelId="{D712BC50-6EF1-4E19-BDE1-B8658FC22E12}" type="presOf" srcId="{49F888AE-88F1-4A25-963A-F9494ED948F6}" destId="{904ECF52-4263-48F9-A4CD-5C654859F347}" srcOrd="0" destOrd="0" presId="urn:microsoft.com/office/officeart/2005/8/layout/hProcess3"/>
    <dgm:cxn modelId="{57964B75-7208-4076-97A0-9724F138E302}" type="presOf" srcId="{A3D3FE4A-EA2D-4573-B730-EB5668AA7F2F}" destId="{48E4AA2A-6F6E-4A63-8B10-2C7DBF270A6A}" srcOrd="0" destOrd="0" presId="urn:microsoft.com/office/officeart/2005/8/layout/hProcess3"/>
    <dgm:cxn modelId="{DC6B7D76-32C2-4A14-A8E3-A7DFCB97C9DD}" srcId="{04C72637-963A-4D54-B318-172BB7FEA5CD}" destId="{49F888AE-88F1-4A25-963A-F9494ED948F6}" srcOrd="3" destOrd="0" parTransId="{090ED465-0928-4D9C-AF6E-C66F3B1A4590}" sibTransId="{37CF41D0-E565-47AF-92A1-2AFECA68CE11}"/>
    <dgm:cxn modelId="{9FFA1B8A-DE38-4F4A-B422-F33E84F666F5}" srcId="{84922FEB-5968-492A-BDD8-DB66B709CB09}" destId="{A92A6349-38FD-4FBD-806B-FA703E26C5B4}" srcOrd="0" destOrd="0" parTransId="{7E7C3669-150A-4919-A2F3-7EB8C2267BC9}" sibTransId="{14DB1795-4D27-4A09-9ADB-3F18B33193D5}"/>
    <dgm:cxn modelId="{11B5B990-E977-4CED-96F4-D8EDDDA4425A}" srcId="{33C694D0-65DD-48A4-BC03-D9B0A96C2876}" destId="{94AB74C5-27BC-4B0D-AE4D-7D2CCD191F36}" srcOrd="0" destOrd="0" parTransId="{58A7B469-FB25-412D-91C4-116C0BEEF301}" sibTransId="{DDE5A1EB-0222-496D-A7D8-51D8E277645D}"/>
    <dgm:cxn modelId="{0ECFFD91-7527-42F4-8BA0-2E2CC4476FEE}" srcId="{04C72637-963A-4D54-B318-172BB7FEA5CD}" destId="{F31E63CD-6ABB-4AD4-9234-9B03F8A525D9}" srcOrd="4" destOrd="0" parTransId="{5AE3833F-4B3B-48E9-A871-B43D337020AE}" sibTransId="{FFAA674B-8336-4970-A165-BCE9419CFC68}"/>
    <dgm:cxn modelId="{B4783299-70FB-45A2-BD56-995511CAB6A3}" type="presOf" srcId="{04C72637-963A-4D54-B318-172BB7FEA5CD}" destId="{21D421B7-9CC5-4511-AB08-D60F095D7B62}" srcOrd="0" destOrd="0" presId="urn:microsoft.com/office/officeart/2005/8/layout/hProcess3"/>
    <dgm:cxn modelId="{8FEBE0AD-F147-4634-B0E0-5151E0B0EED0}" type="presOf" srcId="{E140FE71-EDFB-4D19-81E0-176CF1581D0B}" destId="{81276E56-6155-4FFB-A237-73A03A3142DE}" srcOrd="0" destOrd="0" presId="urn:microsoft.com/office/officeart/2005/8/layout/hProcess3"/>
    <dgm:cxn modelId="{E45D7DBA-0FBD-4FC1-94DF-0EC18901460D}" type="presOf" srcId="{FB45CAB9-1CEF-4388-B4B9-27BC938A7547}" destId="{C274FB35-FC18-4A77-B56E-963EA18458CA}" srcOrd="0" destOrd="0" presId="urn:microsoft.com/office/officeart/2005/8/layout/hProcess3"/>
    <dgm:cxn modelId="{935BF8C1-786A-4306-A1E3-4D4C3F92CBCB}" srcId="{A3D3FE4A-EA2D-4573-B730-EB5668AA7F2F}" destId="{7243A4D3-62D8-46AE-95F1-4CF2BA68D2D5}" srcOrd="0" destOrd="0" parTransId="{F7D3E6A1-6CB0-4695-80D6-4DE995AEC42F}" sibTransId="{8EFBE574-BB53-46D6-AF71-1364270657FE}"/>
    <dgm:cxn modelId="{4FCF4BD7-6BB3-4C28-B70D-0A123F818A72}" srcId="{04C72637-963A-4D54-B318-172BB7FEA5CD}" destId="{33C694D0-65DD-48A4-BC03-D9B0A96C2876}" srcOrd="1" destOrd="0" parTransId="{A21AA37B-CEF5-4DC8-9137-CAA81F0DE9B7}" sibTransId="{894D9AD9-7F8F-4B92-AC67-D58FC22659EE}"/>
    <dgm:cxn modelId="{47D880DF-E01B-42C9-9EE3-D4C1C24EFA96}" type="presOf" srcId="{33C694D0-65DD-48A4-BC03-D9B0A96C2876}" destId="{AC40791F-81B8-40F7-A416-47212DA238D1}" srcOrd="0" destOrd="0" presId="urn:microsoft.com/office/officeart/2005/8/layout/hProcess3"/>
    <dgm:cxn modelId="{0D173AED-2330-462A-BDF9-C958EBEE01A4}" type="presOf" srcId="{F31E63CD-6ABB-4AD4-9234-9B03F8A525D9}" destId="{5C1AA167-8DC1-4AD1-A5A0-943A5447E19F}" srcOrd="0" destOrd="0" presId="urn:microsoft.com/office/officeart/2005/8/layout/hProcess3"/>
    <dgm:cxn modelId="{6A16E5FC-598C-475D-BE19-C625B43CA31E}" type="presOf" srcId="{84922FEB-5968-492A-BDD8-DB66B709CB09}" destId="{DDF97516-8153-4A26-AB69-BBE7FEA8B43C}" srcOrd="0" destOrd="0" presId="urn:microsoft.com/office/officeart/2005/8/layout/hProcess3"/>
    <dgm:cxn modelId="{7BB680E7-0D99-45DD-AAC7-67485AA45330}" type="presParOf" srcId="{21D421B7-9CC5-4511-AB08-D60F095D7B62}" destId="{C021EABB-351C-4550-9D17-D3D5BBD071CC}" srcOrd="0" destOrd="0" presId="urn:microsoft.com/office/officeart/2005/8/layout/hProcess3"/>
    <dgm:cxn modelId="{D1FF4286-E1CE-4C84-944A-B6056C7ECD9E}" type="presParOf" srcId="{21D421B7-9CC5-4511-AB08-D60F095D7B62}" destId="{93ECCAD5-74C9-41A9-ABFD-9F94E40A4AAC}" srcOrd="1" destOrd="0" presId="urn:microsoft.com/office/officeart/2005/8/layout/hProcess3"/>
    <dgm:cxn modelId="{BF7A1D43-0226-40DA-936E-18B7F2B5C2D7}" type="presParOf" srcId="{93ECCAD5-74C9-41A9-ABFD-9F94E40A4AAC}" destId="{2CCD0E25-B6D8-4CC6-BA87-464C89CF581C}" srcOrd="0" destOrd="0" presId="urn:microsoft.com/office/officeart/2005/8/layout/hProcess3"/>
    <dgm:cxn modelId="{58F08C84-4826-4460-B885-9308E5AB0409}" type="presParOf" srcId="{93ECCAD5-74C9-41A9-ABFD-9F94E40A4AAC}" destId="{85E4C047-170C-4075-AA13-E483A89BF49D}" srcOrd="1" destOrd="0" presId="urn:microsoft.com/office/officeart/2005/8/layout/hProcess3"/>
    <dgm:cxn modelId="{A2FB9134-F012-4CD6-B25B-9C68233ED18E}" type="presParOf" srcId="{85E4C047-170C-4075-AA13-E483A89BF49D}" destId="{526E576B-5568-4BFA-9049-F9D13214385E}" srcOrd="0" destOrd="0" presId="urn:microsoft.com/office/officeart/2005/8/layout/hProcess3"/>
    <dgm:cxn modelId="{F0544337-1090-48A3-9493-A963E4FF0992}" type="presParOf" srcId="{85E4C047-170C-4075-AA13-E483A89BF49D}" destId="{81276E56-6155-4FFB-A237-73A03A3142DE}" srcOrd="1" destOrd="0" presId="urn:microsoft.com/office/officeart/2005/8/layout/hProcess3"/>
    <dgm:cxn modelId="{64773705-F267-41D2-8073-E41658A96747}" type="presParOf" srcId="{85E4C047-170C-4075-AA13-E483A89BF49D}" destId="{D374E5DC-8D5E-4498-B759-A613F3CAB072}" srcOrd="2" destOrd="0" presId="urn:microsoft.com/office/officeart/2005/8/layout/hProcess3"/>
    <dgm:cxn modelId="{364A4B7E-6CDA-42C0-8689-8FEEA8277EEC}" type="presParOf" srcId="{85E4C047-170C-4075-AA13-E483A89BF49D}" destId="{70B9A133-8044-4191-85CD-DA1E6EAFAF63}" srcOrd="3" destOrd="0" presId="urn:microsoft.com/office/officeart/2005/8/layout/hProcess3"/>
    <dgm:cxn modelId="{80B6168F-3CFC-4C44-AC4B-285D44C9BD93}" type="presParOf" srcId="{85E4C047-170C-4075-AA13-E483A89BF49D}" destId="{7342912D-DC8F-4E48-B1DA-3727E49C0BDE}" srcOrd="4" destOrd="0" presId="urn:microsoft.com/office/officeart/2005/8/layout/hProcess3"/>
    <dgm:cxn modelId="{CF794580-5C49-4DDF-ABB9-7E6588577CEE}" type="presParOf" srcId="{93ECCAD5-74C9-41A9-ABFD-9F94E40A4AAC}" destId="{A2099470-ACD2-4C54-BE71-0C4E9D382C2E}" srcOrd="2" destOrd="0" presId="urn:microsoft.com/office/officeart/2005/8/layout/hProcess3"/>
    <dgm:cxn modelId="{070CAEE2-463C-4F00-AE4F-412595795BE3}" type="presParOf" srcId="{93ECCAD5-74C9-41A9-ABFD-9F94E40A4AAC}" destId="{7CD6234B-FAB8-4524-9DD4-C3B7987A93E3}" srcOrd="3" destOrd="0" presId="urn:microsoft.com/office/officeart/2005/8/layout/hProcess3"/>
    <dgm:cxn modelId="{9AE445AB-1063-4BC0-B82E-C872049F4C20}" type="presParOf" srcId="{7CD6234B-FAB8-4524-9DD4-C3B7987A93E3}" destId="{2E1BBE52-2000-40FA-B937-AF58991D8646}" srcOrd="0" destOrd="0" presId="urn:microsoft.com/office/officeart/2005/8/layout/hProcess3"/>
    <dgm:cxn modelId="{0BE0B0E2-8429-4695-8E91-5EC590CD26E0}" type="presParOf" srcId="{7CD6234B-FAB8-4524-9DD4-C3B7987A93E3}" destId="{AC40791F-81B8-40F7-A416-47212DA238D1}" srcOrd="1" destOrd="0" presId="urn:microsoft.com/office/officeart/2005/8/layout/hProcess3"/>
    <dgm:cxn modelId="{4A561C23-D53B-4F9E-8154-9320BD53ABFF}" type="presParOf" srcId="{7CD6234B-FAB8-4524-9DD4-C3B7987A93E3}" destId="{962CD194-C259-48F1-AB8C-B80B15ADE61A}" srcOrd="2" destOrd="0" presId="urn:microsoft.com/office/officeart/2005/8/layout/hProcess3"/>
    <dgm:cxn modelId="{1E7F2C65-53B9-42A7-AF2E-D0823957AEC6}" type="presParOf" srcId="{7CD6234B-FAB8-4524-9DD4-C3B7987A93E3}" destId="{69B0D6BF-CC62-450F-8380-382BC8A1C538}" srcOrd="3" destOrd="0" presId="urn:microsoft.com/office/officeart/2005/8/layout/hProcess3"/>
    <dgm:cxn modelId="{81C24E88-C301-4D5E-86EB-02AF4BBFC3F8}" type="presParOf" srcId="{7CD6234B-FAB8-4524-9DD4-C3B7987A93E3}" destId="{882FF8C1-78EC-4D01-B738-F3B28A6E27FF}" srcOrd="4" destOrd="0" presId="urn:microsoft.com/office/officeart/2005/8/layout/hProcess3"/>
    <dgm:cxn modelId="{87215084-8EF1-4ADE-B3B9-01069B301F1E}" type="presParOf" srcId="{93ECCAD5-74C9-41A9-ABFD-9F94E40A4AAC}" destId="{D483C68C-7C0E-4AB7-8D02-882D5063A0F2}" srcOrd="4" destOrd="0" presId="urn:microsoft.com/office/officeart/2005/8/layout/hProcess3"/>
    <dgm:cxn modelId="{E9779FA5-6A49-4998-8323-AA8772AF2E99}" type="presParOf" srcId="{93ECCAD5-74C9-41A9-ABFD-9F94E40A4AAC}" destId="{43AD04EA-C756-4ED1-9005-6ECA68F9AF1E}" srcOrd="5" destOrd="0" presId="urn:microsoft.com/office/officeart/2005/8/layout/hProcess3"/>
    <dgm:cxn modelId="{76E04A6F-138B-440A-86D2-5E89CAA116AE}" type="presParOf" srcId="{43AD04EA-C756-4ED1-9005-6ECA68F9AF1E}" destId="{ADB17AEB-7AEC-4801-BDFE-6315BEAB6FE3}" srcOrd="0" destOrd="0" presId="urn:microsoft.com/office/officeart/2005/8/layout/hProcess3"/>
    <dgm:cxn modelId="{1F1A0D71-3CD5-4D60-B972-F4525EA4F805}" type="presParOf" srcId="{43AD04EA-C756-4ED1-9005-6ECA68F9AF1E}" destId="{DDF97516-8153-4A26-AB69-BBE7FEA8B43C}" srcOrd="1" destOrd="0" presId="urn:microsoft.com/office/officeart/2005/8/layout/hProcess3"/>
    <dgm:cxn modelId="{8760F2A7-B185-458D-9C63-52A08D51B077}" type="presParOf" srcId="{43AD04EA-C756-4ED1-9005-6ECA68F9AF1E}" destId="{5C40EB4E-978F-4E43-87F7-CAEC6EBB30DB}" srcOrd="2" destOrd="0" presId="urn:microsoft.com/office/officeart/2005/8/layout/hProcess3"/>
    <dgm:cxn modelId="{0A3B62A0-B96C-43AA-A3D0-839E1B6EDFCC}" type="presParOf" srcId="{43AD04EA-C756-4ED1-9005-6ECA68F9AF1E}" destId="{C1BEB71E-FCAB-42F9-B2BE-F63F30DF573A}" srcOrd="3" destOrd="0" presId="urn:microsoft.com/office/officeart/2005/8/layout/hProcess3"/>
    <dgm:cxn modelId="{3ABAEE60-3677-4331-A530-5CEFAD108DCC}" type="presParOf" srcId="{43AD04EA-C756-4ED1-9005-6ECA68F9AF1E}" destId="{206EEDEF-17FB-4B38-853D-1398E14CDA12}" srcOrd="4" destOrd="0" presId="urn:microsoft.com/office/officeart/2005/8/layout/hProcess3"/>
    <dgm:cxn modelId="{B4A0E0BD-DBEA-47F0-A00D-7967815F28D3}" type="presParOf" srcId="{93ECCAD5-74C9-41A9-ABFD-9F94E40A4AAC}" destId="{CA0A6F3E-A2C4-475B-B638-0CB3CAB9A53E}" srcOrd="6" destOrd="0" presId="urn:microsoft.com/office/officeart/2005/8/layout/hProcess3"/>
    <dgm:cxn modelId="{5BA06FA3-979D-489E-9725-3C9215E5C2B9}" type="presParOf" srcId="{93ECCAD5-74C9-41A9-ABFD-9F94E40A4AAC}" destId="{B79A5903-755C-46C8-86C8-346E5B4C08F0}" srcOrd="7" destOrd="0" presId="urn:microsoft.com/office/officeart/2005/8/layout/hProcess3"/>
    <dgm:cxn modelId="{659ECED1-F9A8-4C82-A57D-55E3AB46DDD9}" type="presParOf" srcId="{B79A5903-755C-46C8-86C8-346E5B4C08F0}" destId="{D37E2019-AB92-48A0-A076-55E26A3242E0}" srcOrd="0" destOrd="0" presId="urn:microsoft.com/office/officeart/2005/8/layout/hProcess3"/>
    <dgm:cxn modelId="{AE7531F9-67A4-4A02-9CCE-4F362927C4FD}" type="presParOf" srcId="{B79A5903-755C-46C8-86C8-346E5B4C08F0}" destId="{904ECF52-4263-48F9-A4CD-5C654859F347}" srcOrd="1" destOrd="0" presId="urn:microsoft.com/office/officeart/2005/8/layout/hProcess3"/>
    <dgm:cxn modelId="{B968620B-CEB7-43CE-99E2-2F4C61A9E589}" type="presParOf" srcId="{B79A5903-755C-46C8-86C8-346E5B4C08F0}" destId="{C268B92F-4BDF-4E7A-BF3F-3FA8B4AC2228}" srcOrd="2" destOrd="0" presId="urn:microsoft.com/office/officeart/2005/8/layout/hProcess3"/>
    <dgm:cxn modelId="{154B2CAE-7D29-408B-A34B-1F512BEF4325}" type="presParOf" srcId="{B79A5903-755C-46C8-86C8-346E5B4C08F0}" destId="{1A1253F2-2CE4-4B73-B94C-E39369B3F313}" srcOrd="3" destOrd="0" presId="urn:microsoft.com/office/officeart/2005/8/layout/hProcess3"/>
    <dgm:cxn modelId="{7F87C062-E90E-4FC3-8157-75693A6B90A5}" type="presParOf" srcId="{B79A5903-755C-46C8-86C8-346E5B4C08F0}" destId="{88629763-1A6F-4AB5-84DD-0C3395B8B5D2}" srcOrd="4" destOrd="0" presId="urn:microsoft.com/office/officeart/2005/8/layout/hProcess3"/>
    <dgm:cxn modelId="{B9E7E960-97F3-4917-9487-559D5A5453B0}" type="presParOf" srcId="{93ECCAD5-74C9-41A9-ABFD-9F94E40A4AAC}" destId="{80333ED5-3456-4105-BA50-ECB3A236C7A9}" srcOrd="8" destOrd="0" presId="urn:microsoft.com/office/officeart/2005/8/layout/hProcess3"/>
    <dgm:cxn modelId="{73A1F680-1EC5-4E38-95AC-E428C75F3850}" type="presParOf" srcId="{93ECCAD5-74C9-41A9-ABFD-9F94E40A4AAC}" destId="{23FA0A54-7806-43D0-BC38-50A7EB79F383}" srcOrd="9" destOrd="0" presId="urn:microsoft.com/office/officeart/2005/8/layout/hProcess3"/>
    <dgm:cxn modelId="{4DA97C68-3643-405B-8049-DCB13166668A}" type="presParOf" srcId="{23FA0A54-7806-43D0-BC38-50A7EB79F383}" destId="{48B0CF13-7D43-4A0F-B86D-3044B8E7C168}" srcOrd="0" destOrd="0" presId="urn:microsoft.com/office/officeart/2005/8/layout/hProcess3"/>
    <dgm:cxn modelId="{681632B9-0953-4249-96F0-E95A10EBA513}" type="presParOf" srcId="{23FA0A54-7806-43D0-BC38-50A7EB79F383}" destId="{5C1AA167-8DC1-4AD1-A5A0-943A5447E19F}" srcOrd="1" destOrd="0" presId="urn:microsoft.com/office/officeart/2005/8/layout/hProcess3"/>
    <dgm:cxn modelId="{9E93EA2E-7440-46A4-8CFE-A98BDAD1644E}" type="presParOf" srcId="{23FA0A54-7806-43D0-BC38-50A7EB79F383}" destId="{5BA54E71-5724-44F5-A172-56B0A4D49235}" srcOrd="2" destOrd="0" presId="urn:microsoft.com/office/officeart/2005/8/layout/hProcess3"/>
    <dgm:cxn modelId="{B8059169-EB87-41CE-BC77-9093D0532444}" type="presParOf" srcId="{23FA0A54-7806-43D0-BC38-50A7EB79F383}" destId="{4A3F9DCB-26BB-4B71-A100-3F580E4040E1}" srcOrd="3" destOrd="0" presId="urn:microsoft.com/office/officeart/2005/8/layout/hProcess3"/>
    <dgm:cxn modelId="{21087A28-9B65-48AB-821E-38DAD9B55E16}" type="presParOf" srcId="{23FA0A54-7806-43D0-BC38-50A7EB79F383}" destId="{6DDB4991-3A2F-4D6B-AA5C-A2CF056B22C4}" srcOrd="4" destOrd="0" presId="urn:microsoft.com/office/officeart/2005/8/layout/hProcess3"/>
    <dgm:cxn modelId="{C514A949-5B05-448B-A85C-72104F27BD2F}" type="presParOf" srcId="{93ECCAD5-74C9-41A9-ABFD-9F94E40A4AAC}" destId="{73BC8D4A-FAFC-4754-84CE-CA5487C446A6}" srcOrd="10" destOrd="0" presId="urn:microsoft.com/office/officeart/2005/8/layout/hProcess3"/>
    <dgm:cxn modelId="{2E4B4553-BBC3-4BD9-949F-F594F66520AD}" type="presParOf" srcId="{93ECCAD5-74C9-41A9-ABFD-9F94E40A4AAC}" destId="{80FA0A62-B046-408E-B7C3-D1D147137279}" srcOrd="11" destOrd="0" presId="urn:microsoft.com/office/officeart/2005/8/layout/hProcess3"/>
    <dgm:cxn modelId="{773892E4-543B-4DC1-841D-6D269661DC92}" type="presParOf" srcId="{80FA0A62-B046-408E-B7C3-D1D147137279}" destId="{BDBFE909-4EEE-4ADC-8AD2-343490D5D787}" srcOrd="0" destOrd="0" presId="urn:microsoft.com/office/officeart/2005/8/layout/hProcess3"/>
    <dgm:cxn modelId="{122C1303-8BFD-4088-84D3-4BC1AC77FC58}" type="presParOf" srcId="{80FA0A62-B046-408E-B7C3-D1D147137279}" destId="{48E4AA2A-6F6E-4A63-8B10-2C7DBF270A6A}" srcOrd="1" destOrd="0" presId="urn:microsoft.com/office/officeart/2005/8/layout/hProcess3"/>
    <dgm:cxn modelId="{C306ED60-01B6-4A01-BC6B-148433AE8F21}" type="presParOf" srcId="{80FA0A62-B046-408E-B7C3-D1D147137279}" destId="{FF5AD93A-5C34-4C85-8B98-F6D89F2B9EBF}" srcOrd="2" destOrd="0" presId="urn:microsoft.com/office/officeart/2005/8/layout/hProcess3"/>
    <dgm:cxn modelId="{0D322DE3-39F6-46F5-AAD0-7A71705D7105}" type="presParOf" srcId="{80FA0A62-B046-408E-B7C3-D1D147137279}" destId="{D04259E9-8877-46DE-BCE1-3CE747C9CBA6}" srcOrd="3" destOrd="0" presId="urn:microsoft.com/office/officeart/2005/8/layout/hProcess3"/>
    <dgm:cxn modelId="{38C852E8-6BAF-4686-8821-74E2E560737D}" type="presParOf" srcId="{80FA0A62-B046-408E-B7C3-D1D147137279}" destId="{0D88F526-3EDA-440A-96A7-F6DBB499FD34}" srcOrd="4" destOrd="0" presId="urn:microsoft.com/office/officeart/2005/8/layout/hProcess3"/>
    <dgm:cxn modelId="{DF8C52DF-5E80-40A1-9CD3-237AFF11B3F6}" type="presParOf" srcId="{93ECCAD5-74C9-41A9-ABFD-9F94E40A4AAC}" destId="{5862A076-E294-4389-A476-288BBE74420D}" srcOrd="12" destOrd="0" presId="urn:microsoft.com/office/officeart/2005/8/layout/hProcess3"/>
    <dgm:cxn modelId="{AF9E5AFB-A46E-43AD-AE09-B633238C060D}" type="presParOf" srcId="{93ECCAD5-74C9-41A9-ABFD-9F94E40A4AAC}" destId="{80569334-0EB1-4D22-9421-1184B4D48FC5}" srcOrd="13" destOrd="0" presId="urn:microsoft.com/office/officeart/2005/8/layout/hProcess3"/>
    <dgm:cxn modelId="{B5FD8EB4-CFF0-43FB-8469-993F27632DEC}" type="presParOf" srcId="{80569334-0EB1-4D22-9421-1184B4D48FC5}" destId="{327CDF85-A4DC-4523-B6A3-1A3B944C68BC}" srcOrd="0" destOrd="0" presId="urn:microsoft.com/office/officeart/2005/8/layout/hProcess3"/>
    <dgm:cxn modelId="{61B4EFF1-6A72-4A28-BBCA-8984B20CA233}" type="presParOf" srcId="{80569334-0EB1-4D22-9421-1184B4D48FC5}" destId="{C274FB35-FC18-4A77-B56E-963EA18458CA}" srcOrd="1" destOrd="0" presId="urn:microsoft.com/office/officeart/2005/8/layout/hProcess3"/>
    <dgm:cxn modelId="{40ED0195-6026-4DCF-A1B3-F8E442E1B9C9}" type="presParOf" srcId="{80569334-0EB1-4D22-9421-1184B4D48FC5}" destId="{EE91207D-C694-4E20-9BBB-4C5667824CD8}" srcOrd="2" destOrd="0" presId="urn:microsoft.com/office/officeart/2005/8/layout/hProcess3"/>
    <dgm:cxn modelId="{14BEFD0F-C5B9-46AC-A62C-44D4B76F642D}" type="presParOf" srcId="{80569334-0EB1-4D22-9421-1184B4D48FC5}" destId="{230222D5-D7F1-4A53-86D3-CAB2C85682BF}" srcOrd="3" destOrd="0" presId="urn:microsoft.com/office/officeart/2005/8/layout/hProcess3"/>
    <dgm:cxn modelId="{D4C737BE-AEE3-4368-B7C7-5774BB45E401}" type="presParOf" srcId="{80569334-0EB1-4D22-9421-1184B4D48FC5}" destId="{A94060C4-15B3-40DF-8098-39614840FC30}" srcOrd="4" destOrd="0" presId="urn:microsoft.com/office/officeart/2005/8/layout/hProcess3"/>
    <dgm:cxn modelId="{51E9CB48-34E4-4C6E-A0BA-3F31CFD2D140}" type="presParOf" srcId="{93ECCAD5-74C9-41A9-ABFD-9F94E40A4AAC}" destId="{36B87835-F8D3-4715-91F8-5F12E2BD0E0A}" srcOrd="14" destOrd="0" presId="urn:microsoft.com/office/officeart/2005/8/layout/hProcess3"/>
    <dgm:cxn modelId="{AB196360-EBBD-4179-B554-8D82F4029C53}" type="presParOf" srcId="{93ECCAD5-74C9-41A9-ABFD-9F94E40A4AAC}" destId="{62FAD552-6F75-4CF4-8115-3F8C339649AE}" srcOrd="15" destOrd="0" presId="urn:microsoft.com/office/officeart/2005/8/layout/hProcess3"/>
    <dgm:cxn modelId="{189E85F1-50B7-43B9-86CF-38DAE587F418}" type="presParOf" srcId="{93ECCAD5-74C9-41A9-ABFD-9F94E40A4AAC}" destId="{0BE09307-2881-4E46-90F6-91D925841CC3}" srcOrd="16"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E12CD3A-7DE7-45B7-8B78-E5E35DF6C5D5}"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en-IN"/>
        </a:p>
      </dgm:t>
    </dgm:pt>
    <dgm:pt modelId="{92BCCA40-A935-43E4-BD13-08516DF0CA1C}">
      <dgm:prSet phldrT="[Text]"/>
      <dgm:spPr/>
      <dgm:t>
        <a:bodyPr/>
        <a:lstStyle/>
        <a:p>
          <a:r>
            <a:rPr lang="en-IN"/>
            <a:t>AI Personal Assistant</a:t>
          </a:r>
        </a:p>
      </dgm:t>
    </dgm:pt>
    <dgm:pt modelId="{9937F182-E6E2-4575-98DB-5FE408F9A0A5}" type="parTrans" cxnId="{79B455A5-4B9E-4052-BE79-D1C738D9C08C}">
      <dgm:prSet/>
      <dgm:spPr/>
      <dgm:t>
        <a:bodyPr/>
        <a:lstStyle/>
        <a:p>
          <a:endParaRPr lang="en-IN"/>
        </a:p>
      </dgm:t>
    </dgm:pt>
    <dgm:pt modelId="{94C44F19-7223-4968-BD03-B3EAF34485C0}" type="sibTrans" cxnId="{79B455A5-4B9E-4052-BE79-D1C738D9C08C}">
      <dgm:prSet/>
      <dgm:spPr/>
      <dgm:t>
        <a:bodyPr/>
        <a:lstStyle/>
        <a:p>
          <a:endParaRPr lang="en-IN"/>
        </a:p>
      </dgm:t>
    </dgm:pt>
    <dgm:pt modelId="{BB2C47D2-59D2-41E3-BA3B-912F0E658250}">
      <dgm:prSet phldrT="[Text]"/>
      <dgm:spPr/>
      <dgm:t>
        <a:bodyPr/>
        <a:lstStyle/>
        <a:p>
          <a:r>
            <a:rPr lang="en-IN"/>
            <a:t>Encourage users to use the bot</a:t>
          </a:r>
        </a:p>
      </dgm:t>
    </dgm:pt>
    <dgm:pt modelId="{36196ABD-9CAD-4102-A0D6-D36BA1030E9E}" type="parTrans" cxnId="{D677FE4E-984E-4095-8C8A-C73171CD3E2B}">
      <dgm:prSet/>
      <dgm:spPr/>
      <dgm:t>
        <a:bodyPr/>
        <a:lstStyle/>
        <a:p>
          <a:endParaRPr lang="en-IN"/>
        </a:p>
      </dgm:t>
    </dgm:pt>
    <dgm:pt modelId="{840FBD7D-B44B-4B23-99A3-B00D862B3399}" type="sibTrans" cxnId="{D677FE4E-984E-4095-8C8A-C73171CD3E2B}">
      <dgm:prSet/>
      <dgm:spPr/>
      <dgm:t>
        <a:bodyPr/>
        <a:lstStyle/>
        <a:p>
          <a:endParaRPr lang="en-IN"/>
        </a:p>
      </dgm:t>
    </dgm:pt>
    <dgm:pt modelId="{40CEAFE4-474F-4938-AD14-056D296E830C}">
      <dgm:prSet phldrT="[Text]"/>
      <dgm:spPr/>
      <dgm:t>
        <a:bodyPr/>
        <a:lstStyle/>
        <a:p>
          <a:r>
            <a:rPr lang="en-IN"/>
            <a:t>Providing them with the list of customization options available</a:t>
          </a:r>
        </a:p>
      </dgm:t>
    </dgm:pt>
    <dgm:pt modelId="{60F8A976-061A-4561-A03E-7D1EA81A54EA}" type="parTrans" cxnId="{EA538165-AD1B-4254-9EDC-C6E05071C069}">
      <dgm:prSet/>
      <dgm:spPr/>
      <dgm:t>
        <a:bodyPr/>
        <a:lstStyle/>
        <a:p>
          <a:endParaRPr lang="en-IN"/>
        </a:p>
      </dgm:t>
    </dgm:pt>
    <dgm:pt modelId="{BEC07FC4-D29E-4E5E-BDB5-1C4BE06AD369}" type="sibTrans" cxnId="{EA538165-AD1B-4254-9EDC-C6E05071C069}">
      <dgm:prSet/>
      <dgm:spPr/>
      <dgm:t>
        <a:bodyPr/>
        <a:lstStyle/>
        <a:p>
          <a:endParaRPr lang="en-IN"/>
        </a:p>
      </dgm:t>
    </dgm:pt>
    <dgm:pt modelId="{66D4B9C9-F3BF-483D-BA7F-B0B5DB5FD3EC}">
      <dgm:prSet phldrT="[Text]"/>
      <dgm:spPr/>
      <dgm:t>
        <a:bodyPr/>
        <a:lstStyle/>
        <a:p>
          <a:r>
            <a:rPr lang="en-IN"/>
            <a:t>Autonomous Driver</a:t>
          </a:r>
        </a:p>
      </dgm:t>
    </dgm:pt>
    <dgm:pt modelId="{C212967F-8970-4C55-B58A-CCDCF0B6D2DE}" type="parTrans" cxnId="{EF5BF36E-A1C4-490A-A22D-CF6C3A18B158}">
      <dgm:prSet/>
      <dgm:spPr/>
      <dgm:t>
        <a:bodyPr/>
        <a:lstStyle/>
        <a:p>
          <a:endParaRPr lang="en-IN"/>
        </a:p>
      </dgm:t>
    </dgm:pt>
    <dgm:pt modelId="{82E0D5D4-6EA2-4FCF-B73C-FE699BA60C8A}" type="sibTrans" cxnId="{EF5BF36E-A1C4-490A-A22D-CF6C3A18B158}">
      <dgm:prSet/>
      <dgm:spPr/>
      <dgm:t>
        <a:bodyPr/>
        <a:lstStyle/>
        <a:p>
          <a:endParaRPr lang="en-IN"/>
        </a:p>
      </dgm:t>
    </dgm:pt>
    <dgm:pt modelId="{B10C9B06-373D-46FE-8AB7-D34927211625}">
      <dgm:prSet phldrT="[Text]"/>
      <dgm:spPr/>
      <dgm:t>
        <a:bodyPr/>
        <a:lstStyle/>
        <a:p>
          <a:r>
            <a:rPr lang="en-IN"/>
            <a:t>Providing tutorial and personal attention to all the customers</a:t>
          </a:r>
        </a:p>
      </dgm:t>
    </dgm:pt>
    <dgm:pt modelId="{5DABFC9D-29D1-4231-A70D-C578B871836F}" type="parTrans" cxnId="{C60CC1AF-9D71-42B7-957B-74717271971D}">
      <dgm:prSet/>
      <dgm:spPr/>
      <dgm:t>
        <a:bodyPr/>
        <a:lstStyle/>
        <a:p>
          <a:endParaRPr lang="en-IN"/>
        </a:p>
      </dgm:t>
    </dgm:pt>
    <dgm:pt modelId="{3544E11F-5CB1-435E-84AF-0DC38DC555B2}" type="sibTrans" cxnId="{C60CC1AF-9D71-42B7-957B-74717271971D}">
      <dgm:prSet/>
      <dgm:spPr/>
      <dgm:t>
        <a:bodyPr/>
        <a:lstStyle/>
        <a:p>
          <a:endParaRPr lang="en-IN"/>
        </a:p>
      </dgm:t>
    </dgm:pt>
    <dgm:pt modelId="{32B439A5-4FAE-408B-BC43-53453B15E9BB}">
      <dgm:prSet phldrT="[Text]"/>
      <dgm:spPr/>
      <dgm:t>
        <a:bodyPr/>
        <a:lstStyle/>
        <a:p>
          <a:r>
            <a:rPr lang="en-IN"/>
            <a:t>Highlighting the benefits and gaining their trust</a:t>
          </a:r>
        </a:p>
      </dgm:t>
    </dgm:pt>
    <dgm:pt modelId="{8BC10F76-25CE-48A1-A281-B384EAAB92A7}" type="parTrans" cxnId="{5DD55F20-6303-41ED-843C-82F401B3E6D0}">
      <dgm:prSet/>
      <dgm:spPr/>
      <dgm:t>
        <a:bodyPr/>
        <a:lstStyle/>
        <a:p>
          <a:endParaRPr lang="en-IN"/>
        </a:p>
      </dgm:t>
    </dgm:pt>
    <dgm:pt modelId="{E73BD57D-23EF-47A4-A8B7-8F60C3417369}" type="sibTrans" cxnId="{5DD55F20-6303-41ED-843C-82F401B3E6D0}">
      <dgm:prSet/>
      <dgm:spPr/>
      <dgm:t>
        <a:bodyPr/>
        <a:lstStyle/>
        <a:p>
          <a:endParaRPr lang="en-IN"/>
        </a:p>
      </dgm:t>
    </dgm:pt>
    <dgm:pt modelId="{D8A38E24-46E5-447D-B5BD-7F55FD3C75CB}">
      <dgm:prSet phldrT="[Text]"/>
      <dgm:spPr/>
      <dgm:t>
        <a:bodyPr/>
        <a:lstStyle/>
        <a:p>
          <a:r>
            <a:rPr lang="en-IN"/>
            <a:t>Project AI</a:t>
          </a:r>
        </a:p>
      </dgm:t>
    </dgm:pt>
    <dgm:pt modelId="{D1F185D0-7488-4764-BA1A-5D9F389F27C4}" type="parTrans" cxnId="{E5E0EA85-64B6-4EA8-8CDE-506B4D1B5196}">
      <dgm:prSet/>
      <dgm:spPr/>
      <dgm:t>
        <a:bodyPr/>
        <a:lstStyle/>
        <a:p>
          <a:endParaRPr lang="en-IN"/>
        </a:p>
      </dgm:t>
    </dgm:pt>
    <dgm:pt modelId="{25D7338D-E6EF-45A3-8DCC-179C04BA58F4}" type="sibTrans" cxnId="{E5E0EA85-64B6-4EA8-8CDE-506B4D1B5196}">
      <dgm:prSet/>
      <dgm:spPr/>
      <dgm:t>
        <a:bodyPr/>
        <a:lstStyle/>
        <a:p>
          <a:endParaRPr lang="en-IN"/>
        </a:p>
      </dgm:t>
    </dgm:pt>
    <dgm:pt modelId="{0E715D31-7FE7-4DD0-9950-FE0346F9BBEC}">
      <dgm:prSet phldrT="[Text]"/>
      <dgm:spPr/>
      <dgm:t>
        <a:bodyPr/>
        <a:lstStyle/>
        <a:p>
          <a:r>
            <a:rPr lang="en-IN"/>
            <a:t>Informing customers about the features and capabilities</a:t>
          </a:r>
        </a:p>
      </dgm:t>
    </dgm:pt>
    <dgm:pt modelId="{058ECF28-5F73-49C4-AB18-BE0C7E325D4E}" type="parTrans" cxnId="{E7C6A5E9-2F95-4E8D-B0B0-AE6DCD582E58}">
      <dgm:prSet/>
      <dgm:spPr/>
      <dgm:t>
        <a:bodyPr/>
        <a:lstStyle/>
        <a:p>
          <a:endParaRPr lang="en-IN"/>
        </a:p>
      </dgm:t>
    </dgm:pt>
    <dgm:pt modelId="{A5B849D1-B130-47D6-98B2-ED5088928E31}" type="sibTrans" cxnId="{E7C6A5E9-2F95-4E8D-B0B0-AE6DCD582E58}">
      <dgm:prSet/>
      <dgm:spPr/>
      <dgm:t>
        <a:bodyPr/>
        <a:lstStyle/>
        <a:p>
          <a:endParaRPr lang="en-IN"/>
        </a:p>
      </dgm:t>
    </dgm:pt>
    <dgm:pt modelId="{A20D68ED-070E-4A2E-9F8D-3DDD6B7A4EEC}">
      <dgm:prSet phldrT="[Text]"/>
      <dgm:spPr/>
      <dgm:t>
        <a:bodyPr/>
        <a:lstStyle/>
        <a:p>
          <a:r>
            <a:rPr lang="en-IN"/>
            <a:t>Project AI would itself be implemented in a step-by-step manner</a:t>
          </a:r>
        </a:p>
      </dgm:t>
    </dgm:pt>
    <dgm:pt modelId="{5DE03095-5515-4E90-B0E5-B3D0352FCF30}" type="parTrans" cxnId="{EA63A837-82EC-4332-B0BA-DEDEF037713D}">
      <dgm:prSet/>
      <dgm:spPr/>
      <dgm:t>
        <a:bodyPr/>
        <a:lstStyle/>
        <a:p>
          <a:endParaRPr lang="en-IN"/>
        </a:p>
      </dgm:t>
    </dgm:pt>
    <dgm:pt modelId="{26E59A7D-DDB8-43DD-9614-8612988A6E4A}" type="sibTrans" cxnId="{EA63A837-82EC-4332-B0BA-DEDEF037713D}">
      <dgm:prSet/>
      <dgm:spPr/>
      <dgm:t>
        <a:bodyPr/>
        <a:lstStyle/>
        <a:p>
          <a:endParaRPr lang="en-IN"/>
        </a:p>
      </dgm:t>
    </dgm:pt>
    <dgm:pt modelId="{2F5AEA87-DF3F-40CB-9DC6-742D06322F61}">
      <dgm:prSet phldrT="[Text]"/>
      <dgm:spPr/>
      <dgm:t>
        <a:bodyPr/>
        <a:lstStyle/>
        <a:p>
          <a:r>
            <a:rPr lang="en-IN"/>
            <a:t>Complete integration occurs at this stage</a:t>
          </a:r>
        </a:p>
      </dgm:t>
    </dgm:pt>
    <dgm:pt modelId="{F63F744C-70CF-4149-ABDC-EA99A74D0597}" type="parTrans" cxnId="{1D3FBAA7-6C3B-4784-BE24-8B548C4BA82E}">
      <dgm:prSet/>
      <dgm:spPr/>
      <dgm:t>
        <a:bodyPr/>
        <a:lstStyle/>
        <a:p>
          <a:endParaRPr lang="en-IN"/>
        </a:p>
      </dgm:t>
    </dgm:pt>
    <dgm:pt modelId="{401C844E-18B3-4573-97E9-8D0562655331}" type="sibTrans" cxnId="{1D3FBAA7-6C3B-4784-BE24-8B548C4BA82E}">
      <dgm:prSet/>
      <dgm:spPr/>
      <dgm:t>
        <a:bodyPr/>
        <a:lstStyle/>
        <a:p>
          <a:endParaRPr lang="en-IN"/>
        </a:p>
      </dgm:t>
    </dgm:pt>
    <dgm:pt modelId="{CCCA8E85-636F-4B48-BF0E-1F7FD6C9FCFA}">
      <dgm:prSet phldrT="[Text]"/>
      <dgm:spPr/>
      <dgm:t>
        <a:bodyPr/>
        <a:lstStyle/>
        <a:p>
          <a:r>
            <a:rPr lang="en-IN"/>
            <a:t>Boosting the production of electric vehicles at the same time</a:t>
          </a:r>
        </a:p>
      </dgm:t>
    </dgm:pt>
    <dgm:pt modelId="{52C7406F-E7FC-4E7E-B532-B86BD3EBB5EB}" type="parTrans" cxnId="{1E0F6A85-CC41-411F-A7D6-C1FD0779093B}">
      <dgm:prSet/>
      <dgm:spPr/>
      <dgm:t>
        <a:bodyPr/>
        <a:lstStyle/>
        <a:p>
          <a:endParaRPr lang="en-IN"/>
        </a:p>
      </dgm:t>
    </dgm:pt>
    <dgm:pt modelId="{5339DD70-CF73-47CF-A498-CA1943133FE5}" type="sibTrans" cxnId="{1E0F6A85-CC41-411F-A7D6-C1FD0779093B}">
      <dgm:prSet/>
      <dgm:spPr/>
      <dgm:t>
        <a:bodyPr/>
        <a:lstStyle/>
        <a:p>
          <a:endParaRPr lang="en-IN"/>
        </a:p>
      </dgm:t>
    </dgm:pt>
    <dgm:pt modelId="{EE0C1123-D156-45F5-B698-A374D232152F}">
      <dgm:prSet phldrT="[Text]"/>
      <dgm:spPr/>
      <dgm:t>
        <a:bodyPr/>
        <a:lstStyle/>
        <a:p>
          <a:r>
            <a:rPr lang="en-IN"/>
            <a:t>Collecting as much amount of data as possible</a:t>
          </a:r>
        </a:p>
      </dgm:t>
    </dgm:pt>
    <dgm:pt modelId="{ACD5127A-9F99-4F4E-9996-C722E7996672}" type="parTrans" cxnId="{2E96AE94-51A5-4B3E-8ECB-487A3DAC6FBF}">
      <dgm:prSet/>
      <dgm:spPr/>
      <dgm:t>
        <a:bodyPr/>
        <a:lstStyle/>
        <a:p>
          <a:endParaRPr lang="en-IN"/>
        </a:p>
      </dgm:t>
    </dgm:pt>
    <dgm:pt modelId="{236ED172-0BBC-4227-8C81-22003E9FD5C9}" type="sibTrans" cxnId="{2E96AE94-51A5-4B3E-8ECB-487A3DAC6FBF}">
      <dgm:prSet/>
      <dgm:spPr/>
      <dgm:t>
        <a:bodyPr/>
        <a:lstStyle/>
        <a:p>
          <a:endParaRPr lang="en-IN"/>
        </a:p>
      </dgm:t>
    </dgm:pt>
    <dgm:pt modelId="{3F129D93-59A3-4C10-ADDB-D44EE05F7DEA}" type="pres">
      <dgm:prSet presAssocID="{8E12CD3A-7DE7-45B7-8B78-E5E35DF6C5D5}" presName="Name0" presStyleCnt="0">
        <dgm:presLayoutVars>
          <dgm:dir/>
          <dgm:animLvl val="lvl"/>
          <dgm:resizeHandles val="exact"/>
        </dgm:presLayoutVars>
      </dgm:prSet>
      <dgm:spPr/>
    </dgm:pt>
    <dgm:pt modelId="{A478D971-9667-4420-95BE-E1996B5B64F7}" type="pres">
      <dgm:prSet presAssocID="{D8A38E24-46E5-447D-B5BD-7F55FD3C75CB}" presName="boxAndChildren" presStyleCnt="0"/>
      <dgm:spPr/>
    </dgm:pt>
    <dgm:pt modelId="{9A5DACC6-9D49-4AF3-A208-A6ECA0B342B4}" type="pres">
      <dgm:prSet presAssocID="{D8A38E24-46E5-447D-B5BD-7F55FD3C75CB}" presName="parentTextBox" presStyleLbl="node1" presStyleIdx="0" presStyleCnt="3"/>
      <dgm:spPr/>
    </dgm:pt>
    <dgm:pt modelId="{7C50599B-75AC-413E-9F8A-BDDB116270B3}" type="pres">
      <dgm:prSet presAssocID="{D8A38E24-46E5-447D-B5BD-7F55FD3C75CB}" presName="entireBox" presStyleLbl="node1" presStyleIdx="0" presStyleCnt="3"/>
      <dgm:spPr/>
    </dgm:pt>
    <dgm:pt modelId="{A39ACF06-B2FF-4976-8BCF-9052DA87EF36}" type="pres">
      <dgm:prSet presAssocID="{D8A38E24-46E5-447D-B5BD-7F55FD3C75CB}" presName="descendantBox" presStyleCnt="0"/>
      <dgm:spPr/>
    </dgm:pt>
    <dgm:pt modelId="{487CA7E7-5323-462E-89CC-523FA4A5382A}" type="pres">
      <dgm:prSet presAssocID="{0E715D31-7FE7-4DD0-9950-FE0346F9BBEC}" presName="childTextBox" presStyleLbl="fgAccFollowNode1" presStyleIdx="0" presStyleCnt="9">
        <dgm:presLayoutVars>
          <dgm:bulletEnabled val="1"/>
        </dgm:presLayoutVars>
      </dgm:prSet>
      <dgm:spPr/>
    </dgm:pt>
    <dgm:pt modelId="{F8FEA355-1949-475C-B3D4-350BEC0662DB}" type="pres">
      <dgm:prSet presAssocID="{A20D68ED-070E-4A2E-9F8D-3DDD6B7A4EEC}" presName="childTextBox" presStyleLbl="fgAccFollowNode1" presStyleIdx="1" presStyleCnt="9">
        <dgm:presLayoutVars>
          <dgm:bulletEnabled val="1"/>
        </dgm:presLayoutVars>
      </dgm:prSet>
      <dgm:spPr/>
    </dgm:pt>
    <dgm:pt modelId="{8745EE7A-1876-46A3-B180-6614F1FB77B4}" type="pres">
      <dgm:prSet presAssocID="{2F5AEA87-DF3F-40CB-9DC6-742D06322F61}" presName="childTextBox" presStyleLbl="fgAccFollowNode1" presStyleIdx="2" presStyleCnt="9">
        <dgm:presLayoutVars>
          <dgm:bulletEnabled val="1"/>
        </dgm:presLayoutVars>
      </dgm:prSet>
      <dgm:spPr/>
    </dgm:pt>
    <dgm:pt modelId="{44DAF27A-F6EE-405C-B3B2-04EF13195681}" type="pres">
      <dgm:prSet presAssocID="{82E0D5D4-6EA2-4FCF-B73C-FE699BA60C8A}" presName="sp" presStyleCnt="0"/>
      <dgm:spPr/>
    </dgm:pt>
    <dgm:pt modelId="{F2DEF9E6-614F-4233-9790-D3030046485E}" type="pres">
      <dgm:prSet presAssocID="{66D4B9C9-F3BF-483D-BA7F-B0B5DB5FD3EC}" presName="arrowAndChildren" presStyleCnt="0"/>
      <dgm:spPr/>
    </dgm:pt>
    <dgm:pt modelId="{EAFDF4BA-8714-4EFE-82D7-DB8BD2C493E6}" type="pres">
      <dgm:prSet presAssocID="{66D4B9C9-F3BF-483D-BA7F-B0B5DB5FD3EC}" presName="parentTextArrow" presStyleLbl="node1" presStyleIdx="0" presStyleCnt="3"/>
      <dgm:spPr/>
    </dgm:pt>
    <dgm:pt modelId="{F760370C-999D-402B-B5DB-ADD217BC6525}" type="pres">
      <dgm:prSet presAssocID="{66D4B9C9-F3BF-483D-BA7F-B0B5DB5FD3EC}" presName="arrow" presStyleLbl="node1" presStyleIdx="1" presStyleCnt="3"/>
      <dgm:spPr/>
    </dgm:pt>
    <dgm:pt modelId="{0AF33D8A-FA4D-409E-A7DE-A6AC5C175C6E}" type="pres">
      <dgm:prSet presAssocID="{66D4B9C9-F3BF-483D-BA7F-B0B5DB5FD3EC}" presName="descendantArrow" presStyleCnt="0"/>
      <dgm:spPr/>
    </dgm:pt>
    <dgm:pt modelId="{809D0D8A-F8D3-4EC7-9045-B49870F132DE}" type="pres">
      <dgm:prSet presAssocID="{B10C9B06-373D-46FE-8AB7-D34927211625}" presName="childTextArrow" presStyleLbl="fgAccFollowNode1" presStyleIdx="3" presStyleCnt="9">
        <dgm:presLayoutVars>
          <dgm:bulletEnabled val="1"/>
        </dgm:presLayoutVars>
      </dgm:prSet>
      <dgm:spPr/>
    </dgm:pt>
    <dgm:pt modelId="{FFCDA6D7-429D-4EA1-847D-49A9C608B704}" type="pres">
      <dgm:prSet presAssocID="{32B439A5-4FAE-408B-BC43-53453B15E9BB}" presName="childTextArrow" presStyleLbl="fgAccFollowNode1" presStyleIdx="4" presStyleCnt="9">
        <dgm:presLayoutVars>
          <dgm:bulletEnabled val="1"/>
        </dgm:presLayoutVars>
      </dgm:prSet>
      <dgm:spPr/>
    </dgm:pt>
    <dgm:pt modelId="{DFE3994B-A47A-4182-B622-A8AA5558FC1A}" type="pres">
      <dgm:prSet presAssocID="{CCCA8E85-636F-4B48-BF0E-1F7FD6C9FCFA}" presName="childTextArrow" presStyleLbl="fgAccFollowNode1" presStyleIdx="5" presStyleCnt="9">
        <dgm:presLayoutVars>
          <dgm:bulletEnabled val="1"/>
        </dgm:presLayoutVars>
      </dgm:prSet>
      <dgm:spPr/>
    </dgm:pt>
    <dgm:pt modelId="{4005AB52-2981-4C68-81C7-4AD52500E1CF}" type="pres">
      <dgm:prSet presAssocID="{94C44F19-7223-4968-BD03-B3EAF34485C0}" presName="sp" presStyleCnt="0"/>
      <dgm:spPr/>
    </dgm:pt>
    <dgm:pt modelId="{8F89C6A9-DDDE-43E1-B21D-CD690CDA165B}" type="pres">
      <dgm:prSet presAssocID="{92BCCA40-A935-43E4-BD13-08516DF0CA1C}" presName="arrowAndChildren" presStyleCnt="0"/>
      <dgm:spPr/>
    </dgm:pt>
    <dgm:pt modelId="{6A09FAAD-07D6-406A-B7DA-23D01C7E4A7D}" type="pres">
      <dgm:prSet presAssocID="{92BCCA40-A935-43E4-BD13-08516DF0CA1C}" presName="parentTextArrow" presStyleLbl="node1" presStyleIdx="1" presStyleCnt="3"/>
      <dgm:spPr/>
    </dgm:pt>
    <dgm:pt modelId="{99A92D6D-CFD4-43D7-AD7A-3CA67EAC975D}" type="pres">
      <dgm:prSet presAssocID="{92BCCA40-A935-43E4-BD13-08516DF0CA1C}" presName="arrow" presStyleLbl="node1" presStyleIdx="2" presStyleCnt="3"/>
      <dgm:spPr/>
    </dgm:pt>
    <dgm:pt modelId="{790D88A0-116D-426D-9B12-242BEFA8E820}" type="pres">
      <dgm:prSet presAssocID="{92BCCA40-A935-43E4-BD13-08516DF0CA1C}" presName="descendantArrow" presStyleCnt="0"/>
      <dgm:spPr/>
    </dgm:pt>
    <dgm:pt modelId="{973E8E9E-7C0C-49BA-89FD-EF31FBF44515}" type="pres">
      <dgm:prSet presAssocID="{BB2C47D2-59D2-41E3-BA3B-912F0E658250}" presName="childTextArrow" presStyleLbl="fgAccFollowNode1" presStyleIdx="6" presStyleCnt="9">
        <dgm:presLayoutVars>
          <dgm:bulletEnabled val="1"/>
        </dgm:presLayoutVars>
      </dgm:prSet>
      <dgm:spPr/>
    </dgm:pt>
    <dgm:pt modelId="{0D46361B-16BA-4341-818C-8AC47F53024F}" type="pres">
      <dgm:prSet presAssocID="{40CEAFE4-474F-4938-AD14-056D296E830C}" presName="childTextArrow" presStyleLbl="fgAccFollowNode1" presStyleIdx="7" presStyleCnt="9">
        <dgm:presLayoutVars>
          <dgm:bulletEnabled val="1"/>
        </dgm:presLayoutVars>
      </dgm:prSet>
      <dgm:spPr/>
    </dgm:pt>
    <dgm:pt modelId="{1633C5B1-B783-48CB-AAF6-D0C45E2714DB}" type="pres">
      <dgm:prSet presAssocID="{EE0C1123-D156-45F5-B698-A374D232152F}" presName="childTextArrow" presStyleLbl="fgAccFollowNode1" presStyleIdx="8" presStyleCnt="9">
        <dgm:presLayoutVars>
          <dgm:bulletEnabled val="1"/>
        </dgm:presLayoutVars>
      </dgm:prSet>
      <dgm:spPr/>
    </dgm:pt>
  </dgm:ptLst>
  <dgm:cxnLst>
    <dgm:cxn modelId="{45D1E70F-541F-4EC1-9772-EAF415D59596}" type="presOf" srcId="{92BCCA40-A935-43E4-BD13-08516DF0CA1C}" destId="{6A09FAAD-07D6-406A-B7DA-23D01C7E4A7D}" srcOrd="0" destOrd="0" presId="urn:microsoft.com/office/officeart/2005/8/layout/process4"/>
    <dgm:cxn modelId="{EA26C712-062A-438C-9448-A4E5D429FC05}" type="presOf" srcId="{CCCA8E85-636F-4B48-BF0E-1F7FD6C9FCFA}" destId="{DFE3994B-A47A-4182-B622-A8AA5558FC1A}" srcOrd="0" destOrd="0" presId="urn:microsoft.com/office/officeart/2005/8/layout/process4"/>
    <dgm:cxn modelId="{5DD55F20-6303-41ED-843C-82F401B3E6D0}" srcId="{66D4B9C9-F3BF-483D-BA7F-B0B5DB5FD3EC}" destId="{32B439A5-4FAE-408B-BC43-53453B15E9BB}" srcOrd="1" destOrd="0" parTransId="{8BC10F76-25CE-48A1-A281-B384EAAB92A7}" sibTransId="{E73BD57D-23EF-47A4-A8B7-8F60C3417369}"/>
    <dgm:cxn modelId="{2C667F26-20D5-4095-BEF4-672B2A6B1582}" type="presOf" srcId="{32B439A5-4FAE-408B-BC43-53453B15E9BB}" destId="{FFCDA6D7-429D-4EA1-847D-49A9C608B704}" srcOrd="0" destOrd="0" presId="urn:microsoft.com/office/officeart/2005/8/layout/process4"/>
    <dgm:cxn modelId="{14A16C29-95B1-4B52-B479-CE86E7A01934}" type="presOf" srcId="{D8A38E24-46E5-447D-B5BD-7F55FD3C75CB}" destId="{7C50599B-75AC-413E-9F8A-BDDB116270B3}" srcOrd="1" destOrd="0" presId="urn:microsoft.com/office/officeart/2005/8/layout/process4"/>
    <dgm:cxn modelId="{8695D82D-00F3-443D-98A8-391C420A7D20}" type="presOf" srcId="{BB2C47D2-59D2-41E3-BA3B-912F0E658250}" destId="{973E8E9E-7C0C-49BA-89FD-EF31FBF44515}" srcOrd="0" destOrd="0" presId="urn:microsoft.com/office/officeart/2005/8/layout/process4"/>
    <dgm:cxn modelId="{31B4FC2E-A5EF-41CE-8D3C-4D7699CEDF86}" type="presOf" srcId="{92BCCA40-A935-43E4-BD13-08516DF0CA1C}" destId="{99A92D6D-CFD4-43D7-AD7A-3CA67EAC975D}" srcOrd="1" destOrd="0" presId="urn:microsoft.com/office/officeart/2005/8/layout/process4"/>
    <dgm:cxn modelId="{EA63A837-82EC-4332-B0BA-DEDEF037713D}" srcId="{D8A38E24-46E5-447D-B5BD-7F55FD3C75CB}" destId="{A20D68ED-070E-4A2E-9F8D-3DDD6B7A4EEC}" srcOrd="1" destOrd="0" parTransId="{5DE03095-5515-4E90-B0E5-B3D0352FCF30}" sibTransId="{26E59A7D-DDB8-43DD-9614-8612988A6E4A}"/>
    <dgm:cxn modelId="{A61B9561-78B4-40CD-9C74-0B9A8B73B401}" type="presOf" srcId="{8E12CD3A-7DE7-45B7-8B78-E5E35DF6C5D5}" destId="{3F129D93-59A3-4C10-ADDB-D44EE05F7DEA}" srcOrd="0" destOrd="0" presId="urn:microsoft.com/office/officeart/2005/8/layout/process4"/>
    <dgm:cxn modelId="{E8D1A364-4EB3-4E8E-B483-75FC0DB5AE1C}" type="presOf" srcId="{66D4B9C9-F3BF-483D-BA7F-B0B5DB5FD3EC}" destId="{F760370C-999D-402B-B5DB-ADD217BC6525}" srcOrd="1" destOrd="0" presId="urn:microsoft.com/office/officeart/2005/8/layout/process4"/>
    <dgm:cxn modelId="{EA538165-AD1B-4254-9EDC-C6E05071C069}" srcId="{92BCCA40-A935-43E4-BD13-08516DF0CA1C}" destId="{40CEAFE4-474F-4938-AD14-056D296E830C}" srcOrd="1" destOrd="0" parTransId="{60F8A976-061A-4561-A03E-7D1EA81A54EA}" sibTransId="{BEC07FC4-D29E-4E5E-BDB5-1C4BE06AD369}"/>
    <dgm:cxn modelId="{EF5BF36E-A1C4-490A-A22D-CF6C3A18B158}" srcId="{8E12CD3A-7DE7-45B7-8B78-E5E35DF6C5D5}" destId="{66D4B9C9-F3BF-483D-BA7F-B0B5DB5FD3EC}" srcOrd="1" destOrd="0" parTransId="{C212967F-8970-4C55-B58A-CCDCF0B6D2DE}" sibTransId="{82E0D5D4-6EA2-4FCF-B73C-FE699BA60C8A}"/>
    <dgm:cxn modelId="{D677FE4E-984E-4095-8C8A-C73171CD3E2B}" srcId="{92BCCA40-A935-43E4-BD13-08516DF0CA1C}" destId="{BB2C47D2-59D2-41E3-BA3B-912F0E658250}" srcOrd="0" destOrd="0" parTransId="{36196ABD-9CAD-4102-A0D6-D36BA1030E9E}" sibTransId="{840FBD7D-B44B-4B23-99A3-B00D862B3399}"/>
    <dgm:cxn modelId="{D1E4E151-D5A4-4526-8F16-0BFD6C1CBD51}" type="presOf" srcId="{B10C9B06-373D-46FE-8AB7-D34927211625}" destId="{809D0D8A-F8D3-4EC7-9045-B49870F132DE}" srcOrd="0" destOrd="0" presId="urn:microsoft.com/office/officeart/2005/8/layout/process4"/>
    <dgm:cxn modelId="{EDCDE47A-FC79-4A94-AF41-87D2FCCC6234}" type="presOf" srcId="{EE0C1123-D156-45F5-B698-A374D232152F}" destId="{1633C5B1-B783-48CB-AAF6-D0C45E2714DB}" srcOrd="0" destOrd="0" presId="urn:microsoft.com/office/officeart/2005/8/layout/process4"/>
    <dgm:cxn modelId="{1E0F6A85-CC41-411F-A7D6-C1FD0779093B}" srcId="{66D4B9C9-F3BF-483D-BA7F-B0B5DB5FD3EC}" destId="{CCCA8E85-636F-4B48-BF0E-1F7FD6C9FCFA}" srcOrd="2" destOrd="0" parTransId="{52C7406F-E7FC-4E7E-B532-B86BD3EBB5EB}" sibTransId="{5339DD70-CF73-47CF-A498-CA1943133FE5}"/>
    <dgm:cxn modelId="{E5E0EA85-64B6-4EA8-8CDE-506B4D1B5196}" srcId="{8E12CD3A-7DE7-45B7-8B78-E5E35DF6C5D5}" destId="{D8A38E24-46E5-447D-B5BD-7F55FD3C75CB}" srcOrd="2" destOrd="0" parTransId="{D1F185D0-7488-4764-BA1A-5D9F389F27C4}" sibTransId="{25D7338D-E6EF-45A3-8DCC-179C04BA58F4}"/>
    <dgm:cxn modelId="{1F82898B-45F9-40C0-B132-E9E354C453E7}" type="presOf" srcId="{A20D68ED-070E-4A2E-9F8D-3DDD6B7A4EEC}" destId="{F8FEA355-1949-475C-B3D4-350BEC0662DB}" srcOrd="0" destOrd="0" presId="urn:microsoft.com/office/officeart/2005/8/layout/process4"/>
    <dgm:cxn modelId="{2E96AE94-51A5-4B3E-8ECB-487A3DAC6FBF}" srcId="{92BCCA40-A935-43E4-BD13-08516DF0CA1C}" destId="{EE0C1123-D156-45F5-B698-A374D232152F}" srcOrd="2" destOrd="0" parTransId="{ACD5127A-9F99-4F4E-9996-C722E7996672}" sibTransId="{236ED172-0BBC-4227-8C81-22003E9FD5C9}"/>
    <dgm:cxn modelId="{1E729295-4E8D-4C54-82BD-1817EC2FFB2E}" type="presOf" srcId="{0E715D31-7FE7-4DD0-9950-FE0346F9BBEC}" destId="{487CA7E7-5323-462E-89CC-523FA4A5382A}" srcOrd="0" destOrd="0" presId="urn:microsoft.com/office/officeart/2005/8/layout/process4"/>
    <dgm:cxn modelId="{79B455A5-4B9E-4052-BE79-D1C738D9C08C}" srcId="{8E12CD3A-7DE7-45B7-8B78-E5E35DF6C5D5}" destId="{92BCCA40-A935-43E4-BD13-08516DF0CA1C}" srcOrd="0" destOrd="0" parTransId="{9937F182-E6E2-4575-98DB-5FE408F9A0A5}" sibTransId="{94C44F19-7223-4968-BD03-B3EAF34485C0}"/>
    <dgm:cxn modelId="{1D3FBAA7-6C3B-4784-BE24-8B548C4BA82E}" srcId="{D8A38E24-46E5-447D-B5BD-7F55FD3C75CB}" destId="{2F5AEA87-DF3F-40CB-9DC6-742D06322F61}" srcOrd="2" destOrd="0" parTransId="{F63F744C-70CF-4149-ABDC-EA99A74D0597}" sibTransId="{401C844E-18B3-4573-97E9-8D0562655331}"/>
    <dgm:cxn modelId="{5D3E15A8-5CFD-4BD7-A906-F63BD0DD73CD}" type="presOf" srcId="{66D4B9C9-F3BF-483D-BA7F-B0B5DB5FD3EC}" destId="{EAFDF4BA-8714-4EFE-82D7-DB8BD2C493E6}" srcOrd="0" destOrd="0" presId="urn:microsoft.com/office/officeart/2005/8/layout/process4"/>
    <dgm:cxn modelId="{C585CFA9-3343-4B0F-9737-11E6839A1F46}" type="presOf" srcId="{D8A38E24-46E5-447D-B5BD-7F55FD3C75CB}" destId="{9A5DACC6-9D49-4AF3-A208-A6ECA0B342B4}" srcOrd="0" destOrd="0" presId="urn:microsoft.com/office/officeart/2005/8/layout/process4"/>
    <dgm:cxn modelId="{C60CC1AF-9D71-42B7-957B-74717271971D}" srcId="{66D4B9C9-F3BF-483D-BA7F-B0B5DB5FD3EC}" destId="{B10C9B06-373D-46FE-8AB7-D34927211625}" srcOrd="0" destOrd="0" parTransId="{5DABFC9D-29D1-4231-A70D-C578B871836F}" sibTransId="{3544E11F-5CB1-435E-84AF-0DC38DC555B2}"/>
    <dgm:cxn modelId="{A65688DA-2441-43BC-BC26-360AF943C86F}" type="presOf" srcId="{40CEAFE4-474F-4938-AD14-056D296E830C}" destId="{0D46361B-16BA-4341-818C-8AC47F53024F}" srcOrd="0" destOrd="0" presId="urn:microsoft.com/office/officeart/2005/8/layout/process4"/>
    <dgm:cxn modelId="{E7C6A5E9-2F95-4E8D-B0B0-AE6DCD582E58}" srcId="{D8A38E24-46E5-447D-B5BD-7F55FD3C75CB}" destId="{0E715D31-7FE7-4DD0-9950-FE0346F9BBEC}" srcOrd="0" destOrd="0" parTransId="{058ECF28-5F73-49C4-AB18-BE0C7E325D4E}" sibTransId="{A5B849D1-B130-47D6-98B2-ED5088928E31}"/>
    <dgm:cxn modelId="{DD0608F3-0143-49F5-B74F-F81BDD28BE41}" type="presOf" srcId="{2F5AEA87-DF3F-40CB-9DC6-742D06322F61}" destId="{8745EE7A-1876-46A3-B180-6614F1FB77B4}" srcOrd="0" destOrd="0" presId="urn:microsoft.com/office/officeart/2005/8/layout/process4"/>
    <dgm:cxn modelId="{DEBFAF88-FFD9-435F-8D98-34B56675EDEE}" type="presParOf" srcId="{3F129D93-59A3-4C10-ADDB-D44EE05F7DEA}" destId="{A478D971-9667-4420-95BE-E1996B5B64F7}" srcOrd="0" destOrd="0" presId="urn:microsoft.com/office/officeart/2005/8/layout/process4"/>
    <dgm:cxn modelId="{389B888D-6ED6-4441-B5FE-5A4014129354}" type="presParOf" srcId="{A478D971-9667-4420-95BE-E1996B5B64F7}" destId="{9A5DACC6-9D49-4AF3-A208-A6ECA0B342B4}" srcOrd="0" destOrd="0" presId="urn:microsoft.com/office/officeart/2005/8/layout/process4"/>
    <dgm:cxn modelId="{4F3AF610-9987-4400-9309-06BDCD29248A}" type="presParOf" srcId="{A478D971-9667-4420-95BE-E1996B5B64F7}" destId="{7C50599B-75AC-413E-9F8A-BDDB116270B3}" srcOrd="1" destOrd="0" presId="urn:microsoft.com/office/officeart/2005/8/layout/process4"/>
    <dgm:cxn modelId="{39E88E57-9A82-4D9F-83EE-10FFBE00222B}" type="presParOf" srcId="{A478D971-9667-4420-95BE-E1996B5B64F7}" destId="{A39ACF06-B2FF-4976-8BCF-9052DA87EF36}" srcOrd="2" destOrd="0" presId="urn:microsoft.com/office/officeart/2005/8/layout/process4"/>
    <dgm:cxn modelId="{1E3EB275-7120-4D1F-ACA5-526475553A83}" type="presParOf" srcId="{A39ACF06-B2FF-4976-8BCF-9052DA87EF36}" destId="{487CA7E7-5323-462E-89CC-523FA4A5382A}" srcOrd="0" destOrd="0" presId="urn:microsoft.com/office/officeart/2005/8/layout/process4"/>
    <dgm:cxn modelId="{3AD98781-0227-449A-9870-EAF9AAB1806C}" type="presParOf" srcId="{A39ACF06-B2FF-4976-8BCF-9052DA87EF36}" destId="{F8FEA355-1949-475C-B3D4-350BEC0662DB}" srcOrd="1" destOrd="0" presId="urn:microsoft.com/office/officeart/2005/8/layout/process4"/>
    <dgm:cxn modelId="{3D88CC31-2554-4A7A-8FA4-7D3053499289}" type="presParOf" srcId="{A39ACF06-B2FF-4976-8BCF-9052DA87EF36}" destId="{8745EE7A-1876-46A3-B180-6614F1FB77B4}" srcOrd="2" destOrd="0" presId="urn:microsoft.com/office/officeart/2005/8/layout/process4"/>
    <dgm:cxn modelId="{1BE2FA8E-44CA-4C47-82AA-1BFA7438D615}" type="presParOf" srcId="{3F129D93-59A3-4C10-ADDB-D44EE05F7DEA}" destId="{44DAF27A-F6EE-405C-B3B2-04EF13195681}" srcOrd="1" destOrd="0" presId="urn:microsoft.com/office/officeart/2005/8/layout/process4"/>
    <dgm:cxn modelId="{6E2EC8CB-CFC5-4773-8FAA-C9F2B182EA4D}" type="presParOf" srcId="{3F129D93-59A3-4C10-ADDB-D44EE05F7DEA}" destId="{F2DEF9E6-614F-4233-9790-D3030046485E}" srcOrd="2" destOrd="0" presId="urn:microsoft.com/office/officeart/2005/8/layout/process4"/>
    <dgm:cxn modelId="{E8708876-C815-4AFB-9E75-B3835ABD7185}" type="presParOf" srcId="{F2DEF9E6-614F-4233-9790-D3030046485E}" destId="{EAFDF4BA-8714-4EFE-82D7-DB8BD2C493E6}" srcOrd="0" destOrd="0" presId="urn:microsoft.com/office/officeart/2005/8/layout/process4"/>
    <dgm:cxn modelId="{F59ECC5F-49FD-4D9A-B10A-F0C22C97B512}" type="presParOf" srcId="{F2DEF9E6-614F-4233-9790-D3030046485E}" destId="{F760370C-999D-402B-B5DB-ADD217BC6525}" srcOrd="1" destOrd="0" presId="urn:microsoft.com/office/officeart/2005/8/layout/process4"/>
    <dgm:cxn modelId="{78558BED-5A19-4906-B471-F7AEB9E7A511}" type="presParOf" srcId="{F2DEF9E6-614F-4233-9790-D3030046485E}" destId="{0AF33D8A-FA4D-409E-A7DE-A6AC5C175C6E}" srcOrd="2" destOrd="0" presId="urn:microsoft.com/office/officeart/2005/8/layout/process4"/>
    <dgm:cxn modelId="{BBA43642-38F3-4E43-9BB9-865AFB21D4EA}" type="presParOf" srcId="{0AF33D8A-FA4D-409E-A7DE-A6AC5C175C6E}" destId="{809D0D8A-F8D3-4EC7-9045-B49870F132DE}" srcOrd="0" destOrd="0" presId="urn:microsoft.com/office/officeart/2005/8/layout/process4"/>
    <dgm:cxn modelId="{0A5B4ABB-C4FF-4B93-8617-A28D45DD9F86}" type="presParOf" srcId="{0AF33D8A-FA4D-409E-A7DE-A6AC5C175C6E}" destId="{FFCDA6D7-429D-4EA1-847D-49A9C608B704}" srcOrd="1" destOrd="0" presId="urn:microsoft.com/office/officeart/2005/8/layout/process4"/>
    <dgm:cxn modelId="{73574638-3654-427A-8C1B-591BB7678A67}" type="presParOf" srcId="{0AF33D8A-FA4D-409E-A7DE-A6AC5C175C6E}" destId="{DFE3994B-A47A-4182-B622-A8AA5558FC1A}" srcOrd="2" destOrd="0" presId="urn:microsoft.com/office/officeart/2005/8/layout/process4"/>
    <dgm:cxn modelId="{CDA322F2-2AB7-4D7F-B86B-40BAB4C165AF}" type="presParOf" srcId="{3F129D93-59A3-4C10-ADDB-D44EE05F7DEA}" destId="{4005AB52-2981-4C68-81C7-4AD52500E1CF}" srcOrd="3" destOrd="0" presId="urn:microsoft.com/office/officeart/2005/8/layout/process4"/>
    <dgm:cxn modelId="{82994D73-201F-40E5-A6B3-4F8A10A4CC57}" type="presParOf" srcId="{3F129D93-59A3-4C10-ADDB-D44EE05F7DEA}" destId="{8F89C6A9-DDDE-43E1-B21D-CD690CDA165B}" srcOrd="4" destOrd="0" presId="urn:microsoft.com/office/officeart/2005/8/layout/process4"/>
    <dgm:cxn modelId="{B63BC818-3EFF-4F03-8C9D-069BE169F25B}" type="presParOf" srcId="{8F89C6A9-DDDE-43E1-B21D-CD690CDA165B}" destId="{6A09FAAD-07D6-406A-B7DA-23D01C7E4A7D}" srcOrd="0" destOrd="0" presId="urn:microsoft.com/office/officeart/2005/8/layout/process4"/>
    <dgm:cxn modelId="{363F6C02-AEBF-4BB5-B866-8127BD41E2D4}" type="presParOf" srcId="{8F89C6A9-DDDE-43E1-B21D-CD690CDA165B}" destId="{99A92D6D-CFD4-43D7-AD7A-3CA67EAC975D}" srcOrd="1" destOrd="0" presId="urn:microsoft.com/office/officeart/2005/8/layout/process4"/>
    <dgm:cxn modelId="{CDB04ABA-AB13-4A15-85C6-C20ACB1C5055}" type="presParOf" srcId="{8F89C6A9-DDDE-43E1-B21D-CD690CDA165B}" destId="{790D88A0-116D-426D-9B12-242BEFA8E820}" srcOrd="2" destOrd="0" presId="urn:microsoft.com/office/officeart/2005/8/layout/process4"/>
    <dgm:cxn modelId="{E5585D5A-9D7D-42FC-BEEA-4360E813B025}" type="presParOf" srcId="{790D88A0-116D-426D-9B12-242BEFA8E820}" destId="{973E8E9E-7C0C-49BA-89FD-EF31FBF44515}" srcOrd="0" destOrd="0" presId="urn:microsoft.com/office/officeart/2005/8/layout/process4"/>
    <dgm:cxn modelId="{CD7B6958-B277-4D5A-9D2C-5C01CB674787}" type="presParOf" srcId="{790D88A0-116D-426D-9B12-242BEFA8E820}" destId="{0D46361B-16BA-4341-818C-8AC47F53024F}" srcOrd="1" destOrd="0" presId="urn:microsoft.com/office/officeart/2005/8/layout/process4"/>
    <dgm:cxn modelId="{A5CC104A-4151-4CF4-9E9C-1EA79488E118}" type="presParOf" srcId="{790D88A0-116D-426D-9B12-242BEFA8E820}" destId="{1633C5B1-B783-48CB-AAF6-D0C45E2714DB}"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CDC1E3F-A4A2-431C-AC5C-2B04611F0A0C}"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IN"/>
        </a:p>
      </dgm:t>
    </dgm:pt>
    <dgm:pt modelId="{0E9E19F9-A200-47E8-A1FB-B64103DB626E}">
      <dgm:prSet phldrT="[Text]" custT="1"/>
      <dgm:spPr/>
      <dgm:t>
        <a:bodyPr/>
        <a:lstStyle/>
        <a:p>
          <a:r>
            <a:rPr lang="en-IN" sz="1600" b="1"/>
            <a:t>Customer Interaction</a:t>
          </a:r>
        </a:p>
      </dgm:t>
    </dgm:pt>
    <dgm:pt modelId="{DC25370E-97C0-4A5C-97DD-0E0F47EABB84}" type="parTrans" cxnId="{CDE6194D-B31E-4E07-9C85-0C169D296FF8}">
      <dgm:prSet/>
      <dgm:spPr/>
      <dgm:t>
        <a:bodyPr/>
        <a:lstStyle/>
        <a:p>
          <a:endParaRPr lang="en-IN"/>
        </a:p>
      </dgm:t>
    </dgm:pt>
    <dgm:pt modelId="{170683B6-7FFC-40E2-A76E-18F494D44690}" type="sibTrans" cxnId="{CDE6194D-B31E-4E07-9C85-0C169D296FF8}">
      <dgm:prSet/>
      <dgm:spPr/>
      <dgm:t>
        <a:bodyPr/>
        <a:lstStyle/>
        <a:p>
          <a:endParaRPr lang="en-IN"/>
        </a:p>
      </dgm:t>
    </dgm:pt>
    <dgm:pt modelId="{D47F1BC2-19D3-4343-807B-7CECCC4FC40F}">
      <dgm:prSet phldrT="[Text]" custT="1"/>
      <dgm:spPr/>
      <dgm:t>
        <a:bodyPr/>
        <a:lstStyle/>
        <a:p>
          <a:r>
            <a:rPr lang="en-IN" sz="1600"/>
            <a:t>Number of screen taps made by the customer</a:t>
          </a:r>
        </a:p>
      </dgm:t>
    </dgm:pt>
    <dgm:pt modelId="{3AE61412-1A6E-4F38-9CAC-538B6273761E}" type="parTrans" cxnId="{E9459D74-FF7E-493D-8B03-EBD67B2468B4}">
      <dgm:prSet/>
      <dgm:spPr/>
      <dgm:t>
        <a:bodyPr/>
        <a:lstStyle/>
        <a:p>
          <a:endParaRPr lang="en-IN"/>
        </a:p>
      </dgm:t>
    </dgm:pt>
    <dgm:pt modelId="{328CD2FA-5BB0-481C-B2CF-741CE81F30D0}" type="sibTrans" cxnId="{E9459D74-FF7E-493D-8B03-EBD67B2468B4}">
      <dgm:prSet/>
      <dgm:spPr/>
      <dgm:t>
        <a:bodyPr/>
        <a:lstStyle/>
        <a:p>
          <a:endParaRPr lang="en-IN"/>
        </a:p>
      </dgm:t>
    </dgm:pt>
    <dgm:pt modelId="{8AB69EC2-E2FF-447D-922D-3EC0410AEF3B}">
      <dgm:prSet phldrT="[Text]" custT="1"/>
      <dgm:spPr/>
      <dgm:t>
        <a:bodyPr/>
        <a:lstStyle/>
        <a:p>
          <a:r>
            <a:rPr lang="en-IN" sz="1600" b="1"/>
            <a:t>Customer Satisfaction</a:t>
          </a:r>
        </a:p>
      </dgm:t>
    </dgm:pt>
    <dgm:pt modelId="{F33BF774-F0E4-4A2C-8890-2FAE8A962D8D}" type="parTrans" cxnId="{4171371F-1F87-4498-AD8D-039B8F487723}">
      <dgm:prSet/>
      <dgm:spPr/>
      <dgm:t>
        <a:bodyPr/>
        <a:lstStyle/>
        <a:p>
          <a:endParaRPr lang="en-IN"/>
        </a:p>
      </dgm:t>
    </dgm:pt>
    <dgm:pt modelId="{ADA459C0-7F21-4DE5-8493-B10CE8BF299F}" type="sibTrans" cxnId="{4171371F-1F87-4498-AD8D-039B8F487723}">
      <dgm:prSet/>
      <dgm:spPr/>
      <dgm:t>
        <a:bodyPr/>
        <a:lstStyle/>
        <a:p>
          <a:endParaRPr lang="en-IN"/>
        </a:p>
      </dgm:t>
    </dgm:pt>
    <dgm:pt modelId="{F78B7951-8B94-4CE3-97F0-E2A8D176D77A}">
      <dgm:prSet phldrT="[Text]" custT="1"/>
      <dgm:spPr/>
      <dgm:t>
        <a:bodyPr/>
        <a:lstStyle/>
        <a:p>
          <a:r>
            <a:rPr lang="en-IN" sz="1600" b="1"/>
            <a:t>Customer Complaints</a:t>
          </a:r>
        </a:p>
      </dgm:t>
    </dgm:pt>
    <dgm:pt modelId="{06C14B4D-1B57-4311-B218-BD9DE07E92F1}" type="parTrans" cxnId="{9A03337A-8630-41C2-ACC3-18FD08D7625C}">
      <dgm:prSet/>
      <dgm:spPr/>
      <dgm:t>
        <a:bodyPr/>
        <a:lstStyle/>
        <a:p>
          <a:endParaRPr lang="en-IN"/>
        </a:p>
      </dgm:t>
    </dgm:pt>
    <dgm:pt modelId="{5A85362E-0F0D-4F3C-B4F4-3A6C88305AC6}" type="sibTrans" cxnId="{9A03337A-8630-41C2-ACC3-18FD08D7625C}">
      <dgm:prSet/>
      <dgm:spPr/>
      <dgm:t>
        <a:bodyPr/>
        <a:lstStyle/>
        <a:p>
          <a:endParaRPr lang="en-IN"/>
        </a:p>
      </dgm:t>
    </dgm:pt>
    <dgm:pt modelId="{E23167FD-E0EE-47B2-AF92-AD1206675A8C}">
      <dgm:prSet phldrT="[Text]" custT="1"/>
      <dgm:spPr/>
      <dgm:t>
        <a:bodyPr/>
        <a:lstStyle/>
        <a:p>
          <a:r>
            <a:rPr lang="en-IN" sz="1600"/>
            <a:t>Frequency of Complaints</a:t>
          </a:r>
        </a:p>
      </dgm:t>
    </dgm:pt>
    <dgm:pt modelId="{BBF5626D-BF3B-47EA-AB2D-917030FE4E54}" type="parTrans" cxnId="{78A21467-203A-465F-89AF-56F984217884}">
      <dgm:prSet/>
      <dgm:spPr/>
      <dgm:t>
        <a:bodyPr/>
        <a:lstStyle/>
        <a:p>
          <a:endParaRPr lang="en-IN"/>
        </a:p>
      </dgm:t>
    </dgm:pt>
    <dgm:pt modelId="{D24DA3A3-E7F4-463A-96E0-3C8AA75B2AE7}" type="sibTrans" cxnId="{78A21467-203A-465F-89AF-56F984217884}">
      <dgm:prSet/>
      <dgm:spPr/>
      <dgm:t>
        <a:bodyPr/>
        <a:lstStyle/>
        <a:p>
          <a:endParaRPr lang="en-IN"/>
        </a:p>
      </dgm:t>
    </dgm:pt>
    <dgm:pt modelId="{C5E00BFE-1CC4-466B-83E2-8CC9979570BF}">
      <dgm:prSet phldrT="[Text]" custT="1"/>
      <dgm:spPr/>
      <dgm:t>
        <a:bodyPr/>
        <a:lstStyle/>
        <a:p>
          <a:r>
            <a:rPr lang="en-IN" sz="1600" b="1"/>
            <a:t>Customer Service Improvising Tools</a:t>
          </a:r>
        </a:p>
      </dgm:t>
    </dgm:pt>
    <dgm:pt modelId="{92DE8FFC-72F1-4941-85B1-96374A9B68E4}" type="parTrans" cxnId="{18C63A40-50C7-4691-BE3E-25C97C402878}">
      <dgm:prSet/>
      <dgm:spPr/>
      <dgm:t>
        <a:bodyPr/>
        <a:lstStyle/>
        <a:p>
          <a:endParaRPr lang="en-IN"/>
        </a:p>
      </dgm:t>
    </dgm:pt>
    <dgm:pt modelId="{A2F3626D-AB6E-40B5-AAEF-54A67D96F586}" type="sibTrans" cxnId="{18C63A40-50C7-4691-BE3E-25C97C402878}">
      <dgm:prSet/>
      <dgm:spPr/>
      <dgm:t>
        <a:bodyPr/>
        <a:lstStyle/>
        <a:p>
          <a:endParaRPr lang="en-IN"/>
        </a:p>
      </dgm:t>
    </dgm:pt>
    <dgm:pt modelId="{3C29FB40-5927-4909-9F99-A9D03950EA03}">
      <dgm:prSet phldrT="[Text]" custT="1"/>
      <dgm:spPr/>
      <dgm:t>
        <a:bodyPr/>
        <a:lstStyle/>
        <a:p>
          <a:r>
            <a:rPr lang="en-IN" sz="1600"/>
            <a:t>Number of times customer used Bot or WeChat to perform functions for them</a:t>
          </a:r>
        </a:p>
      </dgm:t>
    </dgm:pt>
    <dgm:pt modelId="{EB664629-BD66-4A93-B448-33918AF79252}" type="parTrans" cxnId="{8CAF287A-F7E3-45E0-A080-3B30C76CA7C6}">
      <dgm:prSet/>
      <dgm:spPr/>
      <dgm:t>
        <a:bodyPr/>
        <a:lstStyle/>
        <a:p>
          <a:endParaRPr lang="en-IN"/>
        </a:p>
      </dgm:t>
    </dgm:pt>
    <dgm:pt modelId="{AC5145FE-0BB7-42BA-999D-EBEF87B317C0}" type="sibTrans" cxnId="{8CAF287A-F7E3-45E0-A080-3B30C76CA7C6}">
      <dgm:prSet/>
      <dgm:spPr/>
      <dgm:t>
        <a:bodyPr/>
        <a:lstStyle/>
        <a:p>
          <a:endParaRPr lang="en-IN"/>
        </a:p>
      </dgm:t>
    </dgm:pt>
    <dgm:pt modelId="{A215776C-B050-49BF-A519-24A15E574995}">
      <dgm:prSet phldrT="[Text]" custT="1"/>
      <dgm:spPr/>
      <dgm:t>
        <a:bodyPr/>
        <a:lstStyle/>
        <a:p>
          <a:r>
            <a:rPr lang="en-IN" sz="1600"/>
            <a:t>4 Question survey</a:t>
          </a:r>
        </a:p>
      </dgm:t>
    </dgm:pt>
    <dgm:pt modelId="{ED69BA14-F65C-4AC7-BCA5-A13D42ECFD37}" type="parTrans" cxnId="{7B07B770-9C5F-4453-AB83-AB79314912EB}">
      <dgm:prSet/>
      <dgm:spPr/>
      <dgm:t>
        <a:bodyPr/>
        <a:lstStyle/>
        <a:p>
          <a:endParaRPr lang="en-IN"/>
        </a:p>
      </dgm:t>
    </dgm:pt>
    <dgm:pt modelId="{389E8EF3-FD00-401F-99FD-1A45301D131A}" type="sibTrans" cxnId="{7B07B770-9C5F-4453-AB83-AB79314912EB}">
      <dgm:prSet/>
      <dgm:spPr/>
      <dgm:t>
        <a:bodyPr/>
        <a:lstStyle/>
        <a:p>
          <a:endParaRPr lang="en-IN"/>
        </a:p>
      </dgm:t>
    </dgm:pt>
    <dgm:pt modelId="{5B26ABAF-6DE8-4D03-B183-D523C7F8AC3F}">
      <dgm:prSet phldrT="[Text]" custT="1"/>
      <dgm:spPr/>
      <dgm:t>
        <a:bodyPr/>
        <a:lstStyle/>
        <a:p>
          <a:r>
            <a:rPr lang="en-IN" sz="1600"/>
            <a:t>Number of times customer had to repeat the instructions to the Bot</a:t>
          </a:r>
        </a:p>
      </dgm:t>
    </dgm:pt>
    <dgm:pt modelId="{A6DBBD5D-3E98-4644-936E-228059B7C44F}" type="parTrans" cxnId="{057C2AA5-861D-44AC-9C47-FA8B637D6C11}">
      <dgm:prSet/>
      <dgm:spPr/>
      <dgm:t>
        <a:bodyPr/>
        <a:lstStyle/>
        <a:p>
          <a:endParaRPr lang="en-IN"/>
        </a:p>
      </dgm:t>
    </dgm:pt>
    <dgm:pt modelId="{E02F7903-94B2-4ABA-B6D2-BFA9E35BC740}" type="sibTrans" cxnId="{057C2AA5-861D-44AC-9C47-FA8B637D6C11}">
      <dgm:prSet/>
      <dgm:spPr/>
      <dgm:t>
        <a:bodyPr/>
        <a:lstStyle/>
        <a:p>
          <a:endParaRPr lang="en-IN"/>
        </a:p>
      </dgm:t>
    </dgm:pt>
    <dgm:pt modelId="{197F68F5-76D7-4090-8940-C953ABDB2C35}">
      <dgm:prSet phldrT="[Text]" custT="1"/>
      <dgm:spPr/>
      <dgm:t>
        <a:bodyPr/>
        <a:lstStyle/>
        <a:p>
          <a:r>
            <a:rPr lang="en-IN" sz="1600"/>
            <a:t>Number of times the product had to be serviced</a:t>
          </a:r>
        </a:p>
      </dgm:t>
    </dgm:pt>
    <dgm:pt modelId="{D881AF88-7D6C-41BC-9B99-C7BBF9FA34CF}" type="parTrans" cxnId="{CA5C39A5-B0B8-459E-AA22-3D008729702A}">
      <dgm:prSet/>
      <dgm:spPr/>
      <dgm:t>
        <a:bodyPr/>
        <a:lstStyle/>
        <a:p>
          <a:endParaRPr lang="en-IN"/>
        </a:p>
      </dgm:t>
    </dgm:pt>
    <dgm:pt modelId="{A1B69428-9E2A-4F57-BD6F-19198F9D9744}" type="sibTrans" cxnId="{CA5C39A5-B0B8-459E-AA22-3D008729702A}">
      <dgm:prSet/>
      <dgm:spPr/>
      <dgm:t>
        <a:bodyPr/>
        <a:lstStyle/>
        <a:p>
          <a:endParaRPr lang="en-IN"/>
        </a:p>
      </dgm:t>
    </dgm:pt>
    <dgm:pt modelId="{42C34A98-45CD-42DA-B7F2-EA3E957663E5}">
      <dgm:prSet phldrT="[Text]" custT="1"/>
      <dgm:spPr/>
      <dgm:t>
        <a:bodyPr/>
        <a:lstStyle/>
        <a:p>
          <a:r>
            <a:rPr lang="en-IN" sz="1600"/>
            <a:t>Analysing VOC patterns</a:t>
          </a:r>
        </a:p>
      </dgm:t>
    </dgm:pt>
    <dgm:pt modelId="{3C2CF3A7-24A5-4022-BD08-57744EE30649}" type="parTrans" cxnId="{1A0F8481-E0E6-4F79-9FF7-E79D87C932DD}">
      <dgm:prSet/>
      <dgm:spPr/>
      <dgm:t>
        <a:bodyPr/>
        <a:lstStyle/>
        <a:p>
          <a:endParaRPr lang="en-IN"/>
        </a:p>
      </dgm:t>
    </dgm:pt>
    <dgm:pt modelId="{6ECA6CE2-0FEB-43B6-A664-89E97B83AB2A}" type="sibTrans" cxnId="{1A0F8481-E0E6-4F79-9FF7-E79D87C932DD}">
      <dgm:prSet/>
      <dgm:spPr/>
      <dgm:t>
        <a:bodyPr/>
        <a:lstStyle/>
        <a:p>
          <a:endParaRPr lang="en-IN"/>
        </a:p>
      </dgm:t>
    </dgm:pt>
    <dgm:pt modelId="{AB04E384-22AC-4AAE-A361-625087C0E725}">
      <dgm:prSet phldrT="[Text]" custT="1"/>
      <dgm:spPr/>
      <dgm:t>
        <a:bodyPr/>
        <a:lstStyle/>
        <a:p>
          <a:pPr rtl="0"/>
          <a:r>
            <a:rPr lang="en-IN" sz="1600"/>
            <a:t>Showroom Visit</a:t>
          </a:r>
          <a:r>
            <a:rPr lang="en-IN" sz="1600">
              <a:latin typeface="Calibri"/>
            </a:rPr>
            <a:t> </a:t>
          </a:r>
          <a:endParaRPr lang="en-IN" sz="1600"/>
        </a:p>
      </dgm:t>
    </dgm:pt>
    <dgm:pt modelId="{0AE7FB96-7635-4519-A515-BA54B7222412}" type="parTrans" cxnId="{0E69D527-E044-421F-AAB1-E4BD3FA64764}">
      <dgm:prSet/>
      <dgm:spPr/>
      <dgm:t>
        <a:bodyPr/>
        <a:lstStyle/>
        <a:p>
          <a:endParaRPr lang="en-IN"/>
        </a:p>
      </dgm:t>
    </dgm:pt>
    <dgm:pt modelId="{CC67FEEE-6A4E-4741-8474-35CF47F4273F}" type="sibTrans" cxnId="{0E69D527-E044-421F-AAB1-E4BD3FA64764}">
      <dgm:prSet/>
      <dgm:spPr/>
      <dgm:t>
        <a:bodyPr/>
        <a:lstStyle/>
        <a:p>
          <a:endParaRPr lang="en-IN"/>
        </a:p>
      </dgm:t>
    </dgm:pt>
    <dgm:pt modelId="{A6D2A29F-4BC3-496E-9202-754A0298111D}">
      <dgm:prSet phldrT="[Text]" custT="1"/>
      <dgm:spPr/>
      <dgm:t>
        <a:bodyPr/>
        <a:lstStyle/>
        <a:p>
          <a:r>
            <a:rPr lang="en-IN" sz="1600"/>
            <a:t>Churn Rate</a:t>
          </a:r>
        </a:p>
      </dgm:t>
    </dgm:pt>
    <dgm:pt modelId="{B2B406B7-0AC1-4A03-8403-CC76D62B745E}" type="parTrans" cxnId="{107CD289-6994-4C73-804F-4CD8BDD0CEDB}">
      <dgm:prSet/>
      <dgm:spPr/>
      <dgm:t>
        <a:bodyPr/>
        <a:lstStyle/>
        <a:p>
          <a:endParaRPr lang="en-IN"/>
        </a:p>
      </dgm:t>
    </dgm:pt>
    <dgm:pt modelId="{3AFAD260-C2B9-40A4-AC5F-BBBF87B78F0C}" type="sibTrans" cxnId="{107CD289-6994-4C73-804F-4CD8BDD0CEDB}">
      <dgm:prSet/>
      <dgm:spPr/>
      <dgm:t>
        <a:bodyPr/>
        <a:lstStyle/>
        <a:p>
          <a:endParaRPr lang="en-IN"/>
        </a:p>
      </dgm:t>
    </dgm:pt>
    <dgm:pt modelId="{B749C530-0CB1-4A8E-B7A1-2933D9FC4D94}">
      <dgm:prSet phldrT="[Text]" custT="1"/>
      <dgm:spPr/>
      <dgm:t>
        <a:bodyPr/>
        <a:lstStyle/>
        <a:p>
          <a:r>
            <a:rPr lang="en-IN" sz="1600"/>
            <a:t>BMW Network Connectivity ensuring product health using AI</a:t>
          </a:r>
        </a:p>
      </dgm:t>
    </dgm:pt>
    <dgm:pt modelId="{87F13993-373B-400D-89D4-30EE188012BA}" type="parTrans" cxnId="{EAAE0B56-F6E7-4EFA-BA4F-8074E06B73B5}">
      <dgm:prSet/>
      <dgm:spPr/>
      <dgm:t>
        <a:bodyPr/>
        <a:lstStyle/>
        <a:p>
          <a:endParaRPr lang="en-IN"/>
        </a:p>
      </dgm:t>
    </dgm:pt>
    <dgm:pt modelId="{3DB1A38A-911F-470A-BC13-8B25E8598063}" type="sibTrans" cxnId="{EAAE0B56-F6E7-4EFA-BA4F-8074E06B73B5}">
      <dgm:prSet/>
      <dgm:spPr/>
      <dgm:t>
        <a:bodyPr/>
        <a:lstStyle/>
        <a:p>
          <a:endParaRPr lang="en-IN"/>
        </a:p>
      </dgm:t>
    </dgm:pt>
    <dgm:pt modelId="{70F6DA43-202E-42A5-B758-FE79CA9AD125}">
      <dgm:prSet phldrT="[Text]" custT="1"/>
      <dgm:spPr/>
      <dgm:t>
        <a:bodyPr/>
        <a:lstStyle/>
        <a:p>
          <a:r>
            <a:rPr lang="en-IN" sz="1600"/>
            <a:t>Monitoring 24x7 safety services and frequency of those requests regionally</a:t>
          </a:r>
        </a:p>
      </dgm:t>
    </dgm:pt>
    <dgm:pt modelId="{BBB23136-64F2-4705-B66B-A606646E9ECE}" type="parTrans" cxnId="{CE7B458E-0A76-4AA3-B0DC-A7CE94182141}">
      <dgm:prSet/>
      <dgm:spPr/>
      <dgm:t>
        <a:bodyPr/>
        <a:lstStyle/>
        <a:p>
          <a:endParaRPr lang="en-IN"/>
        </a:p>
      </dgm:t>
    </dgm:pt>
    <dgm:pt modelId="{FA470695-5400-48C4-92BC-B2FBE15A3DB5}" type="sibTrans" cxnId="{CE7B458E-0A76-4AA3-B0DC-A7CE94182141}">
      <dgm:prSet/>
      <dgm:spPr/>
      <dgm:t>
        <a:bodyPr/>
        <a:lstStyle/>
        <a:p>
          <a:endParaRPr lang="en-IN"/>
        </a:p>
      </dgm:t>
    </dgm:pt>
    <dgm:pt modelId="{4320EEFF-32B5-4D97-870A-A32AA9610585}">
      <dgm:prSet phldrT="[Text]" custT="1"/>
      <dgm:spPr/>
      <dgm:t>
        <a:bodyPr/>
        <a:lstStyle/>
        <a:p>
          <a:pPr rtl="0"/>
          <a:r>
            <a:rPr lang="en-IN" sz="1600"/>
            <a:t>Speed monitoring and frequency of travelling to ensure the best possible driving mode</a:t>
          </a:r>
          <a:r>
            <a:rPr lang="en-IN" sz="1600">
              <a:latin typeface="Calibri"/>
            </a:rPr>
            <a:t> </a:t>
          </a:r>
          <a:endParaRPr lang="en-IN" sz="1600"/>
        </a:p>
      </dgm:t>
    </dgm:pt>
    <dgm:pt modelId="{3D863F2C-CA41-4F91-B775-B4F8146887FA}" type="parTrans" cxnId="{05756E98-A01C-449B-891C-EC0C0A9ED8EF}">
      <dgm:prSet/>
      <dgm:spPr/>
      <dgm:t>
        <a:bodyPr/>
        <a:lstStyle/>
        <a:p>
          <a:endParaRPr lang="en-IN"/>
        </a:p>
      </dgm:t>
    </dgm:pt>
    <dgm:pt modelId="{BDC41FCB-8687-4D3E-982A-C42A71182FDE}" type="sibTrans" cxnId="{05756E98-A01C-449B-891C-EC0C0A9ED8EF}">
      <dgm:prSet/>
      <dgm:spPr/>
      <dgm:t>
        <a:bodyPr/>
        <a:lstStyle/>
        <a:p>
          <a:endParaRPr lang="en-IN"/>
        </a:p>
      </dgm:t>
    </dgm:pt>
    <dgm:pt modelId="{E34DABA4-1E08-4774-9AD9-F0AB76DC2C28}">
      <dgm:prSet phldrT="[Text]" custT="1"/>
      <dgm:spPr/>
      <dgm:t>
        <a:bodyPr/>
        <a:lstStyle/>
        <a:p>
          <a:r>
            <a:rPr lang="en-IN" sz="1600"/>
            <a:t>Reselling Duration</a:t>
          </a:r>
        </a:p>
      </dgm:t>
    </dgm:pt>
    <dgm:pt modelId="{7410533B-DACE-497F-8E3F-5553792AD349}" type="parTrans" cxnId="{60DAE089-FB00-400F-8187-D048621F7B1A}">
      <dgm:prSet/>
      <dgm:spPr/>
      <dgm:t>
        <a:bodyPr/>
        <a:lstStyle/>
        <a:p>
          <a:endParaRPr lang="en-IN"/>
        </a:p>
      </dgm:t>
    </dgm:pt>
    <dgm:pt modelId="{9D7CA1CF-6E94-4033-9932-71E63338203B}" type="sibTrans" cxnId="{60DAE089-FB00-400F-8187-D048621F7B1A}">
      <dgm:prSet/>
      <dgm:spPr/>
      <dgm:t>
        <a:bodyPr/>
        <a:lstStyle/>
        <a:p>
          <a:endParaRPr lang="en-IN"/>
        </a:p>
      </dgm:t>
    </dgm:pt>
    <dgm:pt modelId="{36E2904D-7E97-4E72-ADB3-E03DF7FBF79A}">
      <dgm:prSet phldrT="[Text]" custT="1"/>
      <dgm:spPr/>
      <dgm:t>
        <a:bodyPr/>
        <a:lstStyle/>
        <a:p>
          <a:r>
            <a:rPr lang="en-IN" sz="1600"/>
            <a:t>Number of features accessed and which were not</a:t>
          </a:r>
        </a:p>
      </dgm:t>
    </dgm:pt>
    <dgm:pt modelId="{E3B5BA05-F8FF-423A-BE00-CBF1EB72EFD8}" type="parTrans" cxnId="{126BACEC-F906-49C0-8D9B-FB704CC949BC}">
      <dgm:prSet/>
      <dgm:spPr/>
      <dgm:t>
        <a:bodyPr/>
        <a:lstStyle/>
        <a:p>
          <a:endParaRPr lang="en-IN"/>
        </a:p>
      </dgm:t>
    </dgm:pt>
    <dgm:pt modelId="{B282ED72-54DF-42F8-96DE-5745B2151BA4}" type="sibTrans" cxnId="{126BACEC-F906-49C0-8D9B-FB704CC949BC}">
      <dgm:prSet/>
      <dgm:spPr/>
      <dgm:t>
        <a:bodyPr/>
        <a:lstStyle/>
        <a:p>
          <a:endParaRPr lang="en-IN"/>
        </a:p>
      </dgm:t>
    </dgm:pt>
    <dgm:pt modelId="{A507803E-8A71-4710-9968-68A50D2604DF}" type="pres">
      <dgm:prSet presAssocID="{FCDC1E3F-A4A2-431C-AC5C-2B04611F0A0C}" presName="Name0" presStyleCnt="0">
        <dgm:presLayoutVars>
          <dgm:dir/>
          <dgm:animLvl val="lvl"/>
          <dgm:resizeHandles val="exact"/>
        </dgm:presLayoutVars>
      </dgm:prSet>
      <dgm:spPr/>
    </dgm:pt>
    <dgm:pt modelId="{6060380D-65A3-432B-BFAF-A5588FD7F1A3}" type="pres">
      <dgm:prSet presAssocID="{0E9E19F9-A200-47E8-A1FB-B64103DB626E}" presName="composite" presStyleCnt="0"/>
      <dgm:spPr/>
    </dgm:pt>
    <dgm:pt modelId="{2DE50911-8C36-4319-B48C-92265E69FADB}" type="pres">
      <dgm:prSet presAssocID="{0E9E19F9-A200-47E8-A1FB-B64103DB626E}" presName="parTx" presStyleLbl="alignNode1" presStyleIdx="0" presStyleCnt="4">
        <dgm:presLayoutVars>
          <dgm:chMax val="0"/>
          <dgm:chPref val="0"/>
          <dgm:bulletEnabled val="1"/>
        </dgm:presLayoutVars>
      </dgm:prSet>
      <dgm:spPr/>
    </dgm:pt>
    <dgm:pt modelId="{393F4B77-E293-44D2-81C0-DEB10D4BE257}" type="pres">
      <dgm:prSet presAssocID="{0E9E19F9-A200-47E8-A1FB-B64103DB626E}" presName="desTx" presStyleLbl="alignAccFollowNode1" presStyleIdx="0" presStyleCnt="4">
        <dgm:presLayoutVars>
          <dgm:bulletEnabled val="1"/>
        </dgm:presLayoutVars>
      </dgm:prSet>
      <dgm:spPr/>
    </dgm:pt>
    <dgm:pt modelId="{D00A696B-8518-49A6-B2F8-DEEA67F0859E}" type="pres">
      <dgm:prSet presAssocID="{170683B6-7FFC-40E2-A76E-18F494D44690}" presName="space" presStyleCnt="0"/>
      <dgm:spPr/>
    </dgm:pt>
    <dgm:pt modelId="{A489E317-02BE-4AC1-BC9B-92A6EC379D2D}" type="pres">
      <dgm:prSet presAssocID="{8AB69EC2-E2FF-447D-922D-3EC0410AEF3B}" presName="composite" presStyleCnt="0"/>
      <dgm:spPr/>
    </dgm:pt>
    <dgm:pt modelId="{75DBC7AB-454E-47D2-AB10-042DD10C8314}" type="pres">
      <dgm:prSet presAssocID="{8AB69EC2-E2FF-447D-922D-3EC0410AEF3B}" presName="parTx" presStyleLbl="alignNode1" presStyleIdx="1" presStyleCnt="4">
        <dgm:presLayoutVars>
          <dgm:chMax val="0"/>
          <dgm:chPref val="0"/>
          <dgm:bulletEnabled val="1"/>
        </dgm:presLayoutVars>
      </dgm:prSet>
      <dgm:spPr/>
    </dgm:pt>
    <dgm:pt modelId="{D376ECB1-3F73-419C-905F-7CCFA6144706}" type="pres">
      <dgm:prSet presAssocID="{8AB69EC2-E2FF-447D-922D-3EC0410AEF3B}" presName="desTx" presStyleLbl="alignAccFollowNode1" presStyleIdx="1" presStyleCnt="4">
        <dgm:presLayoutVars>
          <dgm:bulletEnabled val="1"/>
        </dgm:presLayoutVars>
      </dgm:prSet>
      <dgm:spPr/>
    </dgm:pt>
    <dgm:pt modelId="{05D6FD34-CF81-4588-A24A-5BD4867DDAEB}" type="pres">
      <dgm:prSet presAssocID="{ADA459C0-7F21-4DE5-8493-B10CE8BF299F}" presName="space" presStyleCnt="0"/>
      <dgm:spPr/>
    </dgm:pt>
    <dgm:pt modelId="{1B96BB9D-FEAF-4F50-88E8-4D14F5BF1E61}" type="pres">
      <dgm:prSet presAssocID="{F78B7951-8B94-4CE3-97F0-E2A8D176D77A}" presName="composite" presStyleCnt="0"/>
      <dgm:spPr/>
    </dgm:pt>
    <dgm:pt modelId="{523CC13D-8EDC-4F2E-BAE5-EDE04F89F8AD}" type="pres">
      <dgm:prSet presAssocID="{F78B7951-8B94-4CE3-97F0-E2A8D176D77A}" presName="parTx" presStyleLbl="alignNode1" presStyleIdx="2" presStyleCnt="4">
        <dgm:presLayoutVars>
          <dgm:chMax val="0"/>
          <dgm:chPref val="0"/>
          <dgm:bulletEnabled val="1"/>
        </dgm:presLayoutVars>
      </dgm:prSet>
      <dgm:spPr/>
    </dgm:pt>
    <dgm:pt modelId="{9C7700B9-FD7D-49DE-AFE5-8D07AF5B0378}" type="pres">
      <dgm:prSet presAssocID="{F78B7951-8B94-4CE3-97F0-E2A8D176D77A}" presName="desTx" presStyleLbl="alignAccFollowNode1" presStyleIdx="2" presStyleCnt="4">
        <dgm:presLayoutVars>
          <dgm:bulletEnabled val="1"/>
        </dgm:presLayoutVars>
      </dgm:prSet>
      <dgm:spPr/>
    </dgm:pt>
    <dgm:pt modelId="{DBF9A2CD-7741-47BA-A997-E6C01C091405}" type="pres">
      <dgm:prSet presAssocID="{5A85362E-0F0D-4F3C-B4F4-3A6C88305AC6}" presName="space" presStyleCnt="0"/>
      <dgm:spPr/>
    </dgm:pt>
    <dgm:pt modelId="{C99B1991-485E-4514-954D-FD76182CB123}" type="pres">
      <dgm:prSet presAssocID="{C5E00BFE-1CC4-466B-83E2-8CC9979570BF}" presName="composite" presStyleCnt="0"/>
      <dgm:spPr/>
    </dgm:pt>
    <dgm:pt modelId="{C33974B7-EB6B-4238-8693-E6182FCB65BB}" type="pres">
      <dgm:prSet presAssocID="{C5E00BFE-1CC4-466B-83E2-8CC9979570BF}" presName="parTx" presStyleLbl="alignNode1" presStyleIdx="3" presStyleCnt="4">
        <dgm:presLayoutVars>
          <dgm:chMax val="0"/>
          <dgm:chPref val="0"/>
          <dgm:bulletEnabled val="1"/>
        </dgm:presLayoutVars>
      </dgm:prSet>
      <dgm:spPr/>
    </dgm:pt>
    <dgm:pt modelId="{6F4F6399-8A45-4DD6-9AE3-7BA967D14135}" type="pres">
      <dgm:prSet presAssocID="{C5E00BFE-1CC4-466B-83E2-8CC9979570BF}" presName="desTx" presStyleLbl="alignAccFollowNode1" presStyleIdx="3" presStyleCnt="4">
        <dgm:presLayoutVars>
          <dgm:bulletEnabled val="1"/>
        </dgm:presLayoutVars>
      </dgm:prSet>
      <dgm:spPr/>
    </dgm:pt>
  </dgm:ptLst>
  <dgm:cxnLst>
    <dgm:cxn modelId="{045AFE00-BC0B-4E0B-A0E1-C8E5F5A1BFB6}" type="presOf" srcId="{E23167FD-E0EE-47B2-AF92-AD1206675A8C}" destId="{9C7700B9-FD7D-49DE-AFE5-8D07AF5B0378}" srcOrd="0" destOrd="0" presId="urn:microsoft.com/office/officeart/2005/8/layout/hList1"/>
    <dgm:cxn modelId="{33BB9507-41C7-43FD-A312-C949842103BF}" type="presOf" srcId="{42C34A98-45CD-42DA-B7F2-EA3E957663E5}" destId="{9C7700B9-FD7D-49DE-AFE5-8D07AF5B0378}" srcOrd="0" destOrd="1" presId="urn:microsoft.com/office/officeart/2005/8/layout/hList1"/>
    <dgm:cxn modelId="{A29D4B15-BA4C-4F40-9627-7E6DD8630E65}" type="presOf" srcId="{A215776C-B050-49BF-A519-24A15E574995}" destId="{D376ECB1-3F73-419C-905F-7CCFA6144706}" srcOrd="0" destOrd="0" presId="urn:microsoft.com/office/officeart/2005/8/layout/hList1"/>
    <dgm:cxn modelId="{11113817-A0F3-40DB-98D1-B6E73C8482D1}" type="presOf" srcId="{8AB69EC2-E2FF-447D-922D-3EC0410AEF3B}" destId="{75DBC7AB-454E-47D2-AB10-042DD10C8314}" srcOrd="0" destOrd="0" presId="urn:microsoft.com/office/officeart/2005/8/layout/hList1"/>
    <dgm:cxn modelId="{4171371F-1F87-4498-AD8D-039B8F487723}" srcId="{FCDC1E3F-A4A2-431C-AC5C-2B04611F0A0C}" destId="{8AB69EC2-E2FF-447D-922D-3EC0410AEF3B}" srcOrd="1" destOrd="0" parTransId="{F33BF774-F0E4-4A2C-8890-2FAE8A962D8D}" sibTransId="{ADA459C0-7F21-4DE5-8493-B10CE8BF299F}"/>
    <dgm:cxn modelId="{0E69D527-E044-421F-AAB1-E4BD3FA64764}" srcId="{F78B7951-8B94-4CE3-97F0-E2A8D176D77A}" destId="{AB04E384-22AC-4AAE-A361-625087C0E725}" srcOrd="2" destOrd="0" parTransId="{0AE7FB96-7635-4519-A515-BA54B7222412}" sibTransId="{CC67FEEE-6A4E-4741-8474-35CF47F4273F}"/>
    <dgm:cxn modelId="{95248C2E-38BE-4DE6-84EA-93D5BF78A211}" type="presOf" srcId="{D47F1BC2-19D3-4343-807B-7CECCC4FC40F}" destId="{393F4B77-E293-44D2-81C0-DEB10D4BE257}" srcOrd="0" destOrd="0" presId="urn:microsoft.com/office/officeart/2005/8/layout/hList1"/>
    <dgm:cxn modelId="{91A92F2F-12E0-4590-9593-900F2969AD23}" type="presOf" srcId="{3C29FB40-5927-4909-9F99-A9D03950EA03}" destId="{393F4B77-E293-44D2-81C0-DEB10D4BE257}" srcOrd="0" destOrd="1" presId="urn:microsoft.com/office/officeart/2005/8/layout/hList1"/>
    <dgm:cxn modelId="{F76AE631-0BBF-4B89-88CD-328147E77DB0}" type="presOf" srcId="{A6D2A29F-4BC3-496E-9202-754A0298111D}" destId="{9C7700B9-FD7D-49DE-AFE5-8D07AF5B0378}" srcOrd="0" destOrd="3" presId="urn:microsoft.com/office/officeart/2005/8/layout/hList1"/>
    <dgm:cxn modelId="{18C63A40-50C7-4691-BE3E-25C97C402878}" srcId="{FCDC1E3F-A4A2-431C-AC5C-2B04611F0A0C}" destId="{C5E00BFE-1CC4-466B-83E2-8CC9979570BF}" srcOrd="3" destOrd="0" parTransId="{92DE8FFC-72F1-4941-85B1-96374A9B68E4}" sibTransId="{A2F3626D-AB6E-40B5-AAEF-54A67D96F586}"/>
    <dgm:cxn modelId="{0BDD135B-889F-4748-AD6F-E00AE5F6EEAE}" type="presOf" srcId="{F78B7951-8B94-4CE3-97F0-E2A8D176D77A}" destId="{523CC13D-8EDC-4F2E-BAE5-EDE04F89F8AD}" srcOrd="0" destOrd="0" presId="urn:microsoft.com/office/officeart/2005/8/layout/hList1"/>
    <dgm:cxn modelId="{78A21467-203A-465F-89AF-56F984217884}" srcId="{F78B7951-8B94-4CE3-97F0-E2A8D176D77A}" destId="{E23167FD-E0EE-47B2-AF92-AD1206675A8C}" srcOrd="0" destOrd="0" parTransId="{BBF5626D-BF3B-47EA-AB2D-917030FE4E54}" sibTransId="{D24DA3A3-E7F4-463A-96E0-3C8AA75B2AE7}"/>
    <dgm:cxn modelId="{CDE6194D-B31E-4E07-9C85-0C169D296FF8}" srcId="{FCDC1E3F-A4A2-431C-AC5C-2B04611F0A0C}" destId="{0E9E19F9-A200-47E8-A1FB-B64103DB626E}" srcOrd="0" destOrd="0" parTransId="{DC25370E-97C0-4A5C-97DD-0E0F47EABB84}" sibTransId="{170683B6-7FFC-40E2-A76E-18F494D44690}"/>
    <dgm:cxn modelId="{7B07B770-9C5F-4453-AB83-AB79314912EB}" srcId="{8AB69EC2-E2FF-447D-922D-3EC0410AEF3B}" destId="{A215776C-B050-49BF-A519-24A15E574995}" srcOrd="0" destOrd="0" parTransId="{ED69BA14-F65C-4AC7-BCA5-A13D42ECFD37}" sibTransId="{389E8EF3-FD00-401F-99FD-1A45301D131A}"/>
    <dgm:cxn modelId="{CD343974-2BE8-49B0-A6FA-0D10CDDB5629}" type="presOf" srcId="{0E9E19F9-A200-47E8-A1FB-B64103DB626E}" destId="{2DE50911-8C36-4319-B48C-92265E69FADB}" srcOrd="0" destOrd="0" presId="urn:microsoft.com/office/officeart/2005/8/layout/hList1"/>
    <dgm:cxn modelId="{E9459D74-FF7E-493D-8B03-EBD67B2468B4}" srcId="{0E9E19F9-A200-47E8-A1FB-B64103DB626E}" destId="{D47F1BC2-19D3-4343-807B-7CECCC4FC40F}" srcOrd="0" destOrd="0" parTransId="{3AE61412-1A6E-4F38-9CAC-538B6273761E}" sibTransId="{328CD2FA-5BB0-481C-B2CF-741CE81F30D0}"/>
    <dgm:cxn modelId="{EAAE0B56-F6E7-4EFA-BA4F-8074E06B73B5}" srcId="{C5E00BFE-1CC4-466B-83E2-8CC9979570BF}" destId="{B749C530-0CB1-4A8E-B7A1-2933D9FC4D94}" srcOrd="0" destOrd="0" parTransId="{87F13993-373B-400D-89D4-30EE188012BA}" sibTransId="{3DB1A38A-911F-470A-BC13-8B25E8598063}"/>
    <dgm:cxn modelId="{29820158-DB8B-4158-8C56-FDC28F1A8462}" type="presOf" srcId="{E34DABA4-1E08-4774-9AD9-F0AB76DC2C28}" destId="{9C7700B9-FD7D-49DE-AFE5-8D07AF5B0378}" srcOrd="0" destOrd="4" presId="urn:microsoft.com/office/officeart/2005/8/layout/hList1"/>
    <dgm:cxn modelId="{8CAF287A-F7E3-45E0-A080-3B30C76CA7C6}" srcId="{0E9E19F9-A200-47E8-A1FB-B64103DB626E}" destId="{3C29FB40-5927-4909-9F99-A9D03950EA03}" srcOrd="1" destOrd="0" parTransId="{EB664629-BD66-4A93-B448-33918AF79252}" sibTransId="{AC5145FE-0BB7-42BA-999D-EBEF87B317C0}"/>
    <dgm:cxn modelId="{9A03337A-8630-41C2-ACC3-18FD08D7625C}" srcId="{FCDC1E3F-A4A2-431C-AC5C-2B04611F0A0C}" destId="{F78B7951-8B94-4CE3-97F0-E2A8D176D77A}" srcOrd="2" destOrd="0" parTransId="{06C14B4D-1B57-4311-B218-BD9DE07E92F1}" sibTransId="{5A85362E-0F0D-4F3C-B4F4-3A6C88305AC6}"/>
    <dgm:cxn modelId="{E4D6FE7D-26E4-48B8-8CC7-3AC9FC01B380}" type="presOf" srcId="{C5E00BFE-1CC4-466B-83E2-8CC9979570BF}" destId="{C33974B7-EB6B-4238-8693-E6182FCB65BB}" srcOrd="0" destOrd="0" presId="urn:microsoft.com/office/officeart/2005/8/layout/hList1"/>
    <dgm:cxn modelId="{1A0F8481-E0E6-4F79-9FF7-E79D87C932DD}" srcId="{F78B7951-8B94-4CE3-97F0-E2A8D176D77A}" destId="{42C34A98-45CD-42DA-B7F2-EA3E957663E5}" srcOrd="1" destOrd="0" parTransId="{3C2CF3A7-24A5-4022-BD08-57744EE30649}" sibTransId="{6ECA6CE2-0FEB-43B6-A664-89E97B83AB2A}"/>
    <dgm:cxn modelId="{225C8888-98B1-4750-9505-A051B4F8F3AA}" type="presOf" srcId="{AB04E384-22AC-4AAE-A361-625087C0E725}" destId="{9C7700B9-FD7D-49DE-AFE5-8D07AF5B0378}" srcOrd="0" destOrd="2" presId="urn:microsoft.com/office/officeart/2005/8/layout/hList1"/>
    <dgm:cxn modelId="{107CD289-6994-4C73-804F-4CD8BDD0CEDB}" srcId="{F78B7951-8B94-4CE3-97F0-E2A8D176D77A}" destId="{A6D2A29F-4BC3-496E-9202-754A0298111D}" srcOrd="3" destOrd="0" parTransId="{B2B406B7-0AC1-4A03-8403-CC76D62B745E}" sibTransId="{3AFAD260-C2B9-40A4-AC5F-BBBF87B78F0C}"/>
    <dgm:cxn modelId="{60DAE089-FB00-400F-8187-D048621F7B1A}" srcId="{F78B7951-8B94-4CE3-97F0-E2A8D176D77A}" destId="{E34DABA4-1E08-4774-9AD9-F0AB76DC2C28}" srcOrd="4" destOrd="0" parTransId="{7410533B-DACE-497F-8E3F-5553792AD349}" sibTransId="{9D7CA1CF-6E94-4033-9932-71E63338203B}"/>
    <dgm:cxn modelId="{19D2E38C-1F5F-4E33-BD1F-BC7D2ECD8B08}" type="presOf" srcId="{4320EEFF-32B5-4D97-870A-A32AA9610585}" destId="{6F4F6399-8A45-4DD6-9AE3-7BA967D14135}" srcOrd="0" destOrd="2" presId="urn:microsoft.com/office/officeart/2005/8/layout/hList1"/>
    <dgm:cxn modelId="{CE7B458E-0A76-4AA3-B0DC-A7CE94182141}" srcId="{C5E00BFE-1CC4-466B-83E2-8CC9979570BF}" destId="{70F6DA43-202E-42A5-B758-FE79CA9AD125}" srcOrd="1" destOrd="0" parTransId="{BBB23136-64F2-4705-B66B-A606646E9ECE}" sibTransId="{FA470695-5400-48C4-92BC-B2FBE15A3DB5}"/>
    <dgm:cxn modelId="{05756E98-A01C-449B-891C-EC0C0A9ED8EF}" srcId="{C5E00BFE-1CC4-466B-83E2-8CC9979570BF}" destId="{4320EEFF-32B5-4D97-870A-A32AA9610585}" srcOrd="2" destOrd="0" parTransId="{3D863F2C-CA41-4F91-B775-B4F8146887FA}" sibTransId="{BDC41FCB-8687-4D3E-982A-C42A71182FDE}"/>
    <dgm:cxn modelId="{D9D5499B-753A-4331-8C77-69675B2CFB57}" type="presOf" srcId="{5B26ABAF-6DE8-4D03-B183-D523C7F8AC3F}" destId="{D376ECB1-3F73-419C-905F-7CCFA6144706}" srcOrd="0" destOrd="1" presId="urn:microsoft.com/office/officeart/2005/8/layout/hList1"/>
    <dgm:cxn modelId="{C93022A2-D0B6-417A-9815-48DC4569A7D0}" type="presOf" srcId="{70F6DA43-202E-42A5-B758-FE79CA9AD125}" destId="{6F4F6399-8A45-4DD6-9AE3-7BA967D14135}" srcOrd="0" destOrd="1" presId="urn:microsoft.com/office/officeart/2005/8/layout/hList1"/>
    <dgm:cxn modelId="{057C2AA5-861D-44AC-9C47-FA8B637D6C11}" srcId="{8AB69EC2-E2FF-447D-922D-3EC0410AEF3B}" destId="{5B26ABAF-6DE8-4D03-B183-D523C7F8AC3F}" srcOrd="1" destOrd="0" parTransId="{A6DBBD5D-3E98-4644-936E-228059B7C44F}" sibTransId="{E02F7903-94B2-4ABA-B6D2-BFA9E35BC740}"/>
    <dgm:cxn modelId="{CA5C39A5-B0B8-459E-AA22-3D008729702A}" srcId="{8AB69EC2-E2FF-447D-922D-3EC0410AEF3B}" destId="{197F68F5-76D7-4090-8940-C953ABDB2C35}" srcOrd="2" destOrd="0" parTransId="{D881AF88-7D6C-41BC-9B99-C7BBF9FA34CF}" sibTransId="{A1B69428-9E2A-4F57-BD6F-19198F9D9744}"/>
    <dgm:cxn modelId="{2E0861B8-6B21-4C3E-A494-6186119A018A}" type="presOf" srcId="{B749C530-0CB1-4A8E-B7A1-2933D9FC4D94}" destId="{6F4F6399-8A45-4DD6-9AE3-7BA967D14135}" srcOrd="0" destOrd="0" presId="urn:microsoft.com/office/officeart/2005/8/layout/hList1"/>
    <dgm:cxn modelId="{23FED0C0-369C-4CE1-92F2-4BECA99C699C}" type="presOf" srcId="{FCDC1E3F-A4A2-431C-AC5C-2B04611F0A0C}" destId="{A507803E-8A71-4710-9968-68A50D2604DF}" srcOrd="0" destOrd="0" presId="urn:microsoft.com/office/officeart/2005/8/layout/hList1"/>
    <dgm:cxn modelId="{90227DC2-4A78-4160-80BC-6ECF79A71ABB}" type="presOf" srcId="{36E2904D-7E97-4E72-ADB3-E03DF7FBF79A}" destId="{393F4B77-E293-44D2-81C0-DEB10D4BE257}" srcOrd="0" destOrd="2" presId="urn:microsoft.com/office/officeart/2005/8/layout/hList1"/>
    <dgm:cxn modelId="{126BACEC-F906-49C0-8D9B-FB704CC949BC}" srcId="{0E9E19F9-A200-47E8-A1FB-B64103DB626E}" destId="{36E2904D-7E97-4E72-ADB3-E03DF7FBF79A}" srcOrd="2" destOrd="0" parTransId="{E3B5BA05-F8FF-423A-BE00-CBF1EB72EFD8}" sibTransId="{B282ED72-54DF-42F8-96DE-5745B2151BA4}"/>
    <dgm:cxn modelId="{C522DCFE-90B9-4D14-8B80-85EE4C8C07B0}" type="presOf" srcId="{197F68F5-76D7-4090-8940-C953ABDB2C35}" destId="{D376ECB1-3F73-419C-905F-7CCFA6144706}" srcOrd="0" destOrd="2" presId="urn:microsoft.com/office/officeart/2005/8/layout/hList1"/>
    <dgm:cxn modelId="{5832E1F2-A217-4AF8-AC3B-9F72CE08351E}" type="presParOf" srcId="{A507803E-8A71-4710-9968-68A50D2604DF}" destId="{6060380D-65A3-432B-BFAF-A5588FD7F1A3}" srcOrd="0" destOrd="0" presId="urn:microsoft.com/office/officeart/2005/8/layout/hList1"/>
    <dgm:cxn modelId="{3D972B0F-2C18-4EDD-B0AD-809190BEE6A5}" type="presParOf" srcId="{6060380D-65A3-432B-BFAF-A5588FD7F1A3}" destId="{2DE50911-8C36-4319-B48C-92265E69FADB}" srcOrd="0" destOrd="0" presId="urn:microsoft.com/office/officeart/2005/8/layout/hList1"/>
    <dgm:cxn modelId="{F40F6B71-6A9B-4376-9B38-2DF353AB2528}" type="presParOf" srcId="{6060380D-65A3-432B-BFAF-A5588FD7F1A3}" destId="{393F4B77-E293-44D2-81C0-DEB10D4BE257}" srcOrd="1" destOrd="0" presId="urn:microsoft.com/office/officeart/2005/8/layout/hList1"/>
    <dgm:cxn modelId="{5F7B6B80-59A9-47F1-9BF6-987B79C3C495}" type="presParOf" srcId="{A507803E-8A71-4710-9968-68A50D2604DF}" destId="{D00A696B-8518-49A6-B2F8-DEEA67F0859E}" srcOrd="1" destOrd="0" presId="urn:microsoft.com/office/officeart/2005/8/layout/hList1"/>
    <dgm:cxn modelId="{00570D42-BEEB-4D47-921D-43C9271E0624}" type="presParOf" srcId="{A507803E-8A71-4710-9968-68A50D2604DF}" destId="{A489E317-02BE-4AC1-BC9B-92A6EC379D2D}" srcOrd="2" destOrd="0" presId="urn:microsoft.com/office/officeart/2005/8/layout/hList1"/>
    <dgm:cxn modelId="{AD10A78B-A85A-4E8D-A89D-47271B9901D9}" type="presParOf" srcId="{A489E317-02BE-4AC1-BC9B-92A6EC379D2D}" destId="{75DBC7AB-454E-47D2-AB10-042DD10C8314}" srcOrd="0" destOrd="0" presId="urn:microsoft.com/office/officeart/2005/8/layout/hList1"/>
    <dgm:cxn modelId="{93DFA91C-D794-45F3-B298-1B04AD121CC9}" type="presParOf" srcId="{A489E317-02BE-4AC1-BC9B-92A6EC379D2D}" destId="{D376ECB1-3F73-419C-905F-7CCFA6144706}" srcOrd="1" destOrd="0" presId="urn:microsoft.com/office/officeart/2005/8/layout/hList1"/>
    <dgm:cxn modelId="{BF28AECB-D916-4C7F-B13D-0AFB4973A656}" type="presParOf" srcId="{A507803E-8A71-4710-9968-68A50D2604DF}" destId="{05D6FD34-CF81-4588-A24A-5BD4867DDAEB}" srcOrd="3" destOrd="0" presId="urn:microsoft.com/office/officeart/2005/8/layout/hList1"/>
    <dgm:cxn modelId="{349A6B85-D0A5-4730-A417-A95AC0D68D9C}" type="presParOf" srcId="{A507803E-8A71-4710-9968-68A50D2604DF}" destId="{1B96BB9D-FEAF-4F50-88E8-4D14F5BF1E61}" srcOrd="4" destOrd="0" presId="urn:microsoft.com/office/officeart/2005/8/layout/hList1"/>
    <dgm:cxn modelId="{249ACF8D-DF42-45FB-856C-F28F4BF03545}" type="presParOf" srcId="{1B96BB9D-FEAF-4F50-88E8-4D14F5BF1E61}" destId="{523CC13D-8EDC-4F2E-BAE5-EDE04F89F8AD}" srcOrd="0" destOrd="0" presId="urn:microsoft.com/office/officeart/2005/8/layout/hList1"/>
    <dgm:cxn modelId="{C19C9AB3-AE86-46DF-82AF-E80D339815CB}" type="presParOf" srcId="{1B96BB9D-FEAF-4F50-88E8-4D14F5BF1E61}" destId="{9C7700B9-FD7D-49DE-AFE5-8D07AF5B0378}" srcOrd="1" destOrd="0" presId="urn:microsoft.com/office/officeart/2005/8/layout/hList1"/>
    <dgm:cxn modelId="{A7AFDD1F-5754-44DA-8600-3902F02B93F9}" type="presParOf" srcId="{A507803E-8A71-4710-9968-68A50D2604DF}" destId="{DBF9A2CD-7741-47BA-A997-E6C01C091405}" srcOrd="5" destOrd="0" presId="urn:microsoft.com/office/officeart/2005/8/layout/hList1"/>
    <dgm:cxn modelId="{CD480E5B-4A18-4B0A-96C1-2252F6FDB532}" type="presParOf" srcId="{A507803E-8A71-4710-9968-68A50D2604DF}" destId="{C99B1991-485E-4514-954D-FD76182CB123}" srcOrd="6" destOrd="0" presId="urn:microsoft.com/office/officeart/2005/8/layout/hList1"/>
    <dgm:cxn modelId="{68D7EE16-9632-4480-898C-E078882F2B13}" type="presParOf" srcId="{C99B1991-485E-4514-954D-FD76182CB123}" destId="{C33974B7-EB6B-4238-8693-E6182FCB65BB}" srcOrd="0" destOrd="0" presId="urn:microsoft.com/office/officeart/2005/8/layout/hList1"/>
    <dgm:cxn modelId="{258D3BD5-993E-40C8-8608-54FA7D12BF57}" type="presParOf" srcId="{C99B1991-485E-4514-954D-FD76182CB123}" destId="{6F4F6399-8A45-4DD6-9AE3-7BA967D1413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2FAEC0B-0C19-5F40-9209-054C48EB36DB}" type="doc">
      <dgm:prSet loTypeId="urn:microsoft.com/office/officeart/2005/8/layout/matrix2" loCatId="" qsTypeId="urn:microsoft.com/office/officeart/2005/8/quickstyle/simple1" qsCatId="simple" csTypeId="urn:microsoft.com/office/officeart/2005/8/colors/accent0_3" csCatId="mainScheme" phldr="1"/>
      <dgm:spPr/>
      <dgm:t>
        <a:bodyPr/>
        <a:lstStyle/>
        <a:p>
          <a:endParaRPr lang="en-US"/>
        </a:p>
      </dgm:t>
    </dgm:pt>
    <dgm:pt modelId="{7076DC4A-450D-A140-81B6-2677196FEDF2}">
      <dgm:prSet phldrT="[Text]" custT="1"/>
      <dgm:spPr/>
      <dgm:t>
        <a:bodyPr/>
        <a:lstStyle/>
        <a:p>
          <a:pPr algn="l"/>
          <a:r>
            <a:rPr lang="en-US" sz="1600" b="1"/>
            <a:t>Financial Perspective</a:t>
          </a:r>
        </a:p>
        <a:p>
          <a:pPr algn="l"/>
          <a:r>
            <a:rPr lang="en-US" sz="1600" i="1" u="none"/>
            <a:t>(Increasing the key financial metrics)</a:t>
          </a:r>
        </a:p>
        <a:p>
          <a:pPr algn="l"/>
          <a:r>
            <a:rPr lang="en-US" sz="1600" i="0"/>
            <a:t>1. Identify market opportunities</a:t>
          </a:r>
        </a:p>
        <a:p>
          <a:pPr algn="l"/>
          <a:r>
            <a:rPr lang="en-US" sz="1600" i="0"/>
            <a:t>2. Stabilize production cost</a:t>
          </a:r>
        </a:p>
        <a:p>
          <a:pPr algn="l"/>
          <a:r>
            <a:rPr lang="en-US" sz="1600" i="0"/>
            <a:t>3. Reduce number of returns</a:t>
          </a:r>
        </a:p>
      </dgm:t>
    </dgm:pt>
    <dgm:pt modelId="{9763D48C-939B-6140-869C-CC7B62D7BD9A}" type="parTrans" cxnId="{157C1366-BE01-7940-93DB-58171DBFA00A}">
      <dgm:prSet/>
      <dgm:spPr/>
      <dgm:t>
        <a:bodyPr/>
        <a:lstStyle/>
        <a:p>
          <a:endParaRPr lang="en-US"/>
        </a:p>
      </dgm:t>
    </dgm:pt>
    <dgm:pt modelId="{92795FAA-76D6-5D43-9861-38BE2C3FF729}" type="sibTrans" cxnId="{157C1366-BE01-7940-93DB-58171DBFA00A}">
      <dgm:prSet/>
      <dgm:spPr/>
      <dgm:t>
        <a:bodyPr/>
        <a:lstStyle/>
        <a:p>
          <a:endParaRPr lang="en-US"/>
        </a:p>
      </dgm:t>
    </dgm:pt>
    <dgm:pt modelId="{F3C835F5-008A-3A49-BD43-4C6EFDA59276}">
      <dgm:prSet phldrT="[Text]" custT="1"/>
      <dgm:spPr/>
      <dgm:t>
        <a:bodyPr/>
        <a:lstStyle/>
        <a:p>
          <a:pPr algn="l"/>
          <a:r>
            <a:rPr lang="en-US" sz="1600" b="1"/>
            <a:t>Customer Perspective</a:t>
          </a:r>
        </a:p>
        <a:p>
          <a:pPr algn="l"/>
          <a:r>
            <a:rPr lang="en-US" sz="1600" i="1" u="none"/>
            <a:t>(Increase customer satisfaction)</a:t>
          </a:r>
        </a:p>
        <a:p>
          <a:pPr algn="l"/>
          <a:r>
            <a:rPr lang="en-US" sz="1600" i="0"/>
            <a:t>1. Customer Service</a:t>
          </a:r>
        </a:p>
        <a:p>
          <a:pPr algn="l"/>
          <a:r>
            <a:rPr lang="en-US" sz="1600" i="0"/>
            <a:t>2. Innovation Management</a:t>
          </a:r>
        </a:p>
        <a:p>
          <a:pPr algn="l"/>
          <a:r>
            <a:rPr lang="en-US" sz="1600" i="0"/>
            <a:t>3. Customer loyalty program</a:t>
          </a:r>
        </a:p>
      </dgm:t>
    </dgm:pt>
    <dgm:pt modelId="{AE695EE7-A2F4-C643-B1E8-78A13053B6E7}" type="parTrans" cxnId="{C63F84C3-004A-A84D-9127-F06228335295}">
      <dgm:prSet/>
      <dgm:spPr/>
      <dgm:t>
        <a:bodyPr/>
        <a:lstStyle/>
        <a:p>
          <a:endParaRPr lang="en-US"/>
        </a:p>
      </dgm:t>
    </dgm:pt>
    <dgm:pt modelId="{BF9C31C2-F724-DC47-89D5-502B9C1B391D}" type="sibTrans" cxnId="{C63F84C3-004A-A84D-9127-F06228335295}">
      <dgm:prSet/>
      <dgm:spPr/>
      <dgm:t>
        <a:bodyPr/>
        <a:lstStyle/>
        <a:p>
          <a:endParaRPr lang="en-US"/>
        </a:p>
      </dgm:t>
    </dgm:pt>
    <dgm:pt modelId="{F1CF12BA-D369-8E48-AE6C-CD9F4838C6E1}">
      <dgm:prSet phldrT="[Text]" custT="1"/>
      <dgm:spPr/>
      <dgm:t>
        <a:bodyPr/>
        <a:lstStyle/>
        <a:p>
          <a:pPr algn="l"/>
          <a:r>
            <a:rPr lang="en-US" sz="1600" b="1"/>
            <a:t>Internal/Business Perspective</a:t>
          </a:r>
        </a:p>
        <a:p>
          <a:pPr algn="l"/>
          <a:r>
            <a:rPr lang="en-US" sz="1600" i="1" u="none"/>
            <a:t>(Exploit process change effectively)</a:t>
          </a:r>
        </a:p>
        <a:p>
          <a:pPr algn="l"/>
          <a:r>
            <a:rPr lang="en-US" sz="1600" i="0" u="none"/>
            <a:t>1. Improve integration between AI and internal processes</a:t>
          </a:r>
        </a:p>
        <a:p>
          <a:pPr algn="l"/>
          <a:r>
            <a:rPr lang="en-US" sz="1600" i="0" u="none"/>
            <a:t>2. Benchmarking</a:t>
          </a:r>
        </a:p>
        <a:p>
          <a:pPr algn="l"/>
          <a:r>
            <a:rPr lang="en-US" sz="1600" i="0" u="none"/>
            <a:t>3. Using AI for getting best product and features combination</a:t>
          </a:r>
        </a:p>
      </dgm:t>
    </dgm:pt>
    <dgm:pt modelId="{92F00E57-0549-7F4F-AB4D-B48933A6803F}" type="parTrans" cxnId="{7BF5E5D3-1F10-FA4D-9C9D-E92735094251}">
      <dgm:prSet/>
      <dgm:spPr/>
      <dgm:t>
        <a:bodyPr/>
        <a:lstStyle/>
        <a:p>
          <a:endParaRPr lang="en-US"/>
        </a:p>
      </dgm:t>
    </dgm:pt>
    <dgm:pt modelId="{BA7EE1D3-1B11-2749-BFA9-484890FA82E0}" type="sibTrans" cxnId="{7BF5E5D3-1F10-FA4D-9C9D-E92735094251}">
      <dgm:prSet/>
      <dgm:spPr/>
      <dgm:t>
        <a:bodyPr/>
        <a:lstStyle/>
        <a:p>
          <a:endParaRPr lang="en-US"/>
        </a:p>
      </dgm:t>
    </dgm:pt>
    <dgm:pt modelId="{6FF87773-44D6-9544-A117-3F532F29D74F}">
      <dgm:prSet phldrT="[Text]" custT="1"/>
      <dgm:spPr/>
      <dgm:t>
        <a:bodyPr/>
        <a:lstStyle/>
        <a:p>
          <a:pPr algn="l"/>
          <a:r>
            <a:rPr lang="en-US" sz="1600" b="1"/>
            <a:t>Learning &amp; Growth Perspective</a:t>
          </a:r>
        </a:p>
        <a:p>
          <a:pPr algn="l"/>
          <a:r>
            <a:rPr lang="en-US" sz="1600" b="0" i="1" u="none"/>
            <a:t>(Building internal relationships and improving quality of innovations)</a:t>
          </a:r>
        </a:p>
        <a:p>
          <a:pPr algn="l"/>
          <a:r>
            <a:rPr lang="en-US" sz="1600" b="0" i="0" u="none"/>
            <a:t>1. Customer and Employees training program</a:t>
          </a:r>
        </a:p>
        <a:p>
          <a:pPr algn="l"/>
          <a:r>
            <a:rPr lang="en-US" sz="1600" b="0" i="0" u="none"/>
            <a:t>2. Learning about AI related possibilities</a:t>
          </a:r>
        </a:p>
        <a:p>
          <a:pPr algn="l"/>
          <a:r>
            <a:rPr lang="en-US" sz="1600" b="0" i="0" u="none"/>
            <a:t>3. Using core quality improvement tools like lean and agile management</a:t>
          </a:r>
        </a:p>
      </dgm:t>
    </dgm:pt>
    <dgm:pt modelId="{F2E63312-9DDF-7246-B818-9B5528E1955D}" type="parTrans" cxnId="{4C45C525-5930-6844-B41A-53A989D1485A}">
      <dgm:prSet/>
      <dgm:spPr/>
      <dgm:t>
        <a:bodyPr/>
        <a:lstStyle/>
        <a:p>
          <a:endParaRPr lang="en-US"/>
        </a:p>
      </dgm:t>
    </dgm:pt>
    <dgm:pt modelId="{C66DF54A-C246-114C-9C32-4D75A0E4DCE2}" type="sibTrans" cxnId="{4C45C525-5930-6844-B41A-53A989D1485A}">
      <dgm:prSet/>
      <dgm:spPr/>
      <dgm:t>
        <a:bodyPr/>
        <a:lstStyle/>
        <a:p>
          <a:endParaRPr lang="en-US"/>
        </a:p>
      </dgm:t>
    </dgm:pt>
    <dgm:pt modelId="{1AEEE88D-6A6D-5444-B3A8-5AEDCE272A03}" type="pres">
      <dgm:prSet presAssocID="{22FAEC0B-0C19-5F40-9209-054C48EB36DB}" presName="matrix" presStyleCnt="0">
        <dgm:presLayoutVars>
          <dgm:chMax val="1"/>
          <dgm:dir/>
          <dgm:resizeHandles val="exact"/>
        </dgm:presLayoutVars>
      </dgm:prSet>
      <dgm:spPr/>
    </dgm:pt>
    <dgm:pt modelId="{00D19D6C-71A7-694C-AC73-B76080386E23}" type="pres">
      <dgm:prSet presAssocID="{22FAEC0B-0C19-5F40-9209-054C48EB36DB}" presName="axisShape" presStyleLbl="bgShp" presStyleIdx="0" presStyleCnt="1" custScaleX="172170" custScaleY="99926"/>
      <dgm:spPr/>
    </dgm:pt>
    <dgm:pt modelId="{E279493E-EA46-294C-BD6A-BEF0B2A3AED8}" type="pres">
      <dgm:prSet presAssocID="{22FAEC0B-0C19-5F40-9209-054C48EB36DB}" presName="rect1" presStyleLbl="node1" presStyleIdx="0" presStyleCnt="4" custScaleX="177234" custScaleY="105496" custLinFactNeighborX="-40656">
        <dgm:presLayoutVars>
          <dgm:chMax val="0"/>
          <dgm:chPref val="0"/>
          <dgm:bulletEnabled val="1"/>
        </dgm:presLayoutVars>
      </dgm:prSet>
      <dgm:spPr/>
    </dgm:pt>
    <dgm:pt modelId="{96FFC4F8-D7FE-844A-8C50-3B72EA9E2C99}" type="pres">
      <dgm:prSet presAssocID="{22FAEC0B-0C19-5F40-9209-054C48EB36DB}" presName="rect2" presStyleLbl="node1" presStyleIdx="1" presStyleCnt="4" custScaleX="177234" custScaleY="105496" custLinFactNeighborX="40177">
        <dgm:presLayoutVars>
          <dgm:chMax val="0"/>
          <dgm:chPref val="0"/>
          <dgm:bulletEnabled val="1"/>
        </dgm:presLayoutVars>
      </dgm:prSet>
      <dgm:spPr/>
    </dgm:pt>
    <dgm:pt modelId="{2BF27C60-E91D-D744-8E25-A7980A2171C8}" type="pres">
      <dgm:prSet presAssocID="{22FAEC0B-0C19-5F40-9209-054C48EB36DB}" presName="rect3" presStyleLbl="node1" presStyleIdx="2" presStyleCnt="4" custScaleX="177234" custScaleY="105496" custLinFactNeighborX="-40656">
        <dgm:presLayoutVars>
          <dgm:chMax val="0"/>
          <dgm:chPref val="0"/>
          <dgm:bulletEnabled val="1"/>
        </dgm:presLayoutVars>
      </dgm:prSet>
      <dgm:spPr/>
    </dgm:pt>
    <dgm:pt modelId="{CDA56B76-864B-744F-8D48-E35DB6690C96}" type="pres">
      <dgm:prSet presAssocID="{22FAEC0B-0C19-5F40-9209-054C48EB36DB}" presName="rect4" presStyleLbl="node1" presStyleIdx="3" presStyleCnt="4" custScaleX="177234" custScaleY="105496" custLinFactNeighborX="40177">
        <dgm:presLayoutVars>
          <dgm:chMax val="0"/>
          <dgm:chPref val="0"/>
          <dgm:bulletEnabled val="1"/>
        </dgm:presLayoutVars>
      </dgm:prSet>
      <dgm:spPr/>
    </dgm:pt>
  </dgm:ptLst>
  <dgm:cxnLst>
    <dgm:cxn modelId="{0D26D700-CBB0-4AE1-B8D3-580D0D8B3CCF}" type="presOf" srcId="{22FAEC0B-0C19-5F40-9209-054C48EB36DB}" destId="{1AEEE88D-6A6D-5444-B3A8-5AEDCE272A03}" srcOrd="0" destOrd="0" presId="urn:microsoft.com/office/officeart/2005/8/layout/matrix2"/>
    <dgm:cxn modelId="{4C45C525-5930-6844-B41A-53A989D1485A}" srcId="{22FAEC0B-0C19-5F40-9209-054C48EB36DB}" destId="{6FF87773-44D6-9544-A117-3F532F29D74F}" srcOrd="3" destOrd="0" parTransId="{F2E63312-9DDF-7246-B818-9B5528E1955D}" sibTransId="{C66DF54A-C246-114C-9C32-4D75A0E4DCE2}"/>
    <dgm:cxn modelId="{312C1E2B-065C-4BC1-850E-BF39609DF9ED}" type="presOf" srcId="{6FF87773-44D6-9544-A117-3F532F29D74F}" destId="{CDA56B76-864B-744F-8D48-E35DB6690C96}" srcOrd="0" destOrd="0" presId="urn:microsoft.com/office/officeart/2005/8/layout/matrix2"/>
    <dgm:cxn modelId="{157C1366-BE01-7940-93DB-58171DBFA00A}" srcId="{22FAEC0B-0C19-5F40-9209-054C48EB36DB}" destId="{7076DC4A-450D-A140-81B6-2677196FEDF2}" srcOrd="0" destOrd="0" parTransId="{9763D48C-939B-6140-869C-CC7B62D7BD9A}" sibTransId="{92795FAA-76D6-5D43-9861-38BE2C3FF729}"/>
    <dgm:cxn modelId="{E2655A53-96BA-432F-BF20-DC3D78F2BBEE}" type="presOf" srcId="{F3C835F5-008A-3A49-BD43-4C6EFDA59276}" destId="{96FFC4F8-D7FE-844A-8C50-3B72EA9E2C99}" srcOrd="0" destOrd="0" presId="urn:microsoft.com/office/officeart/2005/8/layout/matrix2"/>
    <dgm:cxn modelId="{04B6DAA6-16DD-49BA-B9C8-96752F592409}" type="presOf" srcId="{F1CF12BA-D369-8E48-AE6C-CD9F4838C6E1}" destId="{2BF27C60-E91D-D744-8E25-A7980A2171C8}" srcOrd="0" destOrd="0" presId="urn:microsoft.com/office/officeart/2005/8/layout/matrix2"/>
    <dgm:cxn modelId="{C63F84C3-004A-A84D-9127-F06228335295}" srcId="{22FAEC0B-0C19-5F40-9209-054C48EB36DB}" destId="{F3C835F5-008A-3A49-BD43-4C6EFDA59276}" srcOrd="1" destOrd="0" parTransId="{AE695EE7-A2F4-C643-B1E8-78A13053B6E7}" sibTransId="{BF9C31C2-F724-DC47-89D5-502B9C1B391D}"/>
    <dgm:cxn modelId="{D54A06D0-ED3D-498B-B0B3-157292B198C5}" type="presOf" srcId="{7076DC4A-450D-A140-81B6-2677196FEDF2}" destId="{E279493E-EA46-294C-BD6A-BEF0B2A3AED8}" srcOrd="0" destOrd="0" presId="urn:microsoft.com/office/officeart/2005/8/layout/matrix2"/>
    <dgm:cxn modelId="{7BF5E5D3-1F10-FA4D-9C9D-E92735094251}" srcId="{22FAEC0B-0C19-5F40-9209-054C48EB36DB}" destId="{F1CF12BA-D369-8E48-AE6C-CD9F4838C6E1}" srcOrd="2" destOrd="0" parTransId="{92F00E57-0549-7F4F-AB4D-B48933A6803F}" sibTransId="{BA7EE1D3-1B11-2749-BFA9-484890FA82E0}"/>
    <dgm:cxn modelId="{4D4DF654-7E69-4865-A398-A2717C5788AC}" type="presParOf" srcId="{1AEEE88D-6A6D-5444-B3A8-5AEDCE272A03}" destId="{00D19D6C-71A7-694C-AC73-B76080386E23}" srcOrd="0" destOrd="0" presId="urn:microsoft.com/office/officeart/2005/8/layout/matrix2"/>
    <dgm:cxn modelId="{FA679A4D-1B11-4ADA-8EA5-EC6B3C6018E9}" type="presParOf" srcId="{1AEEE88D-6A6D-5444-B3A8-5AEDCE272A03}" destId="{E279493E-EA46-294C-BD6A-BEF0B2A3AED8}" srcOrd="1" destOrd="0" presId="urn:microsoft.com/office/officeart/2005/8/layout/matrix2"/>
    <dgm:cxn modelId="{3CAD7C80-96C6-4A19-B574-BEEC76CD5578}" type="presParOf" srcId="{1AEEE88D-6A6D-5444-B3A8-5AEDCE272A03}" destId="{96FFC4F8-D7FE-844A-8C50-3B72EA9E2C99}" srcOrd="2" destOrd="0" presId="urn:microsoft.com/office/officeart/2005/8/layout/matrix2"/>
    <dgm:cxn modelId="{B1782A48-0303-4617-859B-AFE3991FADE8}" type="presParOf" srcId="{1AEEE88D-6A6D-5444-B3A8-5AEDCE272A03}" destId="{2BF27C60-E91D-D744-8E25-A7980A2171C8}" srcOrd="3" destOrd="0" presId="urn:microsoft.com/office/officeart/2005/8/layout/matrix2"/>
    <dgm:cxn modelId="{ED03D665-4683-453F-80F1-E2E1E399BFA1}" type="presParOf" srcId="{1AEEE88D-6A6D-5444-B3A8-5AEDCE272A03}" destId="{CDA56B76-864B-744F-8D48-E35DB6690C96}"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C31F846-BEAF-4C4E-B8C1-95242154A473}"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D9EFA410-33E4-4F92-B39C-39EA1C078E63}">
      <dgm:prSet phldrT="[Text]"/>
      <dgm:spPr/>
      <dgm:t>
        <a:bodyPr/>
        <a:lstStyle/>
        <a:p>
          <a:r>
            <a:rPr lang="en-US"/>
            <a:t>Enterprise Measures</a:t>
          </a:r>
        </a:p>
      </dgm:t>
    </dgm:pt>
    <dgm:pt modelId="{A3C5E543-D16F-46A6-9AC0-55E55D2CF069}" type="parTrans" cxnId="{D794334E-A8BB-44C8-BE3B-5BB92CC0DF68}">
      <dgm:prSet/>
      <dgm:spPr/>
      <dgm:t>
        <a:bodyPr/>
        <a:lstStyle/>
        <a:p>
          <a:endParaRPr lang="en-US"/>
        </a:p>
      </dgm:t>
    </dgm:pt>
    <dgm:pt modelId="{FFB155B5-11D3-4E71-8F8A-4DB33C8EA633}" type="sibTrans" cxnId="{D794334E-A8BB-44C8-BE3B-5BB92CC0DF68}">
      <dgm:prSet/>
      <dgm:spPr/>
      <dgm:t>
        <a:bodyPr/>
        <a:lstStyle/>
        <a:p>
          <a:endParaRPr lang="en-US"/>
        </a:p>
      </dgm:t>
    </dgm:pt>
    <dgm:pt modelId="{EEA0E4E9-2F09-4066-A69E-104D3C222914}">
      <dgm:prSet phldrT="[Text]"/>
      <dgm:spPr/>
      <dgm:t>
        <a:bodyPr/>
        <a:lstStyle/>
        <a:p>
          <a:r>
            <a:rPr lang="en-US"/>
            <a:t>Ties the work of IT directly to the performance of the organization.</a:t>
          </a:r>
        </a:p>
      </dgm:t>
    </dgm:pt>
    <dgm:pt modelId="{AE36855A-4AA8-4D1D-923E-7443FCDF1A51}" type="parTrans" cxnId="{B45960ED-E980-40C0-B232-2037F5EA7081}">
      <dgm:prSet/>
      <dgm:spPr/>
      <dgm:t>
        <a:bodyPr/>
        <a:lstStyle/>
        <a:p>
          <a:endParaRPr lang="en-US"/>
        </a:p>
      </dgm:t>
    </dgm:pt>
    <dgm:pt modelId="{479729F6-CDAF-455C-9344-6E4AED7EF89A}" type="sibTrans" cxnId="{B45960ED-E980-40C0-B232-2037F5EA7081}">
      <dgm:prSet/>
      <dgm:spPr/>
      <dgm:t>
        <a:bodyPr/>
        <a:lstStyle/>
        <a:p>
          <a:endParaRPr lang="en-US"/>
        </a:p>
      </dgm:t>
    </dgm:pt>
    <dgm:pt modelId="{30F691EC-EA97-4AF6-B806-4AEC6FD7A905}">
      <dgm:prSet phldrT="[Text]"/>
      <dgm:spPr/>
      <dgm:t>
        <a:bodyPr/>
        <a:lstStyle/>
        <a:p>
          <a:r>
            <a:rPr lang="en-US"/>
            <a:t>Example: Customer Satisfaction, Corporate Financial Performance.</a:t>
          </a:r>
        </a:p>
      </dgm:t>
    </dgm:pt>
    <dgm:pt modelId="{68696967-C2EE-4520-A541-F9A4BEE1B809}" type="parTrans" cxnId="{73408E07-FC76-4A03-A15A-D10AC3EDB6AA}">
      <dgm:prSet/>
      <dgm:spPr/>
      <dgm:t>
        <a:bodyPr/>
        <a:lstStyle/>
        <a:p>
          <a:endParaRPr lang="en-US"/>
        </a:p>
      </dgm:t>
    </dgm:pt>
    <dgm:pt modelId="{847379F8-D92E-499A-A99F-E6AB42DB8A74}" type="sibTrans" cxnId="{73408E07-FC76-4A03-A15A-D10AC3EDB6AA}">
      <dgm:prSet/>
      <dgm:spPr/>
      <dgm:t>
        <a:bodyPr/>
        <a:lstStyle/>
        <a:p>
          <a:endParaRPr lang="en-US"/>
        </a:p>
      </dgm:t>
    </dgm:pt>
    <dgm:pt modelId="{942CCC42-6AE1-4D6E-9669-9B22D1F63B15}">
      <dgm:prSet phldrT="[Text]"/>
      <dgm:spPr/>
      <dgm:t>
        <a:bodyPr/>
        <a:lstStyle/>
        <a:p>
          <a:r>
            <a:rPr lang="en-US"/>
            <a:t>Functional Measures</a:t>
          </a:r>
        </a:p>
      </dgm:t>
    </dgm:pt>
    <dgm:pt modelId="{C9EF8498-CD20-40F2-92AC-065986D5690D}" type="parTrans" cxnId="{70EAC0AF-46D0-41EB-A056-E507116A4BB4}">
      <dgm:prSet/>
      <dgm:spPr/>
      <dgm:t>
        <a:bodyPr/>
        <a:lstStyle/>
        <a:p>
          <a:endParaRPr lang="en-US"/>
        </a:p>
      </dgm:t>
    </dgm:pt>
    <dgm:pt modelId="{20E95F78-DCE4-4371-92D4-07D281DA2C84}" type="sibTrans" cxnId="{70EAC0AF-46D0-41EB-A056-E507116A4BB4}">
      <dgm:prSet/>
      <dgm:spPr/>
      <dgm:t>
        <a:bodyPr/>
        <a:lstStyle/>
        <a:p>
          <a:endParaRPr lang="en-US"/>
        </a:p>
      </dgm:t>
    </dgm:pt>
    <dgm:pt modelId="{2515D0C7-DE8D-4C78-907D-1B7408AD5966}">
      <dgm:prSet phldrT="[Text]"/>
      <dgm:spPr/>
      <dgm:t>
        <a:bodyPr/>
        <a:lstStyle/>
        <a:p>
          <a:r>
            <a:rPr lang="en-US"/>
            <a:t>Assess the internal work of the IT organization as a whole.</a:t>
          </a:r>
        </a:p>
      </dgm:t>
    </dgm:pt>
    <dgm:pt modelId="{7B68036B-15C7-4BA6-A581-4BB6155CDF28}" type="parTrans" cxnId="{E2E016A6-D19B-4B9C-9B31-9202E104CDA6}">
      <dgm:prSet/>
      <dgm:spPr/>
      <dgm:t>
        <a:bodyPr/>
        <a:lstStyle/>
        <a:p>
          <a:endParaRPr lang="en-US"/>
        </a:p>
      </dgm:t>
    </dgm:pt>
    <dgm:pt modelId="{8BE08D73-9CA9-4220-B60D-C2FED5A109AD}" type="sibTrans" cxnId="{E2E016A6-D19B-4B9C-9B31-9202E104CDA6}">
      <dgm:prSet/>
      <dgm:spPr/>
      <dgm:t>
        <a:bodyPr/>
        <a:lstStyle/>
        <a:p>
          <a:endParaRPr lang="en-US"/>
        </a:p>
      </dgm:t>
    </dgm:pt>
    <dgm:pt modelId="{651CF41D-5CAA-48E0-9D29-69448566A16E}">
      <dgm:prSet phldrT="[Text]"/>
      <dgm:spPr/>
      <dgm:t>
        <a:bodyPr/>
        <a:lstStyle/>
        <a:p>
          <a:r>
            <a:rPr lang="en-US"/>
            <a:t>Example: IT employee satisfaction, internal customer satisfaction, operational performance, development productivity.</a:t>
          </a:r>
        </a:p>
      </dgm:t>
    </dgm:pt>
    <dgm:pt modelId="{0D6921D2-7CB2-48BF-B2DD-E9835C473CDB}" type="parTrans" cxnId="{CB952757-5216-48E0-81AC-3B6A25C6A014}">
      <dgm:prSet/>
      <dgm:spPr/>
      <dgm:t>
        <a:bodyPr/>
        <a:lstStyle/>
        <a:p>
          <a:endParaRPr lang="en-US"/>
        </a:p>
      </dgm:t>
    </dgm:pt>
    <dgm:pt modelId="{24CD8A58-06C7-4B65-A665-5ED03F495E35}" type="sibTrans" cxnId="{CB952757-5216-48E0-81AC-3B6A25C6A014}">
      <dgm:prSet/>
      <dgm:spPr/>
      <dgm:t>
        <a:bodyPr/>
        <a:lstStyle/>
        <a:p>
          <a:endParaRPr lang="en-US"/>
        </a:p>
      </dgm:t>
    </dgm:pt>
    <dgm:pt modelId="{B7CA1977-6888-42F2-8091-2D5B38473B30}">
      <dgm:prSet/>
      <dgm:spPr/>
      <dgm:t>
        <a:bodyPr/>
        <a:lstStyle/>
        <a:p>
          <a:r>
            <a:rPr lang="en-US"/>
            <a:t>Project Measures</a:t>
          </a:r>
        </a:p>
      </dgm:t>
    </dgm:pt>
    <dgm:pt modelId="{5C7A18D6-1CFD-42CD-9896-F0D19799A52D}" type="parTrans" cxnId="{4128F501-B3D6-4B11-874D-AAE420732918}">
      <dgm:prSet/>
      <dgm:spPr/>
      <dgm:t>
        <a:bodyPr/>
        <a:lstStyle/>
        <a:p>
          <a:endParaRPr lang="en-US"/>
        </a:p>
      </dgm:t>
    </dgm:pt>
    <dgm:pt modelId="{19AE8378-83D2-406B-A8E5-E49BC042D52A}" type="sibTrans" cxnId="{4128F501-B3D6-4B11-874D-AAE420732918}">
      <dgm:prSet/>
      <dgm:spPr/>
      <dgm:t>
        <a:bodyPr/>
        <a:lstStyle/>
        <a:p>
          <a:endParaRPr lang="en-US"/>
        </a:p>
      </dgm:t>
    </dgm:pt>
    <dgm:pt modelId="{50C6C1F0-3888-491C-88BA-F53CC78399F0}">
      <dgm:prSet/>
      <dgm:spPr/>
      <dgm:t>
        <a:bodyPr/>
        <a:lstStyle/>
        <a:p>
          <a:r>
            <a:rPr lang="en-US"/>
            <a:t>Assess the performance of a project team in delivering specific value to the organization</a:t>
          </a:r>
        </a:p>
      </dgm:t>
    </dgm:pt>
    <dgm:pt modelId="{E8965C80-5218-41E2-BF3B-B51AC4E63776}" type="parTrans" cxnId="{3EAD1910-0EBC-4EDB-9E77-C511D26413C6}">
      <dgm:prSet/>
      <dgm:spPr/>
      <dgm:t>
        <a:bodyPr/>
        <a:lstStyle/>
        <a:p>
          <a:endParaRPr lang="en-US"/>
        </a:p>
      </dgm:t>
    </dgm:pt>
    <dgm:pt modelId="{BF997C8D-6D13-4D80-9ED9-BFC63E4EFCEE}" type="sibTrans" cxnId="{3EAD1910-0EBC-4EDB-9E77-C511D26413C6}">
      <dgm:prSet/>
      <dgm:spPr/>
      <dgm:t>
        <a:bodyPr/>
        <a:lstStyle/>
        <a:p>
          <a:endParaRPr lang="en-US"/>
        </a:p>
      </dgm:t>
    </dgm:pt>
    <dgm:pt modelId="{B6C76EAB-726D-4C34-B90D-D3CCA98A32BC}">
      <dgm:prSet/>
      <dgm:spPr/>
      <dgm:t>
        <a:bodyPr/>
        <a:lstStyle/>
        <a:p>
          <a:r>
            <a:rPr lang="en-US"/>
            <a:t>Example: Business case benefits, Delivery on time</a:t>
          </a:r>
        </a:p>
      </dgm:t>
    </dgm:pt>
    <dgm:pt modelId="{1FA640C8-EEF8-4F59-9F6B-AF05D5CCA382}" type="parTrans" cxnId="{73D7EE24-B6D5-4FF3-9847-D3906127D15F}">
      <dgm:prSet/>
      <dgm:spPr/>
      <dgm:t>
        <a:bodyPr/>
        <a:lstStyle/>
        <a:p>
          <a:endParaRPr lang="en-US"/>
        </a:p>
      </dgm:t>
    </dgm:pt>
    <dgm:pt modelId="{587BA3AC-8D60-4053-AA8E-D1C3D0BADA56}" type="sibTrans" cxnId="{73D7EE24-B6D5-4FF3-9847-D3906127D15F}">
      <dgm:prSet/>
      <dgm:spPr/>
      <dgm:t>
        <a:bodyPr/>
        <a:lstStyle/>
        <a:p>
          <a:endParaRPr lang="en-US"/>
        </a:p>
      </dgm:t>
    </dgm:pt>
    <dgm:pt modelId="{2DF28247-CCD6-4961-A427-0681208716F2}" type="pres">
      <dgm:prSet presAssocID="{9C31F846-BEAF-4C4E-B8C1-95242154A473}" presName="Name0" presStyleCnt="0">
        <dgm:presLayoutVars>
          <dgm:dir/>
          <dgm:animLvl val="lvl"/>
          <dgm:resizeHandles val="exact"/>
        </dgm:presLayoutVars>
      </dgm:prSet>
      <dgm:spPr/>
    </dgm:pt>
    <dgm:pt modelId="{E9EDFE8F-A1F3-444E-BAEF-773988920EDD}" type="pres">
      <dgm:prSet presAssocID="{D9EFA410-33E4-4F92-B39C-39EA1C078E63}" presName="linNode" presStyleCnt="0"/>
      <dgm:spPr/>
    </dgm:pt>
    <dgm:pt modelId="{E27E8ABF-ABBC-439E-8F70-163D8727B4C6}" type="pres">
      <dgm:prSet presAssocID="{D9EFA410-33E4-4F92-B39C-39EA1C078E63}" presName="parentText" presStyleLbl="node1" presStyleIdx="0" presStyleCnt="3">
        <dgm:presLayoutVars>
          <dgm:chMax val="1"/>
          <dgm:bulletEnabled val="1"/>
        </dgm:presLayoutVars>
      </dgm:prSet>
      <dgm:spPr/>
    </dgm:pt>
    <dgm:pt modelId="{25FDEF55-673E-411B-9727-5734436910E5}" type="pres">
      <dgm:prSet presAssocID="{D9EFA410-33E4-4F92-B39C-39EA1C078E63}" presName="descendantText" presStyleLbl="alignAccFollowNode1" presStyleIdx="0" presStyleCnt="3">
        <dgm:presLayoutVars>
          <dgm:bulletEnabled val="1"/>
        </dgm:presLayoutVars>
      </dgm:prSet>
      <dgm:spPr/>
    </dgm:pt>
    <dgm:pt modelId="{2EFAE4BA-1BB2-400E-BFDF-1A3361B8AF4D}" type="pres">
      <dgm:prSet presAssocID="{FFB155B5-11D3-4E71-8F8A-4DB33C8EA633}" presName="sp" presStyleCnt="0"/>
      <dgm:spPr/>
    </dgm:pt>
    <dgm:pt modelId="{281B4CF2-41D3-42E5-A5BA-FB75DD557BAD}" type="pres">
      <dgm:prSet presAssocID="{942CCC42-6AE1-4D6E-9669-9B22D1F63B15}" presName="linNode" presStyleCnt="0"/>
      <dgm:spPr/>
    </dgm:pt>
    <dgm:pt modelId="{4D617217-DA56-464F-9048-EDE49D63826A}" type="pres">
      <dgm:prSet presAssocID="{942CCC42-6AE1-4D6E-9669-9B22D1F63B15}" presName="parentText" presStyleLbl="node1" presStyleIdx="1" presStyleCnt="3">
        <dgm:presLayoutVars>
          <dgm:chMax val="1"/>
          <dgm:bulletEnabled val="1"/>
        </dgm:presLayoutVars>
      </dgm:prSet>
      <dgm:spPr/>
    </dgm:pt>
    <dgm:pt modelId="{AE9C1E7A-BF96-4400-BD24-8F8EF725EBA7}" type="pres">
      <dgm:prSet presAssocID="{942CCC42-6AE1-4D6E-9669-9B22D1F63B15}" presName="descendantText" presStyleLbl="alignAccFollowNode1" presStyleIdx="1" presStyleCnt="3">
        <dgm:presLayoutVars>
          <dgm:bulletEnabled val="1"/>
        </dgm:presLayoutVars>
      </dgm:prSet>
      <dgm:spPr/>
    </dgm:pt>
    <dgm:pt modelId="{1CFFB6EC-A3B6-48C8-B386-CEC2A416BA21}" type="pres">
      <dgm:prSet presAssocID="{20E95F78-DCE4-4371-92D4-07D281DA2C84}" presName="sp" presStyleCnt="0"/>
      <dgm:spPr/>
    </dgm:pt>
    <dgm:pt modelId="{11507393-80C5-4A87-8D6C-18C5B37C1D0C}" type="pres">
      <dgm:prSet presAssocID="{B7CA1977-6888-42F2-8091-2D5B38473B30}" presName="linNode" presStyleCnt="0"/>
      <dgm:spPr/>
    </dgm:pt>
    <dgm:pt modelId="{30AF8099-A9CC-47D4-A89A-DC9509206AC9}" type="pres">
      <dgm:prSet presAssocID="{B7CA1977-6888-42F2-8091-2D5B38473B30}" presName="parentText" presStyleLbl="node1" presStyleIdx="2" presStyleCnt="3">
        <dgm:presLayoutVars>
          <dgm:chMax val="1"/>
          <dgm:bulletEnabled val="1"/>
        </dgm:presLayoutVars>
      </dgm:prSet>
      <dgm:spPr/>
    </dgm:pt>
    <dgm:pt modelId="{27E21C5B-151C-4EC0-8627-3FEDAD1F2F5D}" type="pres">
      <dgm:prSet presAssocID="{B7CA1977-6888-42F2-8091-2D5B38473B30}" presName="descendantText" presStyleLbl="alignAccFollowNode1" presStyleIdx="2" presStyleCnt="3">
        <dgm:presLayoutVars>
          <dgm:bulletEnabled val="1"/>
        </dgm:presLayoutVars>
      </dgm:prSet>
      <dgm:spPr/>
    </dgm:pt>
  </dgm:ptLst>
  <dgm:cxnLst>
    <dgm:cxn modelId="{4128F501-B3D6-4B11-874D-AAE420732918}" srcId="{9C31F846-BEAF-4C4E-B8C1-95242154A473}" destId="{B7CA1977-6888-42F2-8091-2D5B38473B30}" srcOrd="2" destOrd="0" parTransId="{5C7A18D6-1CFD-42CD-9896-F0D19799A52D}" sibTransId="{19AE8378-83D2-406B-A8E5-E49BC042D52A}"/>
    <dgm:cxn modelId="{73408E07-FC76-4A03-A15A-D10AC3EDB6AA}" srcId="{D9EFA410-33E4-4F92-B39C-39EA1C078E63}" destId="{30F691EC-EA97-4AF6-B806-4AEC6FD7A905}" srcOrd="1" destOrd="0" parTransId="{68696967-C2EE-4520-A541-F9A4BEE1B809}" sibTransId="{847379F8-D92E-499A-A99F-E6AB42DB8A74}"/>
    <dgm:cxn modelId="{3EAD1910-0EBC-4EDB-9E77-C511D26413C6}" srcId="{B7CA1977-6888-42F2-8091-2D5B38473B30}" destId="{50C6C1F0-3888-491C-88BA-F53CC78399F0}" srcOrd="0" destOrd="0" parTransId="{E8965C80-5218-41E2-BF3B-B51AC4E63776}" sibTransId="{BF997C8D-6D13-4D80-9ED9-BFC63E4EFCEE}"/>
    <dgm:cxn modelId="{73D7EE24-B6D5-4FF3-9847-D3906127D15F}" srcId="{B7CA1977-6888-42F2-8091-2D5B38473B30}" destId="{B6C76EAB-726D-4C34-B90D-D3CCA98A32BC}" srcOrd="1" destOrd="0" parTransId="{1FA640C8-EEF8-4F59-9F6B-AF05D5CCA382}" sibTransId="{587BA3AC-8D60-4053-AA8E-D1C3D0BADA56}"/>
    <dgm:cxn modelId="{5F5F5C2E-690E-40C6-8454-D85CDBA9E0A8}" type="presOf" srcId="{942CCC42-6AE1-4D6E-9669-9B22D1F63B15}" destId="{4D617217-DA56-464F-9048-EDE49D63826A}" srcOrd="0" destOrd="0" presId="urn:microsoft.com/office/officeart/2005/8/layout/vList5"/>
    <dgm:cxn modelId="{88F68761-6B54-4F4D-8B20-6C13649E105E}" type="presOf" srcId="{B6C76EAB-726D-4C34-B90D-D3CCA98A32BC}" destId="{27E21C5B-151C-4EC0-8627-3FEDAD1F2F5D}" srcOrd="0" destOrd="1" presId="urn:microsoft.com/office/officeart/2005/8/layout/vList5"/>
    <dgm:cxn modelId="{4206DC47-FF85-42F0-B769-B514AF1BA7B3}" type="presOf" srcId="{EEA0E4E9-2F09-4066-A69E-104D3C222914}" destId="{25FDEF55-673E-411B-9727-5734436910E5}" srcOrd="0" destOrd="0" presId="urn:microsoft.com/office/officeart/2005/8/layout/vList5"/>
    <dgm:cxn modelId="{D794334E-A8BB-44C8-BE3B-5BB92CC0DF68}" srcId="{9C31F846-BEAF-4C4E-B8C1-95242154A473}" destId="{D9EFA410-33E4-4F92-B39C-39EA1C078E63}" srcOrd="0" destOrd="0" parTransId="{A3C5E543-D16F-46A6-9AC0-55E55D2CF069}" sibTransId="{FFB155B5-11D3-4E71-8F8A-4DB33C8EA633}"/>
    <dgm:cxn modelId="{4C716F70-5BD0-4E62-B5A2-0D73045A16E4}" type="presOf" srcId="{2515D0C7-DE8D-4C78-907D-1B7408AD5966}" destId="{AE9C1E7A-BF96-4400-BD24-8F8EF725EBA7}" srcOrd="0" destOrd="0" presId="urn:microsoft.com/office/officeart/2005/8/layout/vList5"/>
    <dgm:cxn modelId="{CB952757-5216-48E0-81AC-3B6A25C6A014}" srcId="{942CCC42-6AE1-4D6E-9669-9B22D1F63B15}" destId="{651CF41D-5CAA-48E0-9D29-69448566A16E}" srcOrd="1" destOrd="0" parTransId="{0D6921D2-7CB2-48BF-B2DD-E9835C473CDB}" sibTransId="{24CD8A58-06C7-4B65-A665-5ED03F495E35}"/>
    <dgm:cxn modelId="{9506608B-EC44-437C-B02A-74051B0391F7}" type="presOf" srcId="{B7CA1977-6888-42F2-8091-2D5B38473B30}" destId="{30AF8099-A9CC-47D4-A89A-DC9509206AC9}" srcOrd="0" destOrd="0" presId="urn:microsoft.com/office/officeart/2005/8/layout/vList5"/>
    <dgm:cxn modelId="{0545778F-8433-4796-82B8-204199DB6017}" type="presOf" srcId="{D9EFA410-33E4-4F92-B39C-39EA1C078E63}" destId="{E27E8ABF-ABBC-439E-8F70-163D8727B4C6}" srcOrd="0" destOrd="0" presId="urn:microsoft.com/office/officeart/2005/8/layout/vList5"/>
    <dgm:cxn modelId="{53054AA1-A43C-46B7-8064-20F98C527F96}" type="presOf" srcId="{9C31F846-BEAF-4C4E-B8C1-95242154A473}" destId="{2DF28247-CCD6-4961-A427-0681208716F2}" srcOrd="0" destOrd="0" presId="urn:microsoft.com/office/officeart/2005/8/layout/vList5"/>
    <dgm:cxn modelId="{E2E016A6-D19B-4B9C-9B31-9202E104CDA6}" srcId="{942CCC42-6AE1-4D6E-9669-9B22D1F63B15}" destId="{2515D0C7-DE8D-4C78-907D-1B7408AD5966}" srcOrd="0" destOrd="0" parTransId="{7B68036B-15C7-4BA6-A581-4BB6155CDF28}" sibTransId="{8BE08D73-9CA9-4220-B60D-C2FED5A109AD}"/>
    <dgm:cxn modelId="{70EAC0AF-46D0-41EB-A056-E507116A4BB4}" srcId="{9C31F846-BEAF-4C4E-B8C1-95242154A473}" destId="{942CCC42-6AE1-4D6E-9669-9B22D1F63B15}" srcOrd="1" destOrd="0" parTransId="{C9EF8498-CD20-40F2-92AC-065986D5690D}" sibTransId="{20E95F78-DCE4-4371-92D4-07D281DA2C84}"/>
    <dgm:cxn modelId="{7F0FBFB3-0FEF-4A72-82B1-D2D5713FF093}" type="presOf" srcId="{50C6C1F0-3888-491C-88BA-F53CC78399F0}" destId="{27E21C5B-151C-4EC0-8627-3FEDAD1F2F5D}" srcOrd="0" destOrd="0" presId="urn:microsoft.com/office/officeart/2005/8/layout/vList5"/>
    <dgm:cxn modelId="{AE5FD8D1-3670-4975-A44B-0D46D4EE37BF}" type="presOf" srcId="{651CF41D-5CAA-48E0-9D29-69448566A16E}" destId="{AE9C1E7A-BF96-4400-BD24-8F8EF725EBA7}" srcOrd="0" destOrd="1" presId="urn:microsoft.com/office/officeart/2005/8/layout/vList5"/>
    <dgm:cxn modelId="{B45960ED-E980-40C0-B232-2037F5EA7081}" srcId="{D9EFA410-33E4-4F92-B39C-39EA1C078E63}" destId="{EEA0E4E9-2F09-4066-A69E-104D3C222914}" srcOrd="0" destOrd="0" parTransId="{AE36855A-4AA8-4D1D-923E-7443FCDF1A51}" sibTransId="{479729F6-CDAF-455C-9344-6E4AED7EF89A}"/>
    <dgm:cxn modelId="{BFE93BFD-4A63-42C7-B4EE-19914B2CE23A}" type="presOf" srcId="{30F691EC-EA97-4AF6-B806-4AEC6FD7A905}" destId="{25FDEF55-673E-411B-9727-5734436910E5}" srcOrd="0" destOrd="1" presId="urn:microsoft.com/office/officeart/2005/8/layout/vList5"/>
    <dgm:cxn modelId="{E0BB8066-FB17-4625-86B9-8ABDE50EB6A5}" type="presParOf" srcId="{2DF28247-CCD6-4961-A427-0681208716F2}" destId="{E9EDFE8F-A1F3-444E-BAEF-773988920EDD}" srcOrd="0" destOrd="0" presId="urn:microsoft.com/office/officeart/2005/8/layout/vList5"/>
    <dgm:cxn modelId="{9D5D49CF-BDF4-455F-909E-F193E5F68F74}" type="presParOf" srcId="{E9EDFE8F-A1F3-444E-BAEF-773988920EDD}" destId="{E27E8ABF-ABBC-439E-8F70-163D8727B4C6}" srcOrd="0" destOrd="0" presId="urn:microsoft.com/office/officeart/2005/8/layout/vList5"/>
    <dgm:cxn modelId="{71190317-94A9-4BAA-B69D-F0D89A6ED63D}" type="presParOf" srcId="{E9EDFE8F-A1F3-444E-BAEF-773988920EDD}" destId="{25FDEF55-673E-411B-9727-5734436910E5}" srcOrd="1" destOrd="0" presId="urn:microsoft.com/office/officeart/2005/8/layout/vList5"/>
    <dgm:cxn modelId="{706333EC-0707-4001-963E-28E851C815F4}" type="presParOf" srcId="{2DF28247-CCD6-4961-A427-0681208716F2}" destId="{2EFAE4BA-1BB2-400E-BFDF-1A3361B8AF4D}" srcOrd="1" destOrd="0" presId="urn:microsoft.com/office/officeart/2005/8/layout/vList5"/>
    <dgm:cxn modelId="{9F91EA86-0DA2-4776-9FB8-764A9A3325B9}" type="presParOf" srcId="{2DF28247-CCD6-4961-A427-0681208716F2}" destId="{281B4CF2-41D3-42E5-A5BA-FB75DD557BAD}" srcOrd="2" destOrd="0" presId="urn:microsoft.com/office/officeart/2005/8/layout/vList5"/>
    <dgm:cxn modelId="{829EAF1E-42E8-4501-9431-071AA62EA0F2}" type="presParOf" srcId="{281B4CF2-41D3-42E5-A5BA-FB75DD557BAD}" destId="{4D617217-DA56-464F-9048-EDE49D63826A}" srcOrd="0" destOrd="0" presId="urn:microsoft.com/office/officeart/2005/8/layout/vList5"/>
    <dgm:cxn modelId="{7BAAB967-ECF8-4931-8CBD-E095F5CDCA39}" type="presParOf" srcId="{281B4CF2-41D3-42E5-A5BA-FB75DD557BAD}" destId="{AE9C1E7A-BF96-4400-BD24-8F8EF725EBA7}" srcOrd="1" destOrd="0" presId="urn:microsoft.com/office/officeart/2005/8/layout/vList5"/>
    <dgm:cxn modelId="{08AB95DA-078C-4EF1-BCC2-A946A4BC9E90}" type="presParOf" srcId="{2DF28247-CCD6-4961-A427-0681208716F2}" destId="{1CFFB6EC-A3B6-48C8-B386-CEC2A416BA21}" srcOrd="3" destOrd="0" presId="urn:microsoft.com/office/officeart/2005/8/layout/vList5"/>
    <dgm:cxn modelId="{F65B354F-EDB6-4511-B6DC-68FFF7A9725B}" type="presParOf" srcId="{2DF28247-CCD6-4961-A427-0681208716F2}" destId="{11507393-80C5-4A87-8D6C-18C5B37C1D0C}" srcOrd="4" destOrd="0" presId="urn:microsoft.com/office/officeart/2005/8/layout/vList5"/>
    <dgm:cxn modelId="{BD398ED8-C5BD-4925-BE5E-1DC09E825B27}" type="presParOf" srcId="{11507393-80C5-4A87-8D6C-18C5B37C1D0C}" destId="{30AF8099-A9CC-47D4-A89A-DC9509206AC9}" srcOrd="0" destOrd="0" presId="urn:microsoft.com/office/officeart/2005/8/layout/vList5"/>
    <dgm:cxn modelId="{1A634863-3591-4C84-97EC-D13756C3B515}" type="presParOf" srcId="{11507393-80C5-4A87-8D6C-18C5B37C1D0C}" destId="{27E21C5B-151C-4EC0-8627-3FEDAD1F2F5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A3500E-F706-4B66-9434-092EC0B35AF7}" type="doc">
      <dgm:prSet loTypeId="urn:microsoft.com/office/officeart/2005/8/layout/cycle6" loCatId="" qsTypeId="urn:microsoft.com/office/officeart/2005/8/quickstyle/simple1" qsCatId="simple" csTypeId="urn:microsoft.com/office/officeart/2005/8/colors/colorful1" csCatId="colorful" phldr="1"/>
      <dgm:spPr/>
      <dgm:t>
        <a:bodyPr/>
        <a:lstStyle/>
        <a:p>
          <a:endParaRPr lang="en-US"/>
        </a:p>
      </dgm:t>
    </dgm:pt>
    <dgm:pt modelId="{DC6F8C09-213F-4D4A-9555-B1AC07235018}">
      <dgm:prSet phldrT="[Text]" custT="1"/>
      <dgm:spPr/>
      <dgm:t>
        <a:bodyPr/>
        <a:lstStyle/>
        <a:p>
          <a:pPr algn="ctr"/>
          <a:r>
            <a:rPr lang="en-US" sz="2400" b="1" u="none"/>
            <a:t>Talent</a:t>
          </a:r>
        </a:p>
      </dgm:t>
    </dgm:pt>
    <dgm:pt modelId="{430E50D9-CC2F-413B-A2B6-5AEC7048E6FF}" type="parTrans" cxnId="{63481BEB-B171-4391-9D1E-2C4C88B424C0}">
      <dgm:prSet/>
      <dgm:spPr/>
      <dgm:t>
        <a:bodyPr/>
        <a:lstStyle/>
        <a:p>
          <a:endParaRPr lang="en-US"/>
        </a:p>
      </dgm:t>
    </dgm:pt>
    <dgm:pt modelId="{F6B86EE1-F68D-4538-A8A7-3BD33AE03D14}" type="sibTrans" cxnId="{63481BEB-B171-4391-9D1E-2C4C88B424C0}">
      <dgm:prSet/>
      <dgm:spPr/>
      <dgm:t>
        <a:bodyPr/>
        <a:lstStyle/>
        <a:p>
          <a:endParaRPr lang="en-US"/>
        </a:p>
      </dgm:t>
    </dgm:pt>
    <dgm:pt modelId="{4C306B46-BDC9-4457-A271-E167190BDFE6}">
      <dgm:prSet phldrT="[Text]" custT="1"/>
      <dgm:spPr/>
      <dgm:t>
        <a:bodyPr/>
        <a:lstStyle/>
        <a:p>
          <a:pPr algn="ctr"/>
          <a:r>
            <a:rPr lang="en-US" sz="2400" b="1"/>
            <a:t>Engagement</a:t>
          </a:r>
        </a:p>
      </dgm:t>
    </dgm:pt>
    <dgm:pt modelId="{1A3EEB32-5452-4D3F-B114-E55A3FB166EE}" type="parTrans" cxnId="{126718AC-61AB-4F61-8F43-7D1661F7461C}">
      <dgm:prSet/>
      <dgm:spPr/>
      <dgm:t>
        <a:bodyPr/>
        <a:lstStyle/>
        <a:p>
          <a:endParaRPr lang="en-US"/>
        </a:p>
      </dgm:t>
    </dgm:pt>
    <dgm:pt modelId="{FBB8EB37-9C2A-4497-813A-0A518B0C1E27}" type="sibTrans" cxnId="{126718AC-61AB-4F61-8F43-7D1661F7461C}">
      <dgm:prSet/>
      <dgm:spPr/>
      <dgm:t>
        <a:bodyPr/>
        <a:lstStyle/>
        <a:p>
          <a:endParaRPr lang="en-US"/>
        </a:p>
      </dgm:t>
    </dgm:pt>
    <dgm:pt modelId="{3C024A01-6F49-4CFB-ADFD-F87922BD4BB2}">
      <dgm:prSet phldrT="[Text]"/>
      <dgm:spPr/>
      <dgm:t>
        <a:bodyPr/>
        <a:lstStyle/>
        <a:p>
          <a:pPr algn="l"/>
          <a:r>
            <a:rPr lang="en-US" sz="1600"/>
            <a:t>Build company’s brand</a:t>
          </a:r>
        </a:p>
      </dgm:t>
    </dgm:pt>
    <dgm:pt modelId="{7D23E405-9765-451F-AA31-AB4F6C2D5A64}" type="parTrans" cxnId="{D0EB57C8-98B4-4672-8F5E-2480E5152EB6}">
      <dgm:prSet/>
      <dgm:spPr/>
      <dgm:t>
        <a:bodyPr/>
        <a:lstStyle/>
        <a:p>
          <a:endParaRPr lang="en-US"/>
        </a:p>
      </dgm:t>
    </dgm:pt>
    <dgm:pt modelId="{65DF0A03-970F-4765-BF3C-3781344ECCE7}" type="sibTrans" cxnId="{D0EB57C8-98B4-4672-8F5E-2480E5152EB6}">
      <dgm:prSet/>
      <dgm:spPr/>
      <dgm:t>
        <a:bodyPr/>
        <a:lstStyle/>
        <a:p>
          <a:endParaRPr lang="en-US"/>
        </a:p>
      </dgm:t>
    </dgm:pt>
    <dgm:pt modelId="{13C5B14A-AC06-49A4-8E03-C0615499574B}">
      <dgm:prSet phldrT="[Text]" custT="1"/>
      <dgm:spPr/>
      <dgm:t>
        <a:bodyPr/>
        <a:lstStyle/>
        <a:p>
          <a:pPr algn="ctr"/>
          <a:r>
            <a:rPr lang="en-US" sz="2400" b="1"/>
            <a:t>Enterprise</a:t>
          </a:r>
        </a:p>
      </dgm:t>
    </dgm:pt>
    <dgm:pt modelId="{22C72727-3E29-482F-9342-25F4A987043D}" type="parTrans" cxnId="{D0395785-72CF-40B5-9BF9-5400575E39F5}">
      <dgm:prSet/>
      <dgm:spPr/>
      <dgm:t>
        <a:bodyPr/>
        <a:lstStyle/>
        <a:p>
          <a:endParaRPr lang="en-US"/>
        </a:p>
      </dgm:t>
    </dgm:pt>
    <dgm:pt modelId="{F6E2EEF7-FA6C-4285-8762-7C54ABD10945}" type="sibTrans" cxnId="{D0395785-72CF-40B5-9BF9-5400575E39F5}">
      <dgm:prSet/>
      <dgm:spPr/>
      <dgm:t>
        <a:bodyPr/>
        <a:lstStyle/>
        <a:p>
          <a:endParaRPr lang="en-US"/>
        </a:p>
      </dgm:t>
    </dgm:pt>
    <dgm:pt modelId="{6DB5C789-F370-46E9-A00C-699B6418973C}">
      <dgm:prSet phldrT="[Text]"/>
      <dgm:spPr/>
      <dgm:t>
        <a:bodyPr/>
        <a:lstStyle/>
        <a:p>
          <a:pPr algn="l" rtl="0"/>
          <a:r>
            <a:rPr lang="en-US" sz="1500">
              <a:latin typeface="Calibri"/>
            </a:rPr>
            <a:t>Production today and tomorrow</a:t>
          </a:r>
          <a:endParaRPr lang="en-US" sz="1500"/>
        </a:p>
      </dgm:t>
    </dgm:pt>
    <dgm:pt modelId="{1B9DF4A5-34BB-4F37-A846-11CE64C7179E}" type="parTrans" cxnId="{64BE7F44-4404-46C7-B087-63692B954C0C}">
      <dgm:prSet/>
      <dgm:spPr/>
      <dgm:t>
        <a:bodyPr/>
        <a:lstStyle/>
        <a:p>
          <a:endParaRPr lang="en-US"/>
        </a:p>
      </dgm:t>
    </dgm:pt>
    <dgm:pt modelId="{93BC1FEF-982E-4CA1-9AD2-BDE162CC98B5}" type="sibTrans" cxnId="{64BE7F44-4404-46C7-B087-63692B954C0C}">
      <dgm:prSet/>
      <dgm:spPr/>
      <dgm:t>
        <a:bodyPr/>
        <a:lstStyle/>
        <a:p>
          <a:endParaRPr lang="en-US"/>
        </a:p>
      </dgm:t>
    </dgm:pt>
    <dgm:pt modelId="{4265B033-AFEB-4CE4-9D17-7652BF3BE2DD}">
      <dgm:prSet phldrT="[Text]"/>
      <dgm:spPr/>
      <dgm:t>
        <a:bodyPr/>
        <a:lstStyle/>
        <a:p>
          <a:pPr algn="l" rtl="0"/>
          <a:r>
            <a:rPr lang="en-US" sz="1500">
              <a:latin typeface="Calibri"/>
            </a:rPr>
            <a:t>Hire and work with the best engineers</a:t>
          </a:r>
          <a:endParaRPr lang="en-US" sz="1500"/>
        </a:p>
      </dgm:t>
    </dgm:pt>
    <dgm:pt modelId="{B03D6E66-EEB6-4310-8231-86DF47CB1E6E}" type="parTrans" cxnId="{F2889420-3EA8-4683-B642-ABCB6E4F276B}">
      <dgm:prSet/>
      <dgm:spPr/>
      <dgm:t>
        <a:bodyPr/>
        <a:lstStyle/>
        <a:p>
          <a:endParaRPr lang="en-US"/>
        </a:p>
      </dgm:t>
    </dgm:pt>
    <dgm:pt modelId="{14EB3A09-5B36-45A2-9D1B-FC453AEC14CE}" type="sibTrans" cxnId="{F2889420-3EA8-4683-B642-ABCB6E4F276B}">
      <dgm:prSet/>
      <dgm:spPr/>
      <dgm:t>
        <a:bodyPr/>
        <a:lstStyle/>
        <a:p>
          <a:endParaRPr lang="en-US"/>
        </a:p>
      </dgm:t>
    </dgm:pt>
    <dgm:pt modelId="{456CC384-9566-4CCD-BEC1-A21923FA8395}">
      <dgm:prSet phldrT="[Text]"/>
      <dgm:spPr/>
      <dgm:t>
        <a:bodyPr/>
        <a:lstStyle/>
        <a:p>
          <a:pPr algn="l" rtl="0"/>
          <a:r>
            <a:rPr lang="en-US" sz="1600">
              <a:latin typeface="Calibri"/>
            </a:rPr>
            <a:t>Give customers a personal companion and a sheer driving experience</a:t>
          </a:r>
          <a:endParaRPr lang="en-US" sz="1600"/>
        </a:p>
      </dgm:t>
    </dgm:pt>
    <dgm:pt modelId="{F88CC468-4032-4C30-AD32-B033A840D206}" type="parTrans" cxnId="{0AF56600-0F8E-473E-924E-2843A22BB414}">
      <dgm:prSet/>
      <dgm:spPr/>
      <dgm:t>
        <a:bodyPr/>
        <a:lstStyle/>
        <a:p>
          <a:endParaRPr lang="en-US"/>
        </a:p>
      </dgm:t>
    </dgm:pt>
    <dgm:pt modelId="{BA92E10C-A603-40F8-8512-F09E5E764A69}" type="sibTrans" cxnId="{0AF56600-0F8E-473E-924E-2843A22BB414}">
      <dgm:prSet/>
      <dgm:spPr/>
      <dgm:t>
        <a:bodyPr/>
        <a:lstStyle/>
        <a:p>
          <a:endParaRPr lang="en-US"/>
        </a:p>
      </dgm:t>
    </dgm:pt>
    <dgm:pt modelId="{0F5987C7-61A9-4D75-A712-17E6A4FC6D18}">
      <dgm:prSet phldrT="[Text]"/>
      <dgm:spPr/>
      <dgm:t>
        <a:bodyPr/>
        <a:lstStyle/>
        <a:p>
          <a:pPr algn="l" rtl="0"/>
          <a:r>
            <a:rPr lang="en-US" sz="1500">
              <a:latin typeface="Calibri"/>
            </a:rPr>
            <a:t>Make technological advancements and be a leader</a:t>
          </a:r>
          <a:endParaRPr lang="en-US" sz="1500"/>
        </a:p>
      </dgm:t>
    </dgm:pt>
    <dgm:pt modelId="{0BCDCE51-EA67-41A1-B419-53FF9132B674}" type="parTrans" cxnId="{264B3093-AD15-425C-B4C9-49AFB2B1DCF1}">
      <dgm:prSet/>
      <dgm:spPr/>
      <dgm:t>
        <a:bodyPr/>
        <a:lstStyle/>
        <a:p>
          <a:endParaRPr lang="en-US"/>
        </a:p>
      </dgm:t>
    </dgm:pt>
    <dgm:pt modelId="{DAC89A1E-B988-478A-8604-59C47A1FEB31}" type="sibTrans" cxnId="{264B3093-AD15-425C-B4C9-49AFB2B1DCF1}">
      <dgm:prSet/>
      <dgm:spPr/>
      <dgm:t>
        <a:bodyPr/>
        <a:lstStyle/>
        <a:p>
          <a:endParaRPr lang="en-US"/>
        </a:p>
      </dgm:t>
    </dgm:pt>
    <dgm:pt modelId="{B3305550-4F5D-4453-8F6D-9AF522FD52A6}">
      <dgm:prSet phldrT="[Text]"/>
      <dgm:spPr/>
      <dgm:t>
        <a:bodyPr/>
        <a:lstStyle/>
        <a:p>
          <a:pPr algn="l" rtl="0"/>
          <a:r>
            <a:rPr lang="en-US" sz="1500"/>
            <a:t>Ecological and social sustainability,</a:t>
          </a:r>
        </a:p>
      </dgm:t>
    </dgm:pt>
    <dgm:pt modelId="{9C15DAA2-4416-4C02-A402-165E389664CA}" type="parTrans" cxnId="{ABB05891-C6FE-4A6D-B528-323CA0BF4013}">
      <dgm:prSet/>
      <dgm:spPr/>
      <dgm:t>
        <a:bodyPr/>
        <a:lstStyle/>
        <a:p>
          <a:endParaRPr lang="en-US"/>
        </a:p>
      </dgm:t>
    </dgm:pt>
    <dgm:pt modelId="{3C273912-9653-44D5-9357-1E4B9E45C2A2}" type="sibTrans" cxnId="{ABB05891-C6FE-4A6D-B528-323CA0BF4013}">
      <dgm:prSet/>
      <dgm:spPr/>
      <dgm:t>
        <a:bodyPr/>
        <a:lstStyle/>
        <a:p>
          <a:endParaRPr lang="en-US"/>
        </a:p>
      </dgm:t>
    </dgm:pt>
    <dgm:pt modelId="{E7CA6330-8A61-B349-BCBC-F6AA3D15A6FD}" type="pres">
      <dgm:prSet presAssocID="{01A3500E-F706-4B66-9434-092EC0B35AF7}" presName="cycle" presStyleCnt="0">
        <dgm:presLayoutVars>
          <dgm:dir/>
          <dgm:resizeHandles val="exact"/>
        </dgm:presLayoutVars>
      </dgm:prSet>
      <dgm:spPr/>
    </dgm:pt>
    <dgm:pt modelId="{C68498F2-D577-E342-A33F-CD0384D4F0EC}" type="pres">
      <dgm:prSet presAssocID="{DC6F8C09-213F-4D4A-9555-B1AC07235018}" presName="node" presStyleLbl="node1" presStyleIdx="0" presStyleCnt="3" custScaleX="132816" custScaleY="133956" custRadScaleRad="91228">
        <dgm:presLayoutVars>
          <dgm:bulletEnabled val="1"/>
        </dgm:presLayoutVars>
      </dgm:prSet>
      <dgm:spPr/>
    </dgm:pt>
    <dgm:pt modelId="{B481A39B-6DDB-2245-9481-2F206B296B07}" type="pres">
      <dgm:prSet presAssocID="{DC6F8C09-213F-4D4A-9555-B1AC07235018}" presName="spNode" presStyleCnt="0"/>
      <dgm:spPr/>
    </dgm:pt>
    <dgm:pt modelId="{FE4391D7-CE19-984A-BA8D-71D3AE87AC1B}" type="pres">
      <dgm:prSet presAssocID="{F6B86EE1-F68D-4538-A8A7-3BD33AE03D14}" presName="sibTrans" presStyleLbl="sibTrans1D1" presStyleIdx="0" presStyleCnt="3"/>
      <dgm:spPr/>
    </dgm:pt>
    <dgm:pt modelId="{09F6C369-4720-8D48-A837-43F1AD83B906}" type="pres">
      <dgm:prSet presAssocID="{4C306B46-BDC9-4457-A271-E167190BDFE6}" presName="node" presStyleLbl="node1" presStyleIdx="1" presStyleCnt="3" custScaleX="132816" custScaleY="133956" custRadScaleRad="95045" custRadScaleInc="-14171">
        <dgm:presLayoutVars>
          <dgm:bulletEnabled val="1"/>
        </dgm:presLayoutVars>
      </dgm:prSet>
      <dgm:spPr/>
    </dgm:pt>
    <dgm:pt modelId="{7C1F162D-AE1C-9D45-8AE0-7FA3F1A661CF}" type="pres">
      <dgm:prSet presAssocID="{4C306B46-BDC9-4457-A271-E167190BDFE6}" presName="spNode" presStyleCnt="0"/>
      <dgm:spPr/>
    </dgm:pt>
    <dgm:pt modelId="{36CBF800-E389-8146-892B-D5D0079DD2D3}" type="pres">
      <dgm:prSet presAssocID="{FBB8EB37-9C2A-4497-813A-0A518B0C1E27}" presName="sibTrans" presStyleLbl="sibTrans1D1" presStyleIdx="1" presStyleCnt="3"/>
      <dgm:spPr/>
    </dgm:pt>
    <dgm:pt modelId="{8E2FA70F-7480-3946-98A1-5BF4E1EDBE51}" type="pres">
      <dgm:prSet presAssocID="{13C5B14A-AC06-49A4-8E03-C0615499574B}" presName="node" presStyleLbl="node1" presStyleIdx="2" presStyleCnt="3" custScaleX="132816" custScaleY="133956" custRadScaleRad="95045" custRadScaleInc="14171">
        <dgm:presLayoutVars>
          <dgm:bulletEnabled val="1"/>
        </dgm:presLayoutVars>
      </dgm:prSet>
      <dgm:spPr/>
    </dgm:pt>
    <dgm:pt modelId="{DD46FEEB-A8C6-394B-B0E9-E84FD368DA17}" type="pres">
      <dgm:prSet presAssocID="{13C5B14A-AC06-49A4-8E03-C0615499574B}" presName="spNode" presStyleCnt="0"/>
      <dgm:spPr/>
    </dgm:pt>
    <dgm:pt modelId="{57267A64-5B39-8A4B-BE69-110F9EA0DE06}" type="pres">
      <dgm:prSet presAssocID="{F6E2EEF7-FA6C-4285-8762-7C54ABD10945}" presName="sibTrans" presStyleLbl="sibTrans1D1" presStyleIdx="2" presStyleCnt="3"/>
      <dgm:spPr/>
    </dgm:pt>
  </dgm:ptLst>
  <dgm:cxnLst>
    <dgm:cxn modelId="{0AF56600-0F8E-473E-924E-2843A22BB414}" srcId="{4C306B46-BDC9-4457-A271-E167190BDFE6}" destId="{456CC384-9566-4CCD-BEC1-A21923FA8395}" srcOrd="1" destOrd="0" parTransId="{F88CC468-4032-4C30-AD32-B033A840D206}" sibTransId="{BA92E10C-A603-40F8-8512-F09E5E764A69}"/>
    <dgm:cxn modelId="{E08AB503-228E-324D-B153-7113635224E2}" type="presOf" srcId="{13C5B14A-AC06-49A4-8E03-C0615499574B}" destId="{8E2FA70F-7480-3946-98A1-5BF4E1EDBE51}" srcOrd="0" destOrd="0" presId="urn:microsoft.com/office/officeart/2005/8/layout/cycle6"/>
    <dgm:cxn modelId="{2A508416-C0CD-7D4B-931F-156DE2A533D3}" type="presOf" srcId="{01A3500E-F706-4B66-9434-092EC0B35AF7}" destId="{E7CA6330-8A61-B349-BCBC-F6AA3D15A6FD}" srcOrd="0" destOrd="0" presId="urn:microsoft.com/office/officeart/2005/8/layout/cycle6"/>
    <dgm:cxn modelId="{D5B3BD1F-5349-CA4B-BB0D-39450B4B33FD}" type="presOf" srcId="{0F5987C7-61A9-4D75-A712-17E6A4FC6D18}" destId="{8E2FA70F-7480-3946-98A1-5BF4E1EDBE51}" srcOrd="0" destOrd="2" presId="urn:microsoft.com/office/officeart/2005/8/layout/cycle6"/>
    <dgm:cxn modelId="{F2889420-3EA8-4683-B642-ABCB6E4F276B}" srcId="{DC6F8C09-213F-4D4A-9555-B1AC07235018}" destId="{4265B033-AFEB-4CE4-9D17-7652BF3BE2DD}" srcOrd="0" destOrd="0" parTransId="{B03D6E66-EEB6-4310-8231-86DF47CB1E6E}" sibTransId="{14EB3A09-5B36-45A2-9D1B-FC453AEC14CE}"/>
    <dgm:cxn modelId="{939E8721-1BCE-8346-B5F1-500A248A61E8}" type="presOf" srcId="{F6E2EEF7-FA6C-4285-8762-7C54ABD10945}" destId="{57267A64-5B39-8A4B-BE69-110F9EA0DE06}" srcOrd="0" destOrd="0" presId="urn:microsoft.com/office/officeart/2005/8/layout/cycle6"/>
    <dgm:cxn modelId="{E7A23433-D9FF-0347-84BC-939C0B55E708}" type="presOf" srcId="{456CC384-9566-4CCD-BEC1-A21923FA8395}" destId="{09F6C369-4720-8D48-A837-43F1AD83B906}" srcOrd="0" destOrd="2" presId="urn:microsoft.com/office/officeart/2005/8/layout/cycle6"/>
    <dgm:cxn modelId="{E331253A-EE6F-344E-8AD1-8D274FD247B2}" type="presOf" srcId="{F6B86EE1-F68D-4538-A8A7-3BD33AE03D14}" destId="{FE4391D7-CE19-984A-BA8D-71D3AE87AC1B}" srcOrd="0" destOrd="0" presId="urn:microsoft.com/office/officeart/2005/8/layout/cycle6"/>
    <dgm:cxn modelId="{A80AF260-F830-8C41-935E-76417C5B4B32}" type="presOf" srcId="{DC6F8C09-213F-4D4A-9555-B1AC07235018}" destId="{C68498F2-D577-E342-A33F-CD0384D4F0EC}" srcOrd="0" destOrd="0" presId="urn:microsoft.com/office/officeart/2005/8/layout/cycle6"/>
    <dgm:cxn modelId="{6DC98662-D5BF-9745-AC97-AC08E6BB3D1F}" type="presOf" srcId="{B3305550-4F5D-4453-8F6D-9AF522FD52A6}" destId="{8E2FA70F-7480-3946-98A1-5BF4E1EDBE51}" srcOrd="0" destOrd="3" presId="urn:microsoft.com/office/officeart/2005/8/layout/cycle6"/>
    <dgm:cxn modelId="{64BE7F44-4404-46C7-B087-63692B954C0C}" srcId="{13C5B14A-AC06-49A4-8E03-C0615499574B}" destId="{6DB5C789-F370-46E9-A00C-699B6418973C}" srcOrd="0" destOrd="0" parTransId="{1B9DF4A5-34BB-4F37-A846-11CE64C7179E}" sibTransId="{93BC1FEF-982E-4CA1-9AD2-BDE162CC98B5}"/>
    <dgm:cxn modelId="{4AFE724B-0DF9-E246-88E6-713294482858}" type="presOf" srcId="{4265B033-AFEB-4CE4-9D17-7652BF3BE2DD}" destId="{C68498F2-D577-E342-A33F-CD0384D4F0EC}" srcOrd="0" destOrd="1" presId="urn:microsoft.com/office/officeart/2005/8/layout/cycle6"/>
    <dgm:cxn modelId="{D0395785-72CF-40B5-9BF9-5400575E39F5}" srcId="{01A3500E-F706-4B66-9434-092EC0B35AF7}" destId="{13C5B14A-AC06-49A4-8E03-C0615499574B}" srcOrd="2" destOrd="0" parTransId="{22C72727-3E29-482F-9342-25F4A987043D}" sibTransId="{F6E2EEF7-FA6C-4285-8762-7C54ABD10945}"/>
    <dgm:cxn modelId="{ABB05891-C6FE-4A6D-B528-323CA0BF4013}" srcId="{13C5B14A-AC06-49A4-8E03-C0615499574B}" destId="{B3305550-4F5D-4453-8F6D-9AF522FD52A6}" srcOrd="2" destOrd="0" parTransId="{9C15DAA2-4416-4C02-A402-165E389664CA}" sibTransId="{3C273912-9653-44D5-9357-1E4B9E45C2A2}"/>
    <dgm:cxn modelId="{264B3093-AD15-425C-B4C9-49AFB2B1DCF1}" srcId="{13C5B14A-AC06-49A4-8E03-C0615499574B}" destId="{0F5987C7-61A9-4D75-A712-17E6A4FC6D18}" srcOrd="1" destOrd="0" parTransId="{0BCDCE51-EA67-41A1-B419-53FF9132B674}" sibTransId="{DAC89A1E-B988-478A-8604-59C47A1FEB31}"/>
    <dgm:cxn modelId="{126718AC-61AB-4F61-8F43-7D1661F7461C}" srcId="{01A3500E-F706-4B66-9434-092EC0B35AF7}" destId="{4C306B46-BDC9-4457-A271-E167190BDFE6}" srcOrd="1" destOrd="0" parTransId="{1A3EEB32-5452-4D3F-B114-E55A3FB166EE}" sibTransId="{FBB8EB37-9C2A-4497-813A-0A518B0C1E27}"/>
    <dgm:cxn modelId="{454141B0-15D5-EC44-832C-114EB7CFFE0D}" type="presOf" srcId="{4C306B46-BDC9-4457-A271-E167190BDFE6}" destId="{09F6C369-4720-8D48-A837-43F1AD83B906}" srcOrd="0" destOrd="0" presId="urn:microsoft.com/office/officeart/2005/8/layout/cycle6"/>
    <dgm:cxn modelId="{96551CB6-8849-444C-9943-D930272CD0D9}" type="presOf" srcId="{FBB8EB37-9C2A-4497-813A-0A518B0C1E27}" destId="{36CBF800-E389-8146-892B-D5D0079DD2D3}" srcOrd="0" destOrd="0" presId="urn:microsoft.com/office/officeart/2005/8/layout/cycle6"/>
    <dgm:cxn modelId="{D0EB57C8-98B4-4672-8F5E-2480E5152EB6}" srcId="{4C306B46-BDC9-4457-A271-E167190BDFE6}" destId="{3C024A01-6F49-4CFB-ADFD-F87922BD4BB2}" srcOrd="0" destOrd="0" parTransId="{7D23E405-9765-451F-AA31-AB4F6C2D5A64}" sibTransId="{65DF0A03-970F-4765-BF3C-3781344ECCE7}"/>
    <dgm:cxn modelId="{1FE9A6DB-1FC5-0642-8D4F-1EDBD9417941}" type="presOf" srcId="{6DB5C789-F370-46E9-A00C-699B6418973C}" destId="{8E2FA70F-7480-3946-98A1-5BF4E1EDBE51}" srcOrd="0" destOrd="1" presId="urn:microsoft.com/office/officeart/2005/8/layout/cycle6"/>
    <dgm:cxn modelId="{91B9BBDD-8E49-5E4E-9824-D7F45807D54D}" type="presOf" srcId="{3C024A01-6F49-4CFB-ADFD-F87922BD4BB2}" destId="{09F6C369-4720-8D48-A837-43F1AD83B906}" srcOrd="0" destOrd="1" presId="urn:microsoft.com/office/officeart/2005/8/layout/cycle6"/>
    <dgm:cxn modelId="{63481BEB-B171-4391-9D1E-2C4C88B424C0}" srcId="{01A3500E-F706-4B66-9434-092EC0B35AF7}" destId="{DC6F8C09-213F-4D4A-9555-B1AC07235018}" srcOrd="0" destOrd="0" parTransId="{430E50D9-CC2F-413B-A2B6-5AEC7048E6FF}" sibTransId="{F6B86EE1-F68D-4538-A8A7-3BD33AE03D14}"/>
    <dgm:cxn modelId="{4935B3FF-02C8-3442-83C4-4CDFEBF691A5}" type="presParOf" srcId="{E7CA6330-8A61-B349-BCBC-F6AA3D15A6FD}" destId="{C68498F2-D577-E342-A33F-CD0384D4F0EC}" srcOrd="0" destOrd="0" presId="urn:microsoft.com/office/officeart/2005/8/layout/cycle6"/>
    <dgm:cxn modelId="{C02B66A8-F964-3743-927F-90BE724BFF8A}" type="presParOf" srcId="{E7CA6330-8A61-B349-BCBC-F6AA3D15A6FD}" destId="{B481A39B-6DDB-2245-9481-2F206B296B07}" srcOrd="1" destOrd="0" presId="urn:microsoft.com/office/officeart/2005/8/layout/cycle6"/>
    <dgm:cxn modelId="{C18F8072-8DD7-DB49-8376-8250AA83928E}" type="presParOf" srcId="{E7CA6330-8A61-B349-BCBC-F6AA3D15A6FD}" destId="{FE4391D7-CE19-984A-BA8D-71D3AE87AC1B}" srcOrd="2" destOrd="0" presId="urn:microsoft.com/office/officeart/2005/8/layout/cycle6"/>
    <dgm:cxn modelId="{5E3336E9-8A0F-264D-ABCA-7B0E1671FC3F}" type="presParOf" srcId="{E7CA6330-8A61-B349-BCBC-F6AA3D15A6FD}" destId="{09F6C369-4720-8D48-A837-43F1AD83B906}" srcOrd="3" destOrd="0" presId="urn:microsoft.com/office/officeart/2005/8/layout/cycle6"/>
    <dgm:cxn modelId="{140AD097-E6B7-8841-A8C0-62387EE07B39}" type="presParOf" srcId="{E7CA6330-8A61-B349-BCBC-F6AA3D15A6FD}" destId="{7C1F162D-AE1C-9D45-8AE0-7FA3F1A661CF}" srcOrd="4" destOrd="0" presId="urn:microsoft.com/office/officeart/2005/8/layout/cycle6"/>
    <dgm:cxn modelId="{0FE5C573-6600-1841-BBD4-890121B9C0E9}" type="presParOf" srcId="{E7CA6330-8A61-B349-BCBC-F6AA3D15A6FD}" destId="{36CBF800-E389-8146-892B-D5D0079DD2D3}" srcOrd="5" destOrd="0" presId="urn:microsoft.com/office/officeart/2005/8/layout/cycle6"/>
    <dgm:cxn modelId="{A4A08902-77FC-B744-B1D7-5625853D10CF}" type="presParOf" srcId="{E7CA6330-8A61-B349-BCBC-F6AA3D15A6FD}" destId="{8E2FA70F-7480-3946-98A1-5BF4E1EDBE51}" srcOrd="6" destOrd="0" presId="urn:microsoft.com/office/officeart/2005/8/layout/cycle6"/>
    <dgm:cxn modelId="{50938ED0-16A7-F54F-9000-85DCF5202729}" type="presParOf" srcId="{E7CA6330-8A61-B349-BCBC-F6AA3D15A6FD}" destId="{DD46FEEB-A8C6-394B-B0E9-E84FD368DA17}" srcOrd="7" destOrd="0" presId="urn:microsoft.com/office/officeart/2005/8/layout/cycle6"/>
    <dgm:cxn modelId="{477200F7-0AA1-B843-8538-50055D866331}" type="presParOf" srcId="{E7CA6330-8A61-B349-BCBC-F6AA3D15A6FD}" destId="{57267A64-5B39-8A4B-BE69-110F9EA0DE06}"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2521-6D6F-4F05-ACC1-29AED8EBF37E}"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C731390-280A-4D73-A6AA-EF94AA7320C4}">
      <dgm:prSet/>
      <dgm:spPr/>
      <dgm:t>
        <a:bodyPr/>
        <a:lstStyle/>
        <a:p>
          <a:pPr rtl="0"/>
          <a:r>
            <a:rPr lang="en-US" b="0" i="0"/>
            <a:t>AI being implemented to non-monotonous tasks for enhancing the testing process</a:t>
          </a:r>
          <a:r>
            <a:rPr lang="en-US" b="0" i="0">
              <a:latin typeface="Calibri"/>
            </a:rPr>
            <a:t> with the help of deep learning</a:t>
          </a:r>
          <a:r>
            <a:rPr lang="en-US" b="0" i="0"/>
            <a:t>, reducing bottlenecks in assembly line and predictive maintenance</a:t>
          </a:r>
          <a:endParaRPr lang="en-US"/>
        </a:p>
      </dgm:t>
    </dgm:pt>
    <dgm:pt modelId="{D0763635-5431-4121-ADA0-50ECB3FA924A}" type="parTrans" cxnId="{0CF65A10-7593-48A8-85F8-E63D8D27A09F}">
      <dgm:prSet/>
      <dgm:spPr/>
      <dgm:t>
        <a:bodyPr/>
        <a:lstStyle/>
        <a:p>
          <a:endParaRPr lang="en-US"/>
        </a:p>
      </dgm:t>
    </dgm:pt>
    <dgm:pt modelId="{094D84FA-D755-4CCE-824E-421AF38EE65B}" type="sibTrans" cxnId="{0CF65A10-7593-48A8-85F8-E63D8D27A09F}">
      <dgm:prSet/>
      <dgm:spPr/>
      <dgm:t>
        <a:bodyPr/>
        <a:lstStyle/>
        <a:p>
          <a:endParaRPr lang="en-US"/>
        </a:p>
      </dgm:t>
    </dgm:pt>
    <dgm:pt modelId="{863AE5AE-37A6-4682-A905-9FFAC409E491}">
      <dgm:prSet/>
      <dgm:spPr/>
      <dgm:t>
        <a:bodyPr/>
        <a:lstStyle/>
        <a:p>
          <a:pPr rtl="0"/>
          <a:r>
            <a:rPr lang="en-US" b="0" i="0"/>
            <a:t>Implementing</a:t>
          </a:r>
          <a:r>
            <a:rPr lang="en-US" b="0" i="0">
              <a:latin typeface="Calibri"/>
            </a:rPr>
            <a:t> BMW Operating Systems</a:t>
          </a:r>
          <a:r>
            <a:rPr lang="en-US" b="0" i="0"/>
            <a:t> </a:t>
          </a:r>
          <a:r>
            <a:rPr lang="en-US" b="0" i="0">
              <a:latin typeface="Calibri"/>
            </a:rPr>
            <a:t>7.0 AI </a:t>
          </a:r>
          <a:r>
            <a:rPr lang="en-US" b="0" i="0"/>
            <a:t>successfully which is AI-focused and enabling </a:t>
          </a:r>
          <a:r>
            <a:rPr lang="en-US" b="0" i="0">
              <a:latin typeface="Calibri"/>
            </a:rPr>
            <a:t>company-wide</a:t>
          </a:r>
          <a:r>
            <a:rPr lang="en-US" b="0" i="0"/>
            <a:t> networking and knowledge transfer and adding customers to this integrated approach</a:t>
          </a:r>
          <a:r>
            <a:rPr lang="en-US" b="0" i="0">
              <a:latin typeface="Calibri"/>
            </a:rPr>
            <a:t> while</a:t>
          </a:r>
          <a:r>
            <a:rPr lang="en-US" b="0" i="0"/>
            <a:t> setting up new market standards</a:t>
          </a:r>
          <a:endParaRPr lang="en-US"/>
        </a:p>
      </dgm:t>
    </dgm:pt>
    <dgm:pt modelId="{4D13A215-6C02-402E-8D57-20BB5EDE0423}" type="parTrans" cxnId="{CE2174CC-B26C-49E8-8C07-0265079E1FE8}">
      <dgm:prSet/>
      <dgm:spPr/>
      <dgm:t>
        <a:bodyPr/>
        <a:lstStyle/>
        <a:p>
          <a:endParaRPr lang="en-US"/>
        </a:p>
      </dgm:t>
    </dgm:pt>
    <dgm:pt modelId="{B3E9DB28-F376-42B0-8DCF-2539FE3A2B58}" type="sibTrans" cxnId="{CE2174CC-B26C-49E8-8C07-0265079E1FE8}">
      <dgm:prSet/>
      <dgm:spPr/>
      <dgm:t>
        <a:bodyPr/>
        <a:lstStyle/>
        <a:p>
          <a:endParaRPr lang="en-US"/>
        </a:p>
      </dgm:t>
    </dgm:pt>
    <dgm:pt modelId="{A510B5D1-08B8-4BDD-9E8C-3C61231676E3}">
      <dgm:prSet/>
      <dgm:spPr/>
      <dgm:t>
        <a:bodyPr/>
        <a:lstStyle/>
        <a:p>
          <a:pPr rtl="0"/>
          <a:r>
            <a:rPr lang="en-US" b="0" i="0"/>
            <a:t>Intelligent data analysis and machine learning being used to optimize energy management both in facilities and in vehicles and further implementing it in enhancing vehicle performance</a:t>
          </a:r>
          <a:endParaRPr lang="en-US"/>
        </a:p>
      </dgm:t>
    </dgm:pt>
    <dgm:pt modelId="{EC181971-284C-4414-8E96-07905FA61045}" type="sibTrans" cxnId="{30ECB0CE-701D-4C0D-B291-F82A24D0FB04}">
      <dgm:prSet/>
      <dgm:spPr/>
      <dgm:t>
        <a:bodyPr/>
        <a:lstStyle/>
        <a:p>
          <a:endParaRPr lang="en-US"/>
        </a:p>
      </dgm:t>
    </dgm:pt>
    <dgm:pt modelId="{71586FE7-9954-4A73-97F2-3CD68B8B9077}" type="parTrans" cxnId="{30ECB0CE-701D-4C0D-B291-F82A24D0FB04}">
      <dgm:prSet/>
      <dgm:spPr/>
      <dgm:t>
        <a:bodyPr/>
        <a:lstStyle/>
        <a:p>
          <a:endParaRPr lang="en-US"/>
        </a:p>
      </dgm:t>
    </dgm:pt>
    <dgm:pt modelId="{87F9084D-812B-4794-A745-CCF18463B0AF}">
      <dgm:prSet/>
      <dgm:spPr/>
      <dgm:t>
        <a:bodyPr/>
        <a:lstStyle/>
        <a:p>
          <a:pPr rtl="0"/>
          <a:r>
            <a:rPr lang="en-US" b="0" i="0"/>
            <a:t>Providing support of translation tools and context-processing assistants in daily business task while using NPL with intelligent personal assistance and analyzing customer response</a:t>
          </a:r>
          <a:endParaRPr lang="en-US"/>
        </a:p>
      </dgm:t>
    </dgm:pt>
    <dgm:pt modelId="{FC5ED444-EC81-404D-9D46-5ABD186C7F55}" type="sibTrans" cxnId="{9D8DAD60-49CD-488D-B139-FC61AC39A3A5}">
      <dgm:prSet/>
      <dgm:spPr/>
      <dgm:t>
        <a:bodyPr/>
        <a:lstStyle/>
        <a:p>
          <a:endParaRPr lang="en-US"/>
        </a:p>
      </dgm:t>
    </dgm:pt>
    <dgm:pt modelId="{8BC2B178-A27C-4573-BDCE-254E6D08B038}" type="parTrans" cxnId="{9D8DAD60-49CD-488D-B139-FC61AC39A3A5}">
      <dgm:prSet/>
      <dgm:spPr/>
      <dgm:t>
        <a:bodyPr/>
        <a:lstStyle/>
        <a:p>
          <a:endParaRPr lang="en-US"/>
        </a:p>
      </dgm:t>
    </dgm:pt>
    <dgm:pt modelId="{F51025D4-6D43-4B93-9B2E-CB436B08B2FD}" type="pres">
      <dgm:prSet presAssocID="{F66F2521-6D6F-4F05-ACC1-29AED8EBF37E}" presName="linear" presStyleCnt="0">
        <dgm:presLayoutVars>
          <dgm:animLvl val="lvl"/>
          <dgm:resizeHandles val="exact"/>
        </dgm:presLayoutVars>
      </dgm:prSet>
      <dgm:spPr/>
    </dgm:pt>
    <dgm:pt modelId="{64A0AA47-F4D0-40A6-BF19-5C1743A6C542}" type="pres">
      <dgm:prSet presAssocID="{9C731390-280A-4D73-A6AA-EF94AA7320C4}" presName="parentText" presStyleLbl="node1" presStyleIdx="0" presStyleCnt="4" custLinFactY="298023" custLinFactNeighborY="300000">
        <dgm:presLayoutVars>
          <dgm:chMax val="0"/>
          <dgm:bulletEnabled val="1"/>
        </dgm:presLayoutVars>
      </dgm:prSet>
      <dgm:spPr/>
    </dgm:pt>
    <dgm:pt modelId="{016CD472-826C-4174-909F-84AD3B3B4E9F}" type="pres">
      <dgm:prSet presAssocID="{094D84FA-D755-4CCE-824E-421AF38EE65B}" presName="spacer" presStyleCnt="0"/>
      <dgm:spPr/>
    </dgm:pt>
    <dgm:pt modelId="{3591F1CE-666B-412F-9936-083FCC7BA3BE}" type="pres">
      <dgm:prSet presAssocID="{87F9084D-812B-4794-A745-CCF18463B0AF}" presName="parentText" presStyleLbl="node1" presStyleIdx="1" presStyleCnt="4">
        <dgm:presLayoutVars>
          <dgm:chMax val="0"/>
          <dgm:bulletEnabled val="1"/>
        </dgm:presLayoutVars>
      </dgm:prSet>
      <dgm:spPr/>
    </dgm:pt>
    <dgm:pt modelId="{DDC14FBA-9C38-4E19-9A2E-F767F97479E2}" type="pres">
      <dgm:prSet presAssocID="{FC5ED444-EC81-404D-9D46-5ABD186C7F55}" presName="spacer" presStyleCnt="0"/>
      <dgm:spPr/>
    </dgm:pt>
    <dgm:pt modelId="{548602D5-33FE-45E4-BFF8-E8F9FAE1AC32}" type="pres">
      <dgm:prSet presAssocID="{A510B5D1-08B8-4BDD-9E8C-3C61231676E3}" presName="parentText" presStyleLbl="node1" presStyleIdx="2" presStyleCnt="4">
        <dgm:presLayoutVars>
          <dgm:chMax val="0"/>
          <dgm:bulletEnabled val="1"/>
        </dgm:presLayoutVars>
      </dgm:prSet>
      <dgm:spPr/>
    </dgm:pt>
    <dgm:pt modelId="{D0E68071-9CE5-4B7F-82AC-544706F89500}" type="pres">
      <dgm:prSet presAssocID="{EC181971-284C-4414-8E96-07905FA61045}" presName="spacer" presStyleCnt="0"/>
      <dgm:spPr/>
    </dgm:pt>
    <dgm:pt modelId="{1A8E638F-5362-45BA-8DEA-F744C6A64F3D}" type="pres">
      <dgm:prSet presAssocID="{863AE5AE-37A6-4682-A905-9FFAC409E491}" presName="parentText" presStyleLbl="node1" presStyleIdx="3" presStyleCnt="4" custLinFactY="-297695" custLinFactNeighborX="309" custLinFactNeighborY="-300000">
        <dgm:presLayoutVars>
          <dgm:chMax val="0"/>
          <dgm:bulletEnabled val="1"/>
        </dgm:presLayoutVars>
      </dgm:prSet>
      <dgm:spPr/>
    </dgm:pt>
  </dgm:ptLst>
  <dgm:cxnLst>
    <dgm:cxn modelId="{0CF65A10-7593-48A8-85F8-E63D8D27A09F}" srcId="{F66F2521-6D6F-4F05-ACC1-29AED8EBF37E}" destId="{9C731390-280A-4D73-A6AA-EF94AA7320C4}" srcOrd="0" destOrd="0" parTransId="{D0763635-5431-4121-ADA0-50ECB3FA924A}" sibTransId="{094D84FA-D755-4CCE-824E-421AF38EE65B}"/>
    <dgm:cxn modelId="{CDC59B19-C6B0-41D0-B045-8ED282C1FDD1}" type="presOf" srcId="{863AE5AE-37A6-4682-A905-9FFAC409E491}" destId="{1A8E638F-5362-45BA-8DEA-F744C6A64F3D}" srcOrd="0" destOrd="0" presId="urn:microsoft.com/office/officeart/2005/8/layout/vList2"/>
    <dgm:cxn modelId="{9D8DAD60-49CD-488D-B139-FC61AC39A3A5}" srcId="{F66F2521-6D6F-4F05-ACC1-29AED8EBF37E}" destId="{87F9084D-812B-4794-A745-CCF18463B0AF}" srcOrd="1" destOrd="0" parTransId="{8BC2B178-A27C-4573-BDCE-254E6D08B038}" sibTransId="{FC5ED444-EC81-404D-9D46-5ABD186C7F55}"/>
    <dgm:cxn modelId="{2D15E6C4-36C3-4D75-9688-A96401DAA62F}" type="presOf" srcId="{F66F2521-6D6F-4F05-ACC1-29AED8EBF37E}" destId="{F51025D4-6D43-4B93-9B2E-CB436B08B2FD}" srcOrd="0" destOrd="0" presId="urn:microsoft.com/office/officeart/2005/8/layout/vList2"/>
    <dgm:cxn modelId="{CA9147C6-4A49-496C-B009-21F216EC0266}" type="presOf" srcId="{A510B5D1-08B8-4BDD-9E8C-3C61231676E3}" destId="{548602D5-33FE-45E4-BFF8-E8F9FAE1AC32}" srcOrd="0" destOrd="0" presId="urn:microsoft.com/office/officeart/2005/8/layout/vList2"/>
    <dgm:cxn modelId="{AF148AC6-AF2C-4A1D-8E38-5FBB364FDE9C}" type="presOf" srcId="{9C731390-280A-4D73-A6AA-EF94AA7320C4}" destId="{64A0AA47-F4D0-40A6-BF19-5C1743A6C542}" srcOrd="0" destOrd="0" presId="urn:microsoft.com/office/officeart/2005/8/layout/vList2"/>
    <dgm:cxn modelId="{CE2174CC-B26C-49E8-8C07-0265079E1FE8}" srcId="{F66F2521-6D6F-4F05-ACC1-29AED8EBF37E}" destId="{863AE5AE-37A6-4682-A905-9FFAC409E491}" srcOrd="3" destOrd="0" parTransId="{4D13A215-6C02-402E-8D57-20BB5EDE0423}" sibTransId="{B3E9DB28-F376-42B0-8DCF-2539FE3A2B58}"/>
    <dgm:cxn modelId="{30ECB0CE-701D-4C0D-B291-F82A24D0FB04}" srcId="{F66F2521-6D6F-4F05-ACC1-29AED8EBF37E}" destId="{A510B5D1-08B8-4BDD-9E8C-3C61231676E3}" srcOrd="2" destOrd="0" parTransId="{71586FE7-9954-4A73-97F2-3CD68B8B9077}" sibTransId="{EC181971-284C-4414-8E96-07905FA61045}"/>
    <dgm:cxn modelId="{2C132EE1-D5B5-4DB6-A639-6A6AFA4F3B2A}" type="presOf" srcId="{87F9084D-812B-4794-A745-CCF18463B0AF}" destId="{3591F1CE-666B-412F-9936-083FCC7BA3BE}" srcOrd="0" destOrd="0" presId="urn:microsoft.com/office/officeart/2005/8/layout/vList2"/>
    <dgm:cxn modelId="{16CABCFF-E714-4D14-8F57-41A2C5B0700F}" type="presParOf" srcId="{F51025D4-6D43-4B93-9B2E-CB436B08B2FD}" destId="{64A0AA47-F4D0-40A6-BF19-5C1743A6C542}" srcOrd="0" destOrd="0" presId="urn:microsoft.com/office/officeart/2005/8/layout/vList2"/>
    <dgm:cxn modelId="{7BD29A3F-6676-4C59-9E74-7C5BE9958952}" type="presParOf" srcId="{F51025D4-6D43-4B93-9B2E-CB436B08B2FD}" destId="{016CD472-826C-4174-909F-84AD3B3B4E9F}" srcOrd="1" destOrd="0" presId="urn:microsoft.com/office/officeart/2005/8/layout/vList2"/>
    <dgm:cxn modelId="{01D643C7-0619-486A-B51B-D722840502ED}" type="presParOf" srcId="{F51025D4-6D43-4B93-9B2E-CB436B08B2FD}" destId="{3591F1CE-666B-412F-9936-083FCC7BA3BE}" srcOrd="2" destOrd="0" presId="urn:microsoft.com/office/officeart/2005/8/layout/vList2"/>
    <dgm:cxn modelId="{8DFF74C4-334C-4BF1-97CC-A6F1DD8F081F}" type="presParOf" srcId="{F51025D4-6D43-4B93-9B2E-CB436B08B2FD}" destId="{DDC14FBA-9C38-4E19-9A2E-F767F97479E2}" srcOrd="3" destOrd="0" presId="urn:microsoft.com/office/officeart/2005/8/layout/vList2"/>
    <dgm:cxn modelId="{8976A021-98FD-4073-A684-5CDD1BC6F698}" type="presParOf" srcId="{F51025D4-6D43-4B93-9B2E-CB436B08B2FD}" destId="{548602D5-33FE-45E4-BFF8-E8F9FAE1AC32}" srcOrd="4" destOrd="0" presId="urn:microsoft.com/office/officeart/2005/8/layout/vList2"/>
    <dgm:cxn modelId="{F53B6ED1-7E71-4F62-BAB6-54AFC2B72995}" type="presParOf" srcId="{F51025D4-6D43-4B93-9B2E-CB436B08B2FD}" destId="{D0E68071-9CE5-4B7F-82AC-544706F89500}" srcOrd="5" destOrd="0" presId="urn:microsoft.com/office/officeart/2005/8/layout/vList2"/>
    <dgm:cxn modelId="{9D294F1A-4B7D-41D7-A7B6-BC22C5861FBC}" type="presParOf" srcId="{F51025D4-6D43-4B93-9B2E-CB436B08B2FD}" destId="{1A8E638F-5362-45BA-8DEA-F744C6A64F3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3065C8-726D-42CE-ACD4-B160158A094D}" type="doc">
      <dgm:prSet loTypeId="urn:microsoft.com/office/officeart/2009/layout/CircleArrowProcess" loCatId="cycle" qsTypeId="urn:microsoft.com/office/officeart/2005/8/quickstyle/3d5" qsCatId="3D" csTypeId="urn:microsoft.com/office/officeart/2005/8/colors/accent4_4" csCatId="accent4" phldr="1"/>
      <dgm:spPr/>
      <dgm:t>
        <a:bodyPr/>
        <a:lstStyle/>
        <a:p>
          <a:endParaRPr lang="en-IN"/>
        </a:p>
      </dgm:t>
    </dgm:pt>
    <dgm:pt modelId="{532A05BA-ED4C-4C9F-99B2-00248109FB9D}">
      <dgm:prSet phldrT="[Text]"/>
      <dgm:spPr/>
      <dgm:t>
        <a:bodyPr/>
        <a:lstStyle/>
        <a:p>
          <a:r>
            <a:rPr lang="en-IN"/>
            <a:t>Position</a:t>
          </a:r>
        </a:p>
      </dgm:t>
    </dgm:pt>
    <dgm:pt modelId="{51ED59A6-2301-4738-99AC-585B9BAE9A01}" type="parTrans" cxnId="{5994154C-937E-4C01-A463-E262720DE076}">
      <dgm:prSet/>
      <dgm:spPr/>
      <dgm:t>
        <a:bodyPr/>
        <a:lstStyle/>
        <a:p>
          <a:endParaRPr lang="en-IN"/>
        </a:p>
      </dgm:t>
    </dgm:pt>
    <dgm:pt modelId="{0184D52F-D42A-4282-BB06-C1EF8FF1C708}" type="sibTrans" cxnId="{5994154C-937E-4C01-A463-E262720DE076}">
      <dgm:prSet/>
      <dgm:spPr/>
      <dgm:t>
        <a:bodyPr/>
        <a:lstStyle/>
        <a:p>
          <a:endParaRPr lang="en-IN"/>
        </a:p>
      </dgm:t>
    </dgm:pt>
    <dgm:pt modelId="{358C7A67-33DF-4456-9224-A35E3B6C6654}">
      <dgm:prSet phldrT="[Text]"/>
      <dgm:spPr/>
      <dgm:t>
        <a:bodyPr/>
        <a:lstStyle/>
        <a:p>
          <a:r>
            <a:rPr lang="en-IN"/>
            <a:t>Direction</a:t>
          </a:r>
        </a:p>
      </dgm:t>
    </dgm:pt>
    <dgm:pt modelId="{DA76391B-E3C9-4D09-81C0-3EBF2970F733}" type="parTrans" cxnId="{5700A42C-04B5-4B2B-9E7A-2E56936232B4}">
      <dgm:prSet/>
      <dgm:spPr/>
      <dgm:t>
        <a:bodyPr/>
        <a:lstStyle/>
        <a:p>
          <a:endParaRPr lang="en-IN"/>
        </a:p>
      </dgm:t>
    </dgm:pt>
    <dgm:pt modelId="{B2483F05-EE5F-4800-ABE4-2CC90836C821}" type="sibTrans" cxnId="{5700A42C-04B5-4B2B-9E7A-2E56936232B4}">
      <dgm:prSet/>
      <dgm:spPr/>
      <dgm:t>
        <a:bodyPr/>
        <a:lstStyle/>
        <a:p>
          <a:endParaRPr lang="en-IN"/>
        </a:p>
      </dgm:t>
    </dgm:pt>
    <dgm:pt modelId="{6EC42033-E164-4569-A754-2AF299C5ED91}">
      <dgm:prSet phldrT="[Text]"/>
      <dgm:spPr/>
      <dgm:t>
        <a:bodyPr/>
        <a:lstStyle/>
        <a:p>
          <a:r>
            <a:rPr lang="en-IN"/>
            <a:t>Strategic Approach</a:t>
          </a:r>
        </a:p>
      </dgm:t>
    </dgm:pt>
    <dgm:pt modelId="{C1008334-BD10-48A3-B3D2-4FABDECC2340}" type="parTrans" cxnId="{B594BA89-4C38-4AE3-AFA4-A3BC2B71033F}">
      <dgm:prSet/>
      <dgm:spPr/>
      <dgm:t>
        <a:bodyPr/>
        <a:lstStyle/>
        <a:p>
          <a:endParaRPr lang="en-IN"/>
        </a:p>
      </dgm:t>
    </dgm:pt>
    <dgm:pt modelId="{7C196412-7CC3-4D7E-8B90-05B5304B9C9A}" type="sibTrans" cxnId="{B594BA89-4C38-4AE3-AFA4-A3BC2B71033F}">
      <dgm:prSet/>
      <dgm:spPr/>
      <dgm:t>
        <a:bodyPr/>
        <a:lstStyle/>
        <a:p>
          <a:endParaRPr lang="en-IN"/>
        </a:p>
      </dgm:t>
    </dgm:pt>
    <dgm:pt modelId="{8B1433C9-D19D-4EEB-8F0B-8C19CF38615C}">
      <dgm:prSet phldrT="[Text]"/>
      <dgm:spPr/>
      <dgm:t>
        <a:bodyPr/>
        <a:lstStyle/>
        <a:p>
          <a:r>
            <a:rPr lang="en-IN"/>
            <a:t>Cooperation</a:t>
          </a:r>
        </a:p>
      </dgm:t>
    </dgm:pt>
    <dgm:pt modelId="{04D093DE-D312-4BAF-A996-AE0300AF0F84}" type="parTrans" cxnId="{ADDFAFDD-E989-4DEC-8029-0D6785A49E05}">
      <dgm:prSet/>
      <dgm:spPr/>
      <dgm:t>
        <a:bodyPr/>
        <a:lstStyle/>
        <a:p>
          <a:endParaRPr lang="en-IN"/>
        </a:p>
      </dgm:t>
    </dgm:pt>
    <dgm:pt modelId="{D9DF1F60-382A-415B-88FB-EE169646D9C4}" type="sibTrans" cxnId="{ADDFAFDD-E989-4DEC-8029-0D6785A49E05}">
      <dgm:prSet/>
      <dgm:spPr/>
      <dgm:t>
        <a:bodyPr/>
        <a:lstStyle/>
        <a:p>
          <a:endParaRPr lang="en-IN"/>
        </a:p>
      </dgm:t>
    </dgm:pt>
    <dgm:pt modelId="{443A395E-BDD3-48C3-BBC5-5582A60A0D6E}" type="pres">
      <dgm:prSet presAssocID="{0A3065C8-726D-42CE-ACD4-B160158A094D}" presName="Name0" presStyleCnt="0">
        <dgm:presLayoutVars>
          <dgm:chMax val="7"/>
          <dgm:chPref val="7"/>
          <dgm:dir/>
          <dgm:animLvl val="lvl"/>
        </dgm:presLayoutVars>
      </dgm:prSet>
      <dgm:spPr/>
    </dgm:pt>
    <dgm:pt modelId="{77E4C793-4D5E-430C-B210-E1C16266469B}" type="pres">
      <dgm:prSet presAssocID="{532A05BA-ED4C-4C9F-99B2-00248109FB9D}" presName="Accent1" presStyleCnt="0"/>
      <dgm:spPr/>
    </dgm:pt>
    <dgm:pt modelId="{6FBAD6A0-C245-4032-88ED-6918FE8516FA}" type="pres">
      <dgm:prSet presAssocID="{532A05BA-ED4C-4C9F-99B2-00248109FB9D}" presName="Accent" presStyleLbl="node1" presStyleIdx="0" presStyleCnt="4"/>
      <dgm:spPr>
        <a:solidFill>
          <a:srgbClr val="92D050"/>
        </a:solidFill>
      </dgm:spPr>
    </dgm:pt>
    <dgm:pt modelId="{F29E5EE8-74FA-4F84-A69B-B03A2C8D9538}" type="pres">
      <dgm:prSet presAssocID="{532A05BA-ED4C-4C9F-99B2-00248109FB9D}" presName="Parent1" presStyleLbl="revTx" presStyleIdx="0" presStyleCnt="4">
        <dgm:presLayoutVars>
          <dgm:chMax val="1"/>
          <dgm:chPref val="1"/>
          <dgm:bulletEnabled val="1"/>
        </dgm:presLayoutVars>
      </dgm:prSet>
      <dgm:spPr/>
    </dgm:pt>
    <dgm:pt modelId="{C78EE5D1-8200-4602-A435-4F528C4410EB}" type="pres">
      <dgm:prSet presAssocID="{358C7A67-33DF-4456-9224-A35E3B6C6654}" presName="Accent2" presStyleCnt="0"/>
      <dgm:spPr/>
    </dgm:pt>
    <dgm:pt modelId="{DCE9765C-4DD9-4D3D-B195-86A2CB7C9F68}" type="pres">
      <dgm:prSet presAssocID="{358C7A67-33DF-4456-9224-A35E3B6C6654}" presName="Accent" presStyleLbl="node1" presStyleIdx="1" presStyleCnt="4"/>
      <dgm:spPr>
        <a:solidFill>
          <a:srgbClr val="FFFF00"/>
        </a:solidFill>
      </dgm:spPr>
    </dgm:pt>
    <dgm:pt modelId="{084002CE-83E0-473C-B805-C19E68471EF1}" type="pres">
      <dgm:prSet presAssocID="{358C7A67-33DF-4456-9224-A35E3B6C6654}" presName="Parent2" presStyleLbl="revTx" presStyleIdx="1" presStyleCnt="4">
        <dgm:presLayoutVars>
          <dgm:chMax val="1"/>
          <dgm:chPref val="1"/>
          <dgm:bulletEnabled val="1"/>
        </dgm:presLayoutVars>
      </dgm:prSet>
      <dgm:spPr/>
    </dgm:pt>
    <dgm:pt modelId="{4ADDE818-049E-4924-87ED-CAACE3068481}" type="pres">
      <dgm:prSet presAssocID="{6EC42033-E164-4569-A754-2AF299C5ED91}" presName="Accent3" presStyleCnt="0"/>
      <dgm:spPr/>
    </dgm:pt>
    <dgm:pt modelId="{985DA2BB-06E0-45C5-9CA8-736E369CDD81}" type="pres">
      <dgm:prSet presAssocID="{6EC42033-E164-4569-A754-2AF299C5ED91}" presName="Accent" presStyleLbl="node1" presStyleIdx="2" presStyleCnt="4"/>
      <dgm:spPr>
        <a:solidFill>
          <a:srgbClr val="FF0000"/>
        </a:solidFill>
      </dgm:spPr>
    </dgm:pt>
    <dgm:pt modelId="{9942D224-7F10-46AC-958C-140536B3E50A}" type="pres">
      <dgm:prSet presAssocID="{6EC42033-E164-4569-A754-2AF299C5ED91}" presName="Parent3" presStyleLbl="revTx" presStyleIdx="2" presStyleCnt="4">
        <dgm:presLayoutVars>
          <dgm:chMax val="1"/>
          <dgm:chPref val="1"/>
          <dgm:bulletEnabled val="1"/>
        </dgm:presLayoutVars>
      </dgm:prSet>
      <dgm:spPr/>
    </dgm:pt>
    <dgm:pt modelId="{47D54C44-5AC4-4E36-B907-D5522C92BE70}" type="pres">
      <dgm:prSet presAssocID="{8B1433C9-D19D-4EEB-8F0B-8C19CF38615C}" presName="Accent4" presStyleCnt="0"/>
      <dgm:spPr/>
    </dgm:pt>
    <dgm:pt modelId="{9ED70D7D-AC15-4F97-8A2A-D3D3A7A5FF83}" type="pres">
      <dgm:prSet presAssocID="{8B1433C9-D19D-4EEB-8F0B-8C19CF38615C}" presName="Accent" presStyleLbl="node1" presStyleIdx="3" presStyleCnt="4"/>
      <dgm:spPr>
        <a:solidFill>
          <a:srgbClr val="00B0F0"/>
        </a:solidFill>
      </dgm:spPr>
    </dgm:pt>
    <dgm:pt modelId="{ECD96865-1136-4A3C-BCFD-AF321444B4F2}" type="pres">
      <dgm:prSet presAssocID="{8B1433C9-D19D-4EEB-8F0B-8C19CF38615C}" presName="Parent4" presStyleLbl="revTx" presStyleIdx="3" presStyleCnt="4">
        <dgm:presLayoutVars>
          <dgm:chMax val="1"/>
          <dgm:chPref val="1"/>
          <dgm:bulletEnabled val="1"/>
        </dgm:presLayoutVars>
      </dgm:prSet>
      <dgm:spPr/>
    </dgm:pt>
  </dgm:ptLst>
  <dgm:cxnLst>
    <dgm:cxn modelId="{5700A42C-04B5-4B2B-9E7A-2E56936232B4}" srcId="{0A3065C8-726D-42CE-ACD4-B160158A094D}" destId="{358C7A67-33DF-4456-9224-A35E3B6C6654}" srcOrd="1" destOrd="0" parTransId="{DA76391B-E3C9-4D09-81C0-3EBF2970F733}" sibTransId="{B2483F05-EE5F-4800-ABE4-2CC90836C821}"/>
    <dgm:cxn modelId="{F9B4EA5D-6681-46DB-9825-6BFA0DDE9431}" type="presOf" srcId="{6EC42033-E164-4569-A754-2AF299C5ED91}" destId="{9942D224-7F10-46AC-958C-140536B3E50A}" srcOrd="0" destOrd="0" presId="urn:microsoft.com/office/officeart/2009/layout/CircleArrowProcess"/>
    <dgm:cxn modelId="{5994154C-937E-4C01-A463-E262720DE076}" srcId="{0A3065C8-726D-42CE-ACD4-B160158A094D}" destId="{532A05BA-ED4C-4C9F-99B2-00248109FB9D}" srcOrd="0" destOrd="0" parTransId="{51ED59A6-2301-4738-99AC-585B9BAE9A01}" sibTransId="{0184D52F-D42A-4282-BB06-C1EF8FF1C708}"/>
    <dgm:cxn modelId="{B594BA89-4C38-4AE3-AFA4-A3BC2B71033F}" srcId="{0A3065C8-726D-42CE-ACD4-B160158A094D}" destId="{6EC42033-E164-4569-A754-2AF299C5ED91}" srcOrd="2" destOrd="0" parTransId="{C1008334-BD10-48A3-B3D2-4FABDECC2340}" sibTransId="{7C196412-7CC3-4D7E-8B90-05B5304B9C9A}"/>
    <dgm:cxn modelId="{36DB7194-B315-4179-B7A8-7D37A953ED4D}" type="presOf" srcId="{532A05BA-ED4C-4C9F-99B2-00248109FB9D}" destId="{F29E5EE8-74FA-4F84-A69B-B03A2C8D9538}" srcOrd="0" destOrd="0" presId="urn:microsoft.com/office/officeart/2009/layout/CircleArrowProcess"/>
    <dgm:cxn modelId="{A3BDB598-67FB-4677-95DE-9D615AC117DE}" type="presOf" srcId="{358C7A67-33DF-4456-9224-A35E3B6C6654}" destId="{084002CE-83E0-473C-B805-C19E68471EF1}" srcOrd="0" destOrd="0" presId="urn:microsoft.com/office/officeart/2009/layout/CircleArrowProcess"/>
    <dgm:cxn modelId="{84ED34C1-403B-4ABC-8BB7-79453437B059}" type="presOf" srcId="{0A3065C8-726D-42CE-ACD4-B160158A094D}" destId="{443A395E-BDD3-48C3-BBC5-5582A60A0D6E}" srcOrd="0" destOrd="0" presId="urn:microsoft.com/office/officeart/2009/layout/CircleArrowProcess"/>
    <dgm:cxn modelId="{ADDFAFDD-E989-4DEC-8029-0D6785A49E05}" srcId="{0A3065C8-726D-42CE-ACD4-B160158A094D}" destId="{8B1433C9-D19D-4EEB-8F0B-8C19CF38615C}" srcOrd="3" destOrd="0" parTransId="{04D093DE-D312-4BAF-A996-AE0300AF0F84}" sibTransId="{D9DF1F60-382A-415B-88FB-EE169646D9C4}"/>
    <dgm:cxn modelId="{E47EA2EC-220E-4CD5-987F-F5C16F0952D6}" type="presOf" srcId="{8B1433C9-D19D-4EEB-8F0B-8C19CF38615C}" destId="{ECD96865-1136-4A3C-BCFD-AF321444B4F2}" srcOrd="0" destOrd="0" presId="urn:microsoft.com/office/officeart/2009/layout/CircleArrowProcess"/>
    <dgm:cxn modelId="{65A22030-2B02-4267-BB80-CB8885676E17}" type="presParOf" srcId="{443A395E-BDD3-48C3-BBC5-5582A60A0D6E}" destId="{77E4C793-4D5E-430C-B210-E1C16266469B}" srcOrd="0" destOrd="0" presId="urn:microsoft.com/office/officeart/2009/layout/CircleArrowProcess"/>
    <dgm:cxn modelId="{085C8C31-EA8B-43BB-A3B0-B29674594E2C}" type="presParOf" srcId="{77E4C793-4D5E-430C-B210-E1C16266469B}" destId="{6FBAD6A0-C245-4032-88ED-6918FE8516FA}" srcOrd="0" destOrd="0" presId="urn:microsoft.com/office/officeart/2009/layout/CircleArrowProcess"/>
    <dgm:cxn modelId="{D84117A5-FA35-4F9E-BA82-79646B83DA56}" type="presParOf" srcId="{443A395E-BDD3-48C3-BBC5-5582A60A0D6E}" destId="{F29E5EE8-74FA-4F84-A69B-B03A2C8D9538}" srcOrd="1" destOrd="0" presId="urn:microsoft.com/office/officeart/2009/layout/CircleArrowProcess"/>
    <dgm:cxn modelId="{148B6103-78C0-49CE-AFB1-A0A3D2BCE785}" type="presParOf" srcId="{443A395E-BDD3-48C3-BBC5-5582A60A0D6E}" destId="{C78EE5D1-8200-4602-A435-4F528C4410EB}" srcOrd="2" destOrd="0" presId="urn:microsoft.com/office/officeart/2009/layout/CircleArrowProcess"/>
    <dgm:cxn modelId="{003383D9-33ED-4772-A7B1-7467FDB3D69D}" type="presParOf" srcId="{C78EE5D1-8200-4602-A435-4F528C4410EB}" destId="{DCE9765C-4DD9-4D3D-B195-86A2CB7C9F68}" srcOrd="0" destOrd="0" presId="urn:microsoft.com/office/officeart/2009/layout/CircleArrowProcess"/>
    <dgm:cxn modelId="{75A33A74-820D-4EE4-8726-91D849CDBF44}" type="presParOf" srcId="{443A395E-BDD3-48C3-BBC5-5582A60A0D6E}" destId="{084002CE-83E0-473C-B805-C19E68471EF1}" srcOrd="3" destOrd="0" presId="urn:microsoft.com/office/officeart/2009/layout/CircleArrowProcess"/>
    <dgm:cxn modelId="{1FBE1604-838A-4601-A45C-FEBFC5D254AC}" type="presParOf" srcId="{443A395E-BDD3-48C3-BBC5-5582A60A0D6E}" destId="{4ADDE818-049E-4924-87ED-CAACE3068481}" srcOrd="4" destOrd="0" presId="urn:microsoft.com/office/officeart/2009/layout/CircleArrowProcess"/>
    <dgm:cxn modelId="{34F816F9-474E-443A-A9AE-1D5691212F14}" type="presParOf" srcId="{4ADDE818-049E-4924-87ED-CAACE3068481}" destId="{985DA2BB-06E0-45C5-9CA8-736E369CDD81}" srcOrd="0" destOrd="0" presId="urn:microsoft.com/office/officeart/2009/layout/CircleArrowProcess"/>
    <dgm:cxn modelId="{78038C4F-3E79-4AE0-8BD7-1CBBC4B6C6B4}" type="presParOf" srcId="{443A395E-BDD3-48C3-BBC5-5582A60A0D6E}" destId="{9942D224-7F10-46AC-958C-140536B3E50A}" srcOrd="5" destOrd="0" presId="urn:microsoft.com/office/officeart/2009/layout/CircleArrowProcess"/>
    <dgm:cxn modelId="{C9A7DC9C-D80F-48B2-A1C5-594EDCF51510}" type="presParOf" srcId="{443A395E-BDD3-48C3-BBC5-5582A60A0D6E}" destId="{47D54C44-5AC4-4E36-B907-D5522C92BE70}" srcOrd="6" destOrd="0" presId="urn:microsoft.com/office/officeart/2009/layout/CircleArrowProcess"/>
    <dgm:cxn modelId="{1F528B5A-6641-4AE2-87F6-BD9D4BDEC29B}" type="presParOf" srcId="{47D54C44-5AC4-4E36-B907-D5522C92BE70}" destId="{9ED70D7D-AC15-4F97-8A2A-D3D3A7A5FF83}" srcOrd="0" destOrd="0" presId="urn:microsoft.com/office/officeart/2009/layout/CircleArrowProcess"/>
    <dgm:cxn modelId="{C712268C-3436-4056-8B75-AB8EA04C5226}" type="presParOf" srcId="{443A395E-BDD3-48C3-BBC5-5582A60A0D6E}" destId="{ECD96865-1136-4A3C-BCFD-AF321444B4F2}" srcOrd="7"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A88BEDFB-AA2E-48D8-B0B1-A598F6CE9721}" type="doc">
      <dgm:prSet loTypeId="urn:microsoft.com/office/officeart/2005/8/layout/pictureOrgChart+Icon" loCatId="hierarchy" qsTypeId="urn:microsoft.com/office/officeart/2005/8/quickstyle/simple1" qsCatId="simple" csTypeId="urn:microsoft.com/office/officeart/2005/8/colors/accent2_1" csCatId="accent2" phldr="1"/>
      <dgm:spPr/>
      <dgm:t>
        <a:bodyPr/>
        <a:lstStyle/>
        <a:p>
          <a:endParaRPr lang="en-IN"/>
        </a:p>
      </dgm:t>
    </dgm:pt>
    <dgm:pt modelId="{03517A5E-3D88-4362-93E3-2421A4B5E37A}">
      <dgm:prSet phldrT="[Text]"/>
      <dgm:spPr/>
      <dgm:t>
        <a:bodyPr/>
        <a:lstStyle/>
        <a:p>
          <a:pPr rtl="0"/>
          <a:r>
            <a:rPr lang="en-IN"/>
            <a:t>IT Strategy</a:t>
          </a:r>
          <a:r>
            <a:rPr lang="en-IN">
              <a:latin typeface="Calibri"/>
            </a:rPr>
            <a:t> </a:t>
          </a:r>
          <a:endParaRPr lang="en-IN"/>
        </a:p>
      </dgm:t>
    </dgm:pt>
    <dgm:pt modelId="{4561F811-05E8-404E-8480-D945B50BAA4E}" type="parTrans" cxnId="{5D47A0D8-9A1D-44B5-B730-39FA06C33614}">
      <dgm:prSet/>
      <dgm:spPr/>
      <dgm:t>
        <a:bodyPr/>
        <a:lstStyle/>
        <a:p>
          <a:endParaRPr lang="en-IN"/>
        </a:p>
      </dgm:t>
    </dgm:pt>
    <dgm:pt modelId="{A282E9AF-2C5C-458C-B281-77B6C53DE112}" type="sibTrans" cxnId="{5D47A0D8-9A1D-44B5-B730-39FA06C33614}">
      <dgm:prSet/>
      <dgm:spPr/>
      <dgm:t>
        <a:bodyPr/>
        <a:lstStyle/>
        <a:p>
          <a:endParaRPr lang="en-IN"/>
        </a:p>
      </dgm:t>
    </dgm:pt>
    <dgm:pt modelId="{E2BB9C62-08A0-4494-B736-A3279C5121F4}">
      <dgm:prSet phldrT="[Text]"/>
      <dgm:spPr/>
      <dgm:t>
        <a:bodyPr/>
        <a:lstStyle/>
        <a:p>
          <a:r>
            <a:rPr lang="en-IN"/>
            <a:t>Combining ML and NPL with the engaging AI</a:t>
          </a:r>
        </a:p>
      </dgm:t>
    </dgm:pt>
    <dgm:pt modelId="{7F53466B-90C7-4E3D-A884-D502AB31F491}" type="parTrans" cxnId="{719D4391-EF9B-4CD1-B647-04E010B76F62}">
      <dgm:prSet/>
      <dgm:spPr/>
      <dgm:t>
        <a:bodyPr/>
        <a:lstStyle/>
        <a:p>
          <a:endParaRPr lang="en-IN"/>
        </a:p>
      </dgm:t>
    </dgm:pt>
    <dgm:pt modelId="{B3EBF062-D347-4933-9503-1FBBA278D1A6}" type="sibTrans" cxnId="{719D4391-EF9B-4CD1-B647-04E010B76F62}">
      <dgm:prSet/>
      <dgm:spPr/>
      <dgm:t>
        <a:bodyPr/>
        <a:lstStyle/>
        <a:p>
          <a:endParaRPr lang="en-IN"/>
        </a:p>
      </dgm:t>
    </dgm:pt>
    <dgm:pt modelId="{209692F6-12D7-48E7-A9D4-5AA58F38104A}">
      <dgm:prSet phldrT="[Text]"/>
      <dgm:spPr/>
      <dgm:t>
        <a:bodyPr/>
        <a:lstStyle/>
        <a:p>
          <a:r>
            <a:rPr lang="en-IN"/>
            <a:t>Project AI and customer integration</a:t>
          </a:r>
        </a:p>
      </dgm:t>
    </dgm:pt>
    <dgm:pt modelId="{02DA7017-0AE1-4B9B-90FB-6235D91078C1}" type="parTrans" cxnId="{1540682B-FE9C-4859-AE10-A9CD2F1D5D33}">
      <dgm:prSet/>
      <dgm:spPr/>
      <dgm:t>
        <a:bodyPr/>
        <a:lstStyle/>
        <a:p>
          <a:endParaRPr lang="en-IN"/>
        </a:p>
      </dgm:t>
    </dgm:pt>
    <dgm:pt modelId="{9EFCBC0F-CA7F-4478-8F60-F10EC5E08E1E}" type="sibTrans" cxnId="{1540682B-FE9C-4859-AE10-A9CD2F1D5D33}">
      <dgm:prSet/>
      <dgm:spPr/>
      <dgm:t>
        <a:bodyPr/>
        <a:lstStyle/>
        <a:p>
          <a:endParaRPr lang="en-IN"/>
        </a:p>
      </dgm:t>
    </dgm:pt>
    <dgm:pt modelId="{6B2DE392-C926-480F-82ED-12495AAF2F80}">
      <dgm:prSet/>
      <dgm:spPr/>
      <dgm:t>
        <a:bodyPr/>
        <a:lstStyle/>
        <a:p>
          <a:pPr rtl="0"/>
          <a:r>
            <a:rPr lang="en-IN"/>
            <a:t>Increasing reach of Image processing AI to departments other than manufacturing</a:t>
          </a:r>
          <a:r>
            <a:rPr lang="en-IN">
              <a:latin typeface="Calibri"/>
            </a:rPr>
            <a:t>  </a:t>
          </a:r>
          <a:endParaRPr lang="en-IN"/>
        </a:p>
      </dgm:t>
    </dgm:pt>
    <dgm:pt modelId="{3ABDFE7F-BA45-41D1-BA2A-7A582CB00E64}" type="parTrans" cxnId="{8C5D1774-3328-4721-A7F0-382BB852AE4C}">
      <dgm:prSet/>
      <dgm:spPr/>
      <dgm:t>
        <a:bodyPr/>
        <a:lstStyle/>
        <a:p>
          <a:endParaRPr lang="en-IN"/>
        </a:p>
      </dgm:t>
    </dgm:pt>
    <dgm:pt modelId="{31391D2D-7AD1-4FD0-8940-F9F3394854A2}" type="sibTrans" cxnId="{8C5D1774-3328-4721-A7F0-382BB852AE4C}">
      <dgm:prSet/>
      <dgm:spPr/>
      <dgm:t>
        <a:bodyPr/>
        <a:lstStyle/>
        <a:p>
          <a:endParaRPr lang="en-IN"/>
        </a:p>
      </dgm:t>
    </dgm:pt>
    <dgm:pt modelId="{5EB1F9F8-F91C-438E-82BE-A35BBD329175}">
      <dgm:prSet/>
      <dgm:spPr/>
      <dgm:t>
        <a:bodyPr/>
        <a:lstStyle/>
        <a:p>
          <a:pPr rtl="0"/>
          <a:r>
            <a:rPr lang="en-IN">
              <a:latin typeface="Calibri"/>
            </a:rPr>
            <a:t> </a:t>
          </a:r>
          <a:r>
            <a:rPr lang="en-IN"/>
            <a:t>Optimizing energy management in vehicles and facilities</a:t>
          </a:r>
          <a:r>
            <a:rPr lang="en-IN">
              <a:latin typeface="Calibri"/>
            </a:rPr>
            <a:t> </a:t>
          </a:r>
          <a:endParaRPr lang="en-IN"/>
        </a:p>
      </dgm:t>
    </dgm:pt>
    <dgm:pt modelId="{6A0392C8-5C0D-4E62-806F-4F4C2D3941BE}" type="parTrans" cxnId="{08281C07-7828-4BFB-83DD-8CFEFB8C60FE}">
      <dgm:prSet/>
      <dgm:spPr/>
      <dgm:t>
        <a:bodyPr/>
        <a:lstStyle/>
        <a:p>
          <a:endParaRPr lang="en-IN"/>
        </a:p>
      </dgm:t>
    </dgm:pt>
    <dgm:pt modelId="{EE850B62-9751-456E-A77E-F79FBEE63E14}" type="sibTrans" cxnId="{08281C07-7828-4BFB-83DD-8CFEFB8C60FE}">
      <dgm:prSet/>
      <dgm:spPr/>
      <dgm:t>
        <a:bodyPr/>
        <a:lstStyle/>
        <a:p>
          <a:endParaRPr lang="en-IN"/>
        </a:p>
      </dgm:t>
    </dgm:pt>
    <dgm:pt modelId="{8815EA88-9CD5-4E6A-AA90-6DEA12912C44}">
      <dgm:prSet/>
      <dgm:spPr/>
      <dgm:t>
        <a:bodyPr/>
        <a:lstStyle/>
        <a:p>
          <a:pPr rtl="0"/>
          <a:r>
            <a:rPr lang="en-IN"/>
            <a:t>Getting more engaging approach to customer services</a:t>
          </a:r>
          <a:r>
            <a:rPr lang="en-IN">
              <a:latin typeface="Calibri"/>
            </a:rPr>
            <a:t> </a:t>
          </a:r>
          <a:endParaRPr lang="en-IN"/>
        </a:p>
      </dgm:t>
    </dgm:pt>
    <dgm:pt modelId="{F8174EA5-8A38-4CB7-A375-5A84A63CC6A1}" type="parTrans" cxnId="{FE95D269-9615-4B33-BDB0-FA4A133FE112}">
      <dgm:prSet/>
      <dgm:spPr/>
      <dgm:t>
        <a:bodyPr/>
        <a:lstStyle/>
        <a:p>
          <a:endParaRPr lang="en-IN"/>
        </a:p>
      </dgm:t>
    </dgm:pt>
    <dgm:pt modelId="{CF0928AB-33C3-4505-8C69-2A27743C150A}" type="sibTrans" cxnId="{FE95D269-9615-4B33-BDB0-FA4A133FE112}">
      <dgm:prSet/>
      <dgm:spPr/>
      <dgm:t>
        <a:bodyPr/>
        <a:lstStyle/>
        <a:p>
          <a:endParaRPr lang="en-IN"/>
        </a:p>
      </dgm:t>
    </dgm:pt>
    <dgm:pt modelId="{C11C69D2-AA9D-40AA-9705-3173C265FFCC}">
      <dgm:prSet/>
      <dgm:spPr/>
      <dgm:t>
        <a:bodyPr/>
        <a:lstStyle/>
        <a:p>
          <a:r>
            <a:rPr lang="en-IN"/>
            <a:t>Nurturing long term relationship with strategic partners</a:t>
          </a:r>
        </a:p>
      </dgm:t>
    </dgm:pt>
    <dgm:pt modelId="{FD771018-12A7-4534-A5F0-51378B3EE405}" type="parTrans" cxnId="{D35E31A5-ACA5-4F23-A106-A344C49C144D}">
      <dgm:prSet/>
      <dgm:spPr/>
      <dgm:t>
        <a:bodyPr/>
        <a:lstStyle/>
        <a:p>
          <a:endParaRPr lang="en-IN"/>
        </a:p>
      </dgm:t>
    </dgm:pt>
    <dgm:pt modelId="{2EC20190-E2C1-41CD-A697-49542476DBEC}" type="sibTrans" cxnId="{D35E31A5-ACA5-4F23-A106-A344C49C144D}">
      <dgm:prSet/>
      <dgm:spPr/>
      <dgm:t>
        <a:bodyPr/>
        <a:lstStyle/>
        <a:p>
          <a:endParaRPr lang="en-IN"/>
        </a:p>
      </dgm:t>
    </dgm:pt>
    <dgm:pt modelId="{E8768E67-5215-4DA9-829A-0731E506ED5C}" type="pres">
      <dgm:prSet presAssocID="{A88BEDFB-AA2E-48D8-B0B1-A598F6CE9721}" presName="hierChild1" presStyleCnt="0">
        <dgm:presLayoutVars>
          <dgm:orgChart val="1"/>
          <dgm:chPref val="1"/>
          <dgm:dir/>
          <dgm:animOne val="branch"/>
          <dgm:animLvl val="lvl"/>
          <dgm:resizeHandles/>
        </dgm:presLayoutVars>
      </dgm:prSet>
      <dgm:spPr/>
    </dgm:pt>
    <dgm:pt modelId="{8A5D92DE-E5A6-49AD-840C-B0BF26C4FC60}" type="pres">
      <dgm:prSet presAssocID="{03517A5E-3D88-4362-93E3-2421A4B5E37A}" presName="hierRoot1" presStyleCnt="0">
        <dgm:presLayoutVars>
          <dgm:hierBranch val="init"/>
        </dgm:presLayoutVars>
      </dgm:prSet>
      <dgm:spPr/>
    </dgm:pt>
    <dgm:pt modelId="{E7D96680-E46F-4DA0-833E-E88A82EEAF71}" type="pres">
      <dgm:prSet presAssocID="{03517A5E-3D88-4362-93E3-2421A4B5E37A}" presName="rootComposite1" presStyleCnt="0"/>
      <dgm:spPr/>
    </dgm:pt>
    <dgm:pt modelId="{2DAA5BCD-1DA4-4A82-8819-201716C7B4FD}" type="pres">
      <dgm:prSet presAssocID="{03517A5E-3D88-4362-93E3-2421A4B5E37A}" presName="rootText1" presStyleLbl="node0" presStyleIdx="0" presStyleCnt="1">
        <dgm:presLayoutVars>
          <dgm:chPref val="3"/>
        </dgm:presLayoutVars>
      </dgm:prSet>
      <dgm:spPr/>
    </dgm:pt>
    <dgm:pt modelId="{B5340848-9300-44E2-B492-A4DDB1E9D4FF}" type="pres">
      <dgm:prSet presAssocID="{03517A5E-3D88-4362-93E3-2421A4B5E37A}" presName="rootPict1" presStyleLbl="align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pt>
    <dgm:pt modelId="{0BF9DF11-91E1-4B9C-A2A9-02B55C674957}" type="pres">
      <dgm:prSet presAssocID="{03517A5E-3D88-4362-93E3-2421A4B5E37A}" presName="rootConnector1" presStyleLbl="node1" presStyleIdx="0" presStyleCnt="0"/>
      <dgm:spPr/>
    </dgm:pt>
    <dgm:pt modelId="{6663FBCB-A28A-4A02-9350-B0E929B9EDBD}" type="pres">
      <dgm:prSet presAssocID="{03517A5E-3D88-4362-93E3-2421A4B5E37A}" presName="hierChild2" presStyleCnt="0"/>
      <dgm:spPr/>
    </dgm:pt>
    <dgm:pt modelId="{B49CA0D6-13F5-4DC7-84C8-91CBFAE7E80C}" type="pres">
      <dgm:prSet presAssocID="{7F53466B-90C7-4E3D-A884-D502AB31F491}" presName="Name37" presStyleLbl="parChTrans1D2" presStyleIdx="0" presStyleCnt="6"/>
      <dgm:spPr/>
    </dgm:pt>
    <dgm:pt modelId="{9BB60443-1A7D-4D5A-B3BC-8661D0611440}" type="pres">
      <dgm:prSet presAssocID="{E2BB9C62-08A0-4494-B736-A3279C5121F4}" presName="hierRoot2" presStyleCnt="0">
        <dgm:presLayoutVars>
          <dgm:hierBranch val="init"/>
        </dgm:presLayoutVars>
      </dgm:prSet>
      <dgm:spPr/>
    </dgm:pt>
    <dgm:pt modelId="{C4EB6B32-9DE0-4775-B7E6-594AC92457AD}" type="pres">
      <dgm:prSet presAssocID="{E2BB9C62-08A0-4494-B736-A3279C5121F4}" presName="rootComposite" presStyleCnt="0"/>
      <dgm:spPr/>
    </dgm:pt>
    <dgm:pt modelId="{9B5E373E-9383-40CC-B655-EDC8B11DA62C}" type="pres">
      <dgm:prSet presAssocID="{E2BB9C62-08A0-4494-B736-A3279C5121F4}" presName="rootText" presStyleLbl="node2" presStyleIdx="0" presStyleCnt="6">
        <dgm:presLayoutVars>
          <dgm:chPref val="3"/>
        </dgm:presLayoutVars>
      </dgm:prSet>
      <dgm:spPr/>
    </dgm:pt>
    <dgm:pt modelId="{6A89E109-2AC9-4F7B-97FA-CB1F766CA318}" type="pres">
      <dgm:prSet presAssocID="{E2BB9C62-08A0-4494-B736-A3279C5121F4}" presName="rootPict" presStyleLbl="align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dgm:spPr>
    </dgm:pt>
    <dgm:pt modelId="{634FB4AF-1780-4C26-8AB6-00D3C4A4EAFC}" type="pres">
      <dgm:prSet presAssocID="{E2BB9C62-08A0-4494-B736-A3279C5121F4}" presName="rootConnector" presStyleLbl="node2" presStyleIdx="0" presStyleCnt="6"/>
      <dgm:spPr/>
    </dgm:pt>
    <dgm:pt modelId="{AE3CA287-C77E-450D-A882-F535C6764453}" type="pres">
      <dgm:prSet presAssocID="{E2BB9C62-08A0-4494-B736-A3279C5121F4}" presName="hierChild4" presStyleCnt="0"/>
      <dgm:spPr/>
    </dgm:pt>
    <dgm:pt modelId="{4A1EE8FC-2DDF-485C-A6E2-E5365706D017}" type="pres">
      <dgm:prSet presAssocID="{E2BB9C62-08A0-4494-B736-A3279C5121F4}" presName="hierChild5" presStyleCnt="0"/>
      <dgm:spPr/>
    </dgm:pt>
    <dgm:pt modelId="{67DE5D85-3DFB-4665-8155-3D573F6D406F}" type="pres">
      <dgm:prSet presAssocID="{02DA7017-0AE1-4B9B-90FB-6235D91078C1}" presName="Name37" presStyleLbl="parChTrans1D2" presStyleIdx="1" presStyleCnt="6"/>
      <dgm:spPr/>
    </dgm:pt>
    <dgm:pt modelId="{3EF8EA64-6920-4FF3-8EA7-8C6ABE674AA3}" type="pres">
      <dgm:prSet presAssocID="{209692F6-12D7-48E7-A9D4-5AA58F38104A}" presName="hierRoot2" presStyleCnt="0">
        <dgm:presLayoutVars>
          <dgm:hierBranch val="init"/>
        </dgm:presLayoutVars>
      </dgm:prSet>
      <dgm:spPr/>
    </dgm:pt>
    <dgm:pt modelId="{50997668-88DF-4189-BF60-25995F29DD6B}" type="pres">
      <dgm:prSet presAssocID="{209692F6-12D7-48E7-A9D4-5AA58F38104A}" presName="rootComposite" presStyleCnt="0"/>
      <dgm:spPr/>
    </dgm:pt>
    <dgm:pt modelId="{A02C51BB-FB36-4D2C-B4A6-F4EE7AE9CDAB}" type="pres">
      <dgm:prSet presAssocID="{209692F6-12D7-48E7-A9D4-5AA58F38104A}" presName="rootText" presStyleLbl="node2" presStyleIdx="1" presStyleCnt="6">
        <dgm:presLayoutVars>
          <dgm:chPref val="3"/>
        </dgm:presLayoutVars>
      </dgm:prSet>
      <dgm:spPr/>
    </dgm:pt>
    <dgm:pt modelId="{7785E453-DC4A-47D3-AF11-23837887B203}" type="pres">
      <dgm:prSet presAssocID="{209692F6-12D7-48E7-A9D4-5AA58F38104A}" presName="rootPict" presStyleLbl="align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l="-77000" r="-77000"/>
          </a:stretch>
        </a:blipFill>
      </dgm:spPr>
    </dgm:pt>
    <dgm:pt modelId="{413085F6-6DD3-487C-B72B-6811AE0A01EA}" type="pres">
      <dgm:prSet presAssocID="{209692F6-12D7-48E7-A9D4-5AA58F38104A}" presName="rootConnector" presStyleLbl="node2" presStyleIdx="1" presStyleCnt="6"/>
      <dgm:spPr/>
    </dgm:pt>
    <dgm:pt modelId="{F5BAF995-EB5F-42DF-A141-5BB5B558ED9F}" type="pres">
      <dgm:prSet presAssocID="{209692F6-12D7-48E7-A9D4-5AA58F38104A}" presName="hierChild4" presStyleCnt="0"/>
      <dgm:spPr/>
    </dgm:pt>
    <dgm:pt modelId="{BE190A88-C65C-491E-A2AF-AA8C89B99E1B}" type="pres">
      <dgm:prSet presAssocID="{209692F6-12D7-48E7-A9D4-5AA58F38104A}" presName="hierChild5" presStyleCnt="0"/>
      <dgm:spPr/>
    </dgm:pt>
    <dgm:pt modelId="{4D85B129-7AEE-4391-925F-323F6790A6DC}" type="pres">
      <dgm:prSet presAssocID="{3ABDFE7F-BA45-41D1-BA2A-7A582CB00E64}" presName="Name37" presStyleLbl="parChTrans1D2" presStyleIdx="2" presStyleCnt="6"/>
      <dgm:spPr/>
    </dgm:pt>
    <dgm:pt modelId="{B99376BB-9E76-4977-8C7A-F3B5DDF315EB}" type="pres">
      <dgm:prSet presAssocID="{6B2DE392-C926-480F-82ED-12495AAF2F80}" presName="hierRoot2" presStyleCnt="0">
        <dgm:presLayoutVars>
          <dgm:hierBranch val="init"/>
        </dgm:presLayoutVars>
      </dgm:prSet>
      <dgm:spPr/>
    </dgm:pt>
    <dgm:pt modelId="{75053983-825F-41C3-9915-4205F23CDED9}" type="pres">
      <dgm:prSet presAssocID="{6B2DE392-C926-480F-82ED-12495AAF2F80}" presName="rootComposite" presStyleCnt="0"/>
      <dgm:spPr/>
    </dgm:pt>
    <dgm:pt modelId="{61962EC0-F0AD-469C-BF0F-F768F3279566}" type="pres">
      <dgm:prSet presAssocID="{6B2DE392-C926-480F-82ED-12495AAF2F80}" presName="rootText" presStyleLbl="node2" presStyleIdx="2" presStyleCnt="6">
        <dgm:presLayoutVars>
          <dgm:chPref val="3"/>
        </dgm:presLayoutVars>
      </dgm:prSet>
      <dgm:spPr/>
    </dgm:pt>
    <dgm:pt modelId="{C52C6655-1D4B-4B45-8417-5562EC7CA2A2}" type="pres">
      <dgm:prSet presAssocID="{6B2DE392-C926-480F-82ED-12495AAF2F80}" presName="rootPict" presStyleLbl="align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69000" r="-69000"/>
          </a:stretch>
        </a:blipFill>
      </dgm:spPr>
    </dgm:pt>
    <dgm:pt modelId="{75278EAC-5C82-46D5-80F6-AEC66C50FAE9}" type="pres">
      <dgm:prSet presAssocID="{6B2DE392-C926-480F-82ED-12495AAF2F80}" presName="rootConnector" presStyleLbl="node2" presStyleIdx="2" presStyleCnt="6"/>
      <dgm:spPr/>
    </dgm:pt>
    <dgm:pt modelId="{967DF4F2-BC47-4780-9FE6-032264AE6ACA}" type="pres">
      <dgm:prSet presAssocID="{6B2DE392-C926-480F-82ED-12495AAF2F80}" presName="hierChild4" presStyleCnt="0"/>
      <dgm:spPr/>
    </dgm:pt>
    <dgm:pt modelId="{407C77F5-2A55-4BAB-914D-090D360C4CCD}" type="pres">
      <dgm:prSet presAssocID="{6B2DE392-C926-480F-82ED-12495AAF2F80}" presName="hierChild5" presStyleCnt="0"/>
      <dgm:spPr/>
    </dgm:pt>
    <dgm:pt modelId="{B388B0D7-3726-4AEF-AA3F-DF5AD43541F9}" type="pres">
      <dgm:prSet presAssocID="{6A0392C8-5C0D-4E62-806F-4F4C2D3941BE}" presName="Name37" presStyleLbl="parChTrans1D2" presStyleIdx="3" presStyleCnt="6"/>
      <dgm:spPr/>
    </dgm:pt>
    <dgm:pt modelId="{2E28F8FC-7AF9-4C60-B87F-184751F2D2E9}" type="pres">
      <dgm:prSet presAssocID="{5EB1F9F8-F91C-438E-82BE-A35BBD329175}" presName="hierRoot2" presStyleCnt="0">
        <dgm:presLayoutVars>
          <dgm:hierBranch val="init"/>
        </dgm:presLayoutVars>
      </dgm:prSet>
      <dgm:spPr/>
    </dgm:pt>
    <dgm:pt modelId="{E50334A1-010B-4E37-AB21-93014F26B95A}" type="pres">
      <dgm:prSet presAssocID="{5EB1F9F8-F91C-438E-82BE-A35BBD329175}" presName="rootComposite" presStyleCnt="0"/>
      <dgm:spPr/>
    </dgm:pt>
    <dgm:pt modelId="{40D3ED7C-2A4B-4F95-B36D-1BB186CAC935}" type="pres">
      <dgm:prSet presAssocID="{5EB1F9F8-F91C-438E-82BE-A35BBD329175}" presName="rootText" presStyleLbl="node2" presStyleIdx="3" presStyleCnt="6">
        <dgm:presLayoutVars>
          <dgm:chPref val="3"/>
        </dgm:presLayoutVars>
      </dgm:prSet>
      <dgm:spPr/>
    </dgm:pt>
    <dgm:pt modelId="{574699FD-AED9-4D85-A5E5-F0B2F6FE12A6}" type="pres">
      <dgm:prSet presAssocID="{5EB1F9F8-F91C-438E-82BE-A35BBD329175}" presName="rootPict" presStyleLbl="align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85000" r="-85000"/>
          </a:stretch>
        </a:blipFill>
      </dgm:spPr>
    </dgm:pt>
    <dgm:pt modelId="{5B26B31A-5035-46E5-92C8-FD2FF6758154}" type="pres">
      <dgm:prSet presAssocID="{5EB1F9F8-F91C-438E-82BE-A35BBD329175}" presName="rootConnector" presStyleLbl="node2" presStyleIdx="3" presStyleCnt="6"/>
      <dgm:spPr/>
    </dgm:pt>
    <dgm:pt modelId="{FEA362E9-7658-455E-9B90-0AEB3DE04DFE}" type="pres">
      <dgm:prSet presAssocID="{5EB1F9F8-F91C-438E-82BE-A35BBD329175}" presName="hierChild4" presStyleCnt="0"/>
      <dgm:spPr/>
    </dgm:pt>
    <dgm:pt modelId="{7F2DF71F-FC4D-450E-B71A-074CA5A61F3B}" type="pres">
      <dgm:prSet presAssocID="{5EB1F9F8-F91C-438E-82BE-A35BBD329175}" presName="hierChild5" presStyleCnt="0"/>
      <dgm:spPr/>
    </dgm:pt>
    <dgm:pt modelId="{6F6C5B6B-FD66-4FF9-8B5F-1D0A89EDA0E1}" type="pres">
      <dgm:prSet presAssocID="{F8174EA5-8A38-4CB7-A375-5A84A63CC6A1}" presName="Name37" presStyleLbl="parChTrans1D2" presStyleIdx="4" presStyleCnt="6"/>
      <dgm:spPr/>
    </dgm:pt>
    <dgm:pt modelId="{4EDF24B7-7FCB-4219-BEA6-BF20CD3ED7E5}" type="pres">
      <dgm:prSet presAssocID="{8815EA88-9CD5-4E6A-AA90-6DEA12912C44}" presName="hierRoot2" presStyleCnt="0">
        <dgm:presLayoutVars>
          <dgm:hierBranch val="init"/>
        </dgm:presLayoutVars>
      </dgm:prSet>
      <dgm:spPr/>
    </dgm:pt>
    <dgm:pt modelId="{C81E172B-4B59-48D5-B800-D560918A61FF}" type="pres">
      <dgm:prSet presAssocID="{8815EA88-9CD5-4E6A-AA90-6DEA12912C44}" presName="rootComposite" presStyleCnt="0"/>
      <dgm:spPr/>
    </dgm:pt>
    <dgm:pt modelId="{EE1B9484-6596-4069-8D62-E2FA328215DA}" type="pres">
      <dgm:prSet presAssocID="{8815EA88-9CD5-4E6A-AA90-6DEA12912C44}" presName="rootText" presStyleLbl="node2" presStyleIdx="4" presStyleCnt="6">
        <dgm:presLayoutVars>
          <dgm:chPref val="3"/>
        </dgm:presLayoutVars>
      </dgm:prSet>
      <dgm:spPr/>
    </dgm:pt>
    <dgm:pt modelId="{DC75EAA4-A214-4D65-A694-F7915F966B59}" type="pres">
      <dgm:prSet presAssocID="{8815EA88-9CD5-4E6A-AA90-6DEA12912C44}" presName="rootPict" presStyleLbl="align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29000" r="-29000"/>
          </a:stretch>
        </a:blipFill>
      </dgm:spPr>
    </dgm:pt>
    <dgm:pt modelId="{E7AA6700-2DCE-4BAB-B193-05BB4AE0FD5E}" type="pres">
      <dgm:prSet presAssocID="{8815EA88-9CD5-4E6A-AA90-6DEA12912C44}" presName="rootConnector" presStyleLbl="node2" presStyleIdx="4" presStyleCnt="6"/>
      <dgm:spPr/>
    </dgm:pt>
    <dgm:pt modelId="{B0ED1B34-09C0-46A3-AF0B-1E52589D900D}" type="pres">
      <dgm:prSet presAssocID="{8815EA88-9CD5-4E6A-AA90-6DEA12912C44}" presName="hierChild4" presStyleCnt="0"/>
      <dgm:spPr/>
    </dgm:pt>
    <dgm:pt modelId="{9017781B-F69F-4BE3-8B47-71239ECF8B4A}" type="pres">
      <dgm:prSet presAssocID="{8815EA88-9CD5-4E6A-AA90-6DEA12912C44}" presName="hierChild5" presStyleCnt="0"/>
      <dgm:spPr/>
    </dgm:pt>
    <dgm:pt modelId="{88DD4185-1F0F-4E59-A224-7F8DFECC7D20}" type="pres">
      <dgm:prSet presAssocID="{FD771018-12A7-4534-A5F0-51378B3EE405}" presName="Name37" presStyleLbl="parChTrans1D2" presStyleIdx="5" presStyleCnt="6"/>
      <dgm:spPr/>
    </dgm:pt>
    <dgm:pt modelId="{B3031731-8EE2-447B-AFF0-341DD733CA4D}" type="pres">
      <dgm:prSet presAssocID="{C11C69D2-AA9D-40AA-9705-3173C265FFCC}" presName="hierRoot2" presStyleCnt="0">
        <dgm:presLayoutVars>
          <dgm:hierBranch val="init"/>
        </dgm:presLayoutVars>
      </dgm:prSet>
      <dgm:spPr/>
    </dgm:pt>
    <dgm:pt modelId="{D82974F5-7926-48C7-975C-2F8C2707A2BF}" type="pres">
      <dgm:prSet presAssocID="{C11C69D2-AA9D-40AA-9705-3173C265FFCC}" presName="rootComposite" presStyleCnt="0"/>
      <dgm:spPr/>
    </dgm:pt>
    <dgm:pt modelId="{EBCA71FF-AC1A-4E4D-A8C3-24E2BF6C7E05}" type="pres">
      <dgm:prSet presAssocID="{C11C69D2-AA9D-40AA-9705-3173C265FFCC}" presName="rootText" presStyleLbl="node2" presStyleIdx="5" presStyleCnt="6">
        <dgm:presLayoutVars>
          <dgm:chPref val="3"/>
        </dgm:presLayoutVars>
      </dgm:prSet>
      <dgm:spPr/>
    </dgm:pt>
    <dgm:pt modelId="{D3D88010-BC19-49AE-A263-E26965B8305B}" type="pres">
      <dgm:prSet presAssocID="{C11C69D2-AA9D-40AA-9705-3173C265FFCC}" presName="rootPict" presStyleLbl="align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l="-69000" r="-69000"/>
          </a:stretch>
        </a:blipFill>
      </dgm:spPr>
    </dgm:pt>
    <dgm:pt modelId="{978E5A9F-E5F3-470A-AF42-D43E099C2262}" type="pres">
      <dgm:prSet presAssocID="{C11C69D2-AA9D-40AA-9705-3173C265FFCC}" presName="rootConnector" presStyleLbl="node2" presStyleIdx="5" presStyleCnt="6"/>
      <dgm:spPr/>
    </dgm:pt>
    <dgm:pt modelId="{0B5662F4-4CD6-4C4C-BE5E-FA0E5D73A20B}" type="pres">
      <dgm:prSet presAssocID="{C11C69D2-AA9D-40AA-9705-3173C265FFCC}" presName="hierChild4" presStyleCnt="0"/>
      <dgm:spPr/>
    </dgm:pt>
    <dgm:pt modelId="{2FD5D0A0-02A9-4A2D-B3CF-52E13BA14A90}" type="pres">
      <dgm:prSet presAssocID="{C11C69D2-AA9D-40AA-9705-3173C265FFCC}" presName="hierChild5" presStyleCnt="0"/>
      <dgm:spPr/>
    </dgm:pt>
    <dgm:pt modelId="{C022D614-D7B4-4746-A99A-2976BAED3ABE}" type="pres">
      <dgm:prSet presAssocID="{03517A5E-3D88-4362-93E3-2421A4B5E37A}" presName="hierChild3" presStyleCnt="0"/>
      <dgm:spPr/>
    </dgm:pt>
  </dgm:ptLst>
  <dgm:cxnLst>
    <dgm:cxn modelId="{76D99503-D903-45D9-84F0-78905805EE80}" type="presOf" srcId="{6A0392C8-5C0D-4E62-806F-4F4C2D3941BE}" destId="{B388B0D7-3726-4AEF-AA3F-DF5AD43541F9}" srcOrd="0" destOrd="0" presId="urn:microsoft.com/office/officeart/2005/8/layout/pictureOrgChart+Icon"/>
    <dgm:cxn modelId="{08281C07-7828-4BFB-83DD-8CFEFB8C60FE}" srcId="{03517A5E-3D88-4362-93E3-2421A4B5E37A}" destId="{5EB1F9F8-F91C-438E-82BE-A35BBD329175}" srcOrd="3" destOrd="0" parTransId="{6A0392C8-5C0D-4E62-806F-4F4C2D3941BE}" sibTransId="{EE850B62-9751-456E-A77E-F79FBEE63E14}"/>
    <dgm:cxn modelId="{FF2D090A-F03A-42D5-BFB8-2FD17B2BC54C}" type="presOf" srcId="{3ABDFE7F-BA45-41D1-BA2A-7A582CB00E64}" destId="{4D85B129-7AEE-4391-925F-323F6790A6DC}" srcOrd="0" destOrd="0" presId="urn:microsoft.com/office/officeart/2005/8/layout/pictureOrgChart+Icon"/>
    <dgm:cxn modelId="{8109C10E-1725-4188-BE84-ADADFA45450D}" type="presOf" srcId="{03517A5E-3D88-4362-93E3-2421A4B5E37A}" destId="{2DAA5BCD-1DA4-4A82-8819-201716C7B4FD}" srcOrd="0" destOrd="0" presId="urn:microsoft.com/office/officeart/2005/8/layout/pictureOrgChart+Icon"/>
    <dgm:cxn modelId="{2DB5650F-206C-4D23-B51B-4D89AD81ADAE}" type="presOf" srcId="{6B2DE392-C926-480F-82ED-12495AAF2F80}" destId="{61962EC0-F0AD-469C-BF0F-F768F3279566}" srcOrd="0" destOrd="0" presId="urn:microsoft.com/office/officeart/2005/8/layout/pictureOrgChart+Icon"/>
    <dgm:cxn modelId="{4A7B9C17-DA35-4E9A-A9ED-4E47A7D9926E}" type="presOf" srcId="{7F53466B-90C7-4E3D-A884-D502AB31F491}" destId="{B49CA0D6-13F5-4DC7-84C8-91CBFAE7E80C}" srcOrd="0" destOrd="0" presId="urn:microsoft.com/office/officeart/2005/8/layout/pictureOrgChart+Icon"/>
    <dgm:cxn modelId="{AC20FF27-E2B0-43C8-BAC9-BC202047D9BC}" type="presOf" srcId="{F8174EA5-8A38-4CB7-A375-5A84A63CC6A1}" destId="{6F6C5B6B-FD66-4FF9-8B5F-1D0A89EDA0E1}" srcOrd="0" destOrd="0" presId="urn:microsoft.com/office/officeart/2005/8/layout/pictureOrgChart+Icon"/>
    <dgm:cxn modelId="{1540682B-FE9C-4859-AE10-A9CD2F1D5D33}" srcId="{03517A5E-3D88-4362-93E3-2421A4B5E37A}" destId="{209692F6-12D7-48E7-A9D4-5AA58F38104A}" srcOrd="1" destOrd="0" parTransId="{02DA7017-0AE1-4B9B-90FB-6235D91078C1}" sibTransId="{9EFCBC0F-CA7F-4478-8F60-F10EC5E08E1E}"/>
    <dgm:cxn modelId="{66B0732B-71DC-40A8-A903-41F29470E102}" type="presOf" srcId="{FD771018-12A7-4534-A5F0-51378B3EE405}" destId="{88DD4185-1F0F-4E59-A224-7F8DFECC7D20}" srcOrd="0" destOrd="0" presId="urn:microsoft.com/office/officeart/2005/8/layout/pictureOrgChart+Icon"/>
    <dgm:cxn modelId="{462B732F-0A1E-4E68-B037-EA6B9AAE9163}" type="presOf" srcId="{5EB1F9F8-F91C-438E-82BE-A35BBD329175}" destId="{40D3ED7C-2A4B-4F95-B36D-1BB186CAC935}" srcOrd="0" destOrd="0" presId="urn:microsoft.com/office/officeart/2005/8/layout/pictureOrgChart+Icon"/>
    <dgm:cxn modelId="{EED8DD31-8E8F-469D-B65B-AB0F13A6258C}" type="presOf" srcId="{5EB1F9F8-F91C-438E-82BE-A35BBD329175}" destId="{5B26B31A-5035-46E5-92C8-FD2FF6758154}" srcOrd="1" destOrd="0" presId="urn:microsoft.com/office/officeart/2005/8/layout/pictureOrgChart+Icon"/>
    <dgm:cxn modelId="{B3859136-CBA0-42B3-8674-EBAD68C2ECD8}" type="presOf" srcId="{C11C69D2-AA9D-40AA-9705-3173C265FFCC}" destId="{EBCA71FF-AC1A-4E4D-A8C3-24E2BF6C7E05}" srcOrd="0" destOrd="0" presId="urn:microsoft.com/office/officeart/2005/8/layout/pictureOrgChart+Icon"/>
    <dgm:cxn modelId="{FE95D269-9615-4B33-BDB0-FA4A133FE112}" srcId="{03517A5E-3D88-4362-93E3-2421A4B5E37A}" destId="{8815EA88-9CD5-4E6A-AA90-6DEA12912C44}" srcOrd="4" destOrd="0" parTransId="{F8174EA5-8A38-4CB7-A375-5A84A63CC6A1}" sibTransId="{CF0928AB-33C3-4505-8C69-2A27743C150A}"/>
    <dgm:cxn modelId="{8DB8FC70-2939-45A0-9B61-74928E67D5A0}" type="presOf" srcId="{C11C69D2-AA9D-40AA-9705-3173C265FFCC}" destId="{978E5A9F-E5F3-470A-AF42-D43E099C2262}" srcOrd="1" destOrd="0" presId="urn:microsoft.com/office/officeart/2005/8/layout/pictureOrgChart+Icon"/>
    <dgm:cxn modelId="{8C5D1774-3328-4721-A7F0-382BB852AE4C}" srcId="{03517A5E-3D88-4362-93E3-2421A4B5E37A}" destId="{6B2DE392-C926-480F-82ED-12495AAF2F80}" srcOrd="2" destOrd="0" parTransId="{3ABDFE7F-BA45-41D1-BA2A-7A582CB00E64}" sibTransId="{31391D2D-7AD1-4FD0-8940-F9F3394854A2}"/>
    <dgm:cxn modelId="{BB06FA56-9CD1-4062-8EF2-F92F6F7067AA}" type="presOf" srcId="{8815EA88-9CD5-4E6A-AA90-6DEA12912C44}" destId="{EE1B9484-6596-4069-8D62-E2FA328215DA}" srcOrd="0" destOrd="0" presId="urn:microsoft.com/office/officeart/2005/8/layout/pictureOrgChart+Icon"/>
    <dgm:cxn modelId="{C89CC87E-9E70-4EF0-AF3F-2E7E800A408E}" type="presOf" srcId="{A88BEDFB-AA2E-48D8-B0B1-A598F6CE9721}" destId="{E8768E67-5215-4DA9-829A-0731E506ED5C}" srcOrd="0" destOrd="0" presId="urn:microsoft.com/office/officeart/2005/8/layout/pictureOrgChart+Icon"/>
    <dgm:cxn modelId="{441EF285-DAEE-4729-9D98-24A8A9746902}" type="presOf" srcId="{6B2DE392-C926-480F-82ED-12495AAF2F80}" destId="{75278EAC-5C82-46D5-80F6-AEC66C50FAE9}" srcOrd="1" destOrd="0" presId="urn:microsoft.com/office/officeart/2005/8/layout/pictureOrgChart+Icon"/>
    <dgm:cxn modelId="{719D4391-EF9B-4CD1-B647-04E010B76F62}" srcId="{03517A5E-3D88-4362-93E3-2421A4B5E37A}" destId="{E2BB9C62-08A0-4494-B736-A3279C5121F4}" srcOrd="0" destOrd="0" parTransId="{7F53466B-90C7-4E3D-A884-D502AB31F491}" sibTransId="{B3EBF062-D347-4933-9503-1FBBA278D1A6}"/>
    <dgm:cxn modelId="{38C2D499-A198-4465-A03E-1C2FD4E80670}" type="presOf" srcId="{E2BB9C62-08A0-4494-B736-A3279C5121F4}" destId="{9B5E373E-9383-40CC-B655-EDC8B11DA62C}" srcOrd="0" destOrd="0" presId="urn:microsoft.com/office/officeart/2005/8/layout/pictureOrgChart+Icon"/>
    <dgm:cxn modelId="{9E2ACB9F-CA7F-41B2-8A53-7891BFE1E553}" type="presOf" srcId="{E2BB9C62-08A0-4494-B736-A3279C5121F4}" destId="{634FB4AF-1780-4C26-8AB6-00D3C4A4EAFC}" srcOrd="1" destOrd="0" presId="urn:microsoft.com/office/officeart/2005/8/layout/pictureOrgChart+Icon"/>
    <dgm:cxn modelId="{4353DAA0-2355-4A8A-A445-1EB62E04C520}" type="presOf" srcId="{02DA7017-0AE1-4B9B-90FB-6235D91078C1}" destId="{67DE5D85-3DFB-4665-8155-3D573F6D406F}" srcOrd="0" destOrd="0" presId="urn:microsoft.com/office/officeart/2005/8/layout/pictureOrgChart+Icon"/>
    <dgm:cxn modelId="{D35E31A5-ACA5-4F23-A106-A344C49C144D}" srcId="{03517A5E-3D88-4362-93E3-2421A4B5E37A}" destId="{C11C69D2-AA9D-40AA-9705-3173C265FFCC}" srcOrd="5" destOrd="0" parTransId="{FD771018-12A7-4534-A5F0-51378B3EE405}" sibTransId="{2EC20190-E2C1-41CD-A697-49542476DBEC}"/>
    <dgm:cxn modelId="{5C8E04A8-A5F3-4432-8D85-8C5A15FFE1BB}" type="presOf" srcId="{209692F6-12D7-48E7-A9D4-5AA58F38104A}" destId="{A02C51BB-FB36-4D2C-B4A6-F4EE7AE9CDAB}" srcOrd="0" destOrd="0" presId="urn:microsoft.com/office/officeart/2005/8/layout/pictureOrgChart+Icon"/>
    <dgm:cxn modelId="{49426DAA-B4FA-4730-B27F-74B910BD60F1}" type="presOf" srcId="{8815EA88-9CD5-4E6A-AA90-6DEA12912C44}" destId="{E7AA6700-2DCE-4BAB-B193-05BB4AE0FD5E}" srcOrd="1" destOrd="0" presId="urn:microsoft.com/office/officeart/2005/8/layout/pictureOrgChart+Icon"/>
    <dgm:cxn modelId="{134131C3-327E-4D33-BAA4-004403189A2E}" type="presOf" srcId="{03517A5E-3D88-4362-93E3-2421A4B5E37A}" destId="{0BF9DF11-91E1-4B9C-A2A9-02B55C674957}" srcOrd="1" destOrd="0" presId="urn:microsoft.com/office/officeart/2005/8/layout/pictureOrgChart+Icon"/>
    <dgm:cxn modelId="{5D47A0D8-9A1D-44B5-B730-39FA06C33614}" srcId="{A88BEDFB-AA2E-48D8-B0B1-A598F6CE9721}" destId="{03517A5E-3D88-4362-93E3-2421A4B5E37A}" srcOrd="0" destOrd="0" parTransId="{4561F811-05E8-404E-8480-D945B50BAA4E}" sibTransId="{A282E9AF-2C5C-458C-B281-77B6C53DE112}"/>
    <dgm:cxn modelId="{038B18F5-EEF5-49A2-A5BC-83E0ED54D048}" type="presOf" srcId="{209692F6-12D7-48E7-A9D4-5AA58F38104A}" destId="{413085F6-6DD3-487C-B72B-6811AE0A01EA}" srcOrd="1" destOrd="0" presId="urn:microsoft.com/office/officeart/2005/8/layout/pictureOrgChart+Icon"/>
    <dgm:cxn modelId="{846E04D9-4DC4-47B6-A123-FABFA8F51AB8}" type="presParOf" srcId="{E8768E67-5215-4DA9-829A-0731E506ED5C}" destId="{8A5D92DE-E5A6-49AD-840C-B0BF26C4FC60}" srcOrd="0" destOrd="0" presId="urn:microsoft.com/office/officeart/2005/8/layout/pictureOrgChart+Icon"/>
    <dgm:cxn modelId="{896B7447-1A78-4296-A888-6E29538CBE03}" type="presParOf" srcId="{8A5D92DE-E5A6-49AD-840C-B0BF26C4FC60}" destId="{E7D96680-E46F-4DA0-833E-E88A82EEAF71}" srcOrd="0" destOrd="0" presId="urn:microsoft.com/office/officeart/2005/8/layout/pictureOrgChart+Icon"/>
    <dgm:cxn modelId="{BEB5FA19-B2E8-442E-B8ED-1EB415F655E3}" type="presParOf" srcId="{E7D96680-E46F-4DA0-833E-E88A82EEAF71}" destId="{2DAA5BCD-1DA4-4A82-8819-201716C7B4FD}" srcOrd="0" destOrd="0" presId="urn:microsoft.com/office/officeart/2005/8/layout/pictureOrgChart+Icon"/>
    <dgm:cxn modelId="{715782E7-6C47-4773-B83E-67B3EB685D16}" type="presParOf" srcId="{E7D96680-E46F-4DA0-833E-E88A82EEAF71}" destId="{B5340848-9300-44E2-B492-A4DDB1E9D4FF}" srcOrd="1" destOrd="0" presId="urn:microsoft.com/office/officeart/2005/8/layout/pictureOrgChart+Icon"/>
    <dgm:cxn modelId="{1916A237-0E68-4D50-A9E9-384C50F753AF}" type="presParOf" srcId="{E7D96680-E46F-4DA0-833E-E88A82EEAF71}" destId="{0BF9DF11-91E1-4B9C-A2A9-02B55C674957}" srcOrd="2" destOrd="0" presId="urn:microsoft.com/office/officeart/2005/8/layout/pictureOrgChart+Icon"/>
    <dgm:cxn modelId="{8B8C1FA5-BC0D-4A52-A7FA-A6A01A0C7A69}" type="presParOf" srcId="{8A5D92DE-E5A6-49AD-840C-B0BF26C4FC60}" destId="{6663FBCB-A28A-4A02-9350-B0E929B9EDBD}" srcOrd="1" destOrd="0" presId="urn:microsoft.com/office/officeart/2005/8/layout/pictureOrgChart+Icon"/>
    <dgm:cxn modelId="{674F582B-B2A8-4727-980B-36E09BF355B4}" type="presParOf" srcId="{6663FBCB-A28A-4A02-9350-B0E929B9EDBD}" destId="{B49CA0D6-13F5-4DC7-84C8-91CBFAE7E80C}" srcOrd="0" destOrd="0" presId="urn:microsoft.com/office/officeart/2005/8/layout/pictureOrgChart+Icon"/>
    <dgm:cxn modelId="{407E0FF9-A04B-4819-9545-5421768684E7}" type="presParOf" srcId="{6663FBCB-A28A-4A02-9350-B0E929B9EDBD}" destId="{9BB60443-1A7D-4D5A-B3BC-8661D0611440}" srcOrd="1" destOrd="0" presId="urn:microsoft.com/office/officeart/2005/8/layout/pictureOrgChart+Icon"/>
    <dgm:cxn modelId="{06F2BF6F-94CE-4A18-BF8F-B18A1AEB113F}" type="presParOf" srcId="{9BB60443-1A7D-4D5A-B3BC-8661D0611440}" destId="{C4EB6B32-9DE0-4775-B7E6-594AC92457AD}" srcOrd="0" destOrd="0" presId="urn:microsoft.com/office/officeart/2005/8/layout/pictureOrgChart+Icon"/>
    <dgm:cxn modelId="{BE68F159-EE19-4EF2-B739-E8B3773DF12C}" type="presParOf" srcId="{C4EB6B32-9DE0-4775-B7E6-594AC92457AD}" destId="{9B5E373E-9383-40CC-B655-EDC8B11DA62C}" srcOrd="0" destOrd="0" presId="urn:microsoft.com/office/officeart/2005/8/layout/pictureOrgChart+Icon"/>
    <dgm:cxn modelId="{33664DFB-1F90-4F2C-B370-A8FCDAB2BB37}" type="presParOf" srcId="{C4EB6B32-9DE0-4775-B7E6-594AC92457AD}" destId="{6A89E109-2AC9-4F7B-97FA-CB1F766CA318}" srcOrd="1" destOrd="0" presId="urn:microsoft.com/office/officeart/2005/8/layout/pictureOrgChart+Icon"/>
    <dgm:cxn modelId="{4FB9EC42-5450-4094-B4DD-37918351C8C6}" type="presParOf" srcId="{C4EB6B32-9DE0-4775-B7E6-594AC92457AD}" destId="{634FB4AF-1780-4C26-8AB6-00D3C4A4EAFC}" srcOrd="2" destOrd="0" presId="urn:microsoft.com/office/officeart/2005/8/layout/pictureOrgChart+Icon"/>
    <dgm:cxn modelId="{57A0604E-929A-4F07-B6A3-9A67C535F634}" type="presParOf" srcId="{9BB60443-1A7D-4D5A-B3BC-8661D0611440}" destId="{AE3CA287-C77E-450D-A882-F535C6764453}" srcOrd="1" destOrd="0" presId="urn:microsoft.com/office/officeart/2005/8/layout/pictureOrgChart+Icon"/>
    <dgm:cxn modelId="{9E261875-F48A-4706-823A-72C0B9882832}" type="presParOf" srcId="{9BB60443-1A7D-4D5A-B3BC-8661D0611440}" destId="{4A1EE8FC-2DDF-485C-A6E2-E5365706D017}" srcOrd="2" destOrd="0" presId="urn:microsoft.com/office/officeart/2005/8/layout/pictureOrgChart+Icon"/>
    <dgm:cxn modelId="{527361F3-846E-44FD-9EE3-925F5F972B84}" type="presParOf" srcId="{6663FBCB-A28A-4A02-9350-B0E929B9EDBD}" destId="{67DE5D85-3DFB-4665-8155-3D573F6D406F}" srcOrd="2" destOrd="0" presId="urn:microsoft.com/office/officeart/2005/8/layout/pictureOrgChart+Icon"/>
    <dgm:cxn modelId="{95486A69-0597-4E5E-A9DD-25E86FDBB936}" type="presParOf" srcId="{6663FBCB-A28A-4A02-9350-B0E929B9EDBD}" destId="{3EF8EA64-6920-4FF3-8EA7-8C6ABE674AA3}" srcOrd="3" destOrd="0" presId="urn:microsoft.com/office/officeart/2005/8/layout/pictureOrgChart+Icon"/>
    <dgm:cxn modelId="{4B4847F8-D06B-45C6-9F35-773DC653D10E}" type="presParOf" srcId="{3EF8EA64-6920-4FF3-8EA7-8C6ABE674AA3}" destId="{50997668-88DF-4189-BF60-25995F29DD6B}" srcOrd="0" destOrd="0" presId="urn:microsoft.com/office/officeart/2005/8/layout/pictureOrgChart+Icon"/>
    <dgm:cxn modelId="{2DD2332A-F5B6-4068-97D3-486541E9EFB6}" type="presParOf" srcId="{50997668-88DF-4189-BF60-25995F29DD6B}" destId="{A02C51BB-FB36-4D2C-B4A6-F4EE7AE9CDAB}" srcOrd="0" destOrd="0" presId="urn:microsoft.com/office/officeart/2005/8/layout/pictureOrgChart+Icon"/>
    <dgm:cxn modelId="{B1BD57ED-BFCC-492F-9124-1DA1117152D3}" type="presParOf" srcId="{50997668-88DF-4189-BF60-25995F29DD6B}" destId="{7785E453-DC4A-47D3-AF11-23837887B203}" srcOrd="1" destOrd="0" presId="urn:microsoft.com/office/officeart/2005/8/layout/pictureOrgChart+Icon"/>
    <dgm:cxn modelId="{BB3ACB53-A81B-4C54-AAEC-0D6EA0F1855A}" type="presParOf" srcId="{50997668-88DF-4189-BF60-25995F29DD6B}" destId="{413085F6-6DD3-487C-B72B-6811AE0A01EA}" srcOrd="2" destOrd="0" presId="urn:microsoft.com/office/officeart/2005/8/layout/pictureOrgChart+Icon"/>
    <dgm:cxn modelId="{0C23EE2C-2AA3-4647-8F75-EADF6768F43A}" type="presParOf" srcId="{3EF8EA64-6920-4FF3-8EA7-8C6ABE674AA3}" destId="{F5BAF995-EB5F-42DF-A141-5BB5B558ED9F}" srcOrd="1" destOrd="0" presId="urn:microsoft.com/office/officeart/2005/8/layout/pictureOrgChart+Icon"/>
    <dgm:cxn modelId="{C6F7E985-B99C-4742-854C-79FDE3DE18F1}" type="presParOf" srcId="{3EF8EA64-6920-4FF3-8EA7-8C6ABE674AA3}" destId="{BE190A88-C65C-491E-A2AF-AA8C89B99E1B}" srcOrd="2" destOrd="0" presId="urn:microsoft.com/office/officeart/2005/8/layout/pictureOrgChart+Icon"/>
    <dgm:cxn modelId="{52258DE4-3728-448B-AD2F-5E1101022E71}" type="presParOf" srcId="{6663FBCB-A28A-4A02-9350-B0E929B9EDBD}" destId="{4D85B129-7AEE-4391-925F-323F6790A6DC}" srcOrd="4" destOrd="0" presId="urn:microsoft.com/office/officeart/2005/8/layout/pictureOrgChart+Icon"/>
    <dgm:cxn modelId="{8EFAD83D-44E5-47D0-B74B-B643A1C41AE1}" type="presParOf" srcId="{6663FBCB-A28A-4A02-9350-B0E929B9EDBD}" destId="{B99376BB-9E76-4977-8C7A-F3B5DDF315EB}" srcOrd="5" destOrd="0" presId="urn:microsoft.com/office/officeart/2005/8/layout/pictureOrgChart+Icon"/>
    <dgm:cxn modelId="{AE42E975-6596-41AD-8CAC-1FF5C90D0B32}" type="presParOf" srcId="{B99376BB-9E76-4977-8C7A-F3B5DDF315EB}" destId="{75053983-825F-41C3-9915-4205F23CDED9}" srcOrd="0" destOrd="0" presId="urn:microsoft.com/office/officeart/2005/8/layout/pictureOrgChart+Icon"/>
    <dgm:cxn modelId="{0EA14D46-0EC5-4B24-8406-473E8AF1D42F}" type="presParOf" srcId="{75053983-825F-41C3-9915-4205F23CDED9}" destId="{61962EC0-F0AD-469C-BF0F-F768F3279566}" srcOrd="0" destOrd="0" presId="urn:microsoft.com/office/officeart/2005/8/layout/pictureOrgChart+Icon"/>
    <dgm:cxn modelId="{BF02C63B-9BD8-4FEE-BCB2-C645E0C50268}" type="presParOf" srcId="{75053983-825F-41C3-9915-4205F23CDED9}" destId="{C52C6655-1D4B-4B45-8417-5562EC7CA2A2}" srcOrd="1" destOrd="0" presId="urn:microsoft.com/office/officeart/2005/8/layout/pictureOrgChart+Icon"/>
    <dgm:cxn modelId="{EEE01887-4F95-45E1-8C8D-5635029C6778}" type="presParOf" srcId="{75053983-825F-41C3-9915-4205F23CDED9}" destId="{75278EAC-5C82-46D5-80F6-AEC66C50FAE9}" srcOrd="2" destOrd="0" presId="urn:microsoft.com/office/officeart/2005/8/layout/pictureOrgChart+Icon"/>
    <dgm:cxn modelId="{91B615B2-2436-473C-8AC1-C5C555C2218D}" type="presParOf" srcId="{B99376BB-9E76-4977-8C7A-F3B5DDF315EB}" destId="{967DF4F2-BC47-4780-9FE6-032264AE6ACA}" srcOrd="1" destOrd="0" presId="urn:microsoft.com/office/officeart/2005/8/layout/pictureOrgChart+Icon"/>
    <dgm:cxn modelId="{78AE4B4E-977D-484F-85F2-898C7BAD8EB4}" type="presParOf" srcId="{B99376BB-9E76-4977-8C7A-F3B5DDF315EB}" destId="{407C77F5-2A55-4BAB-914D-090D360C4CCD}" srcOrd="2" destOrd="0" presId="urn:microsoft.com/office/officeart/2005/8/layout/pictureOrgChart+Icon"/>
    <dgm:cxn modelId="{D9A7B0D7-8D25-4246-8ED1-08846042686A}" type="presParOf" srcId="{6663FBCB-A28A-4A02-9350-B0E929B9EDBD}" destId="{B388B0D7-3726-4AEF-AA3F-DF5AD43541F9}" srcOrd="6" destOrd="0" presId="urn:microsoft.com/office/officeart/2005/8/layout/pictureOrgChart+Icon"/>
    <dgm:cxn modelId="{D23F0909-9832-462E-AB2A-EFFA868C34BB}" type="presParOf" srcId="{6663FBCB-A28A-4A02-9350-B0E929B9EDBD}" destId="{2E28F8FC-7AF9-4C60-B87F-184751F2D2E9}" srcOrd="7" destOrd="0" presId="urn:microsoft.com/office/officeart/2005/8/layout/pictureOrgChart+Icon"/>
    <dgm:cxn modelId="{D7394ABA-6E4A-4169-B852-F194A89AC931}" type="presParOf" srcId="{2E28F8FC-7AF9-4C60-B87F-184751F2D2E9}" destId="{E50334A1-010B-4E37-AB21-93014F26B95A}" srcOrd="0" destOrd="0" presId="urn:microsoft.com/office/officeart/2005/8/layout/pictureOrgChart+Icon"/>
    <dgm:cxn modelId="{BC873F0F-FC18-4DE4-A4BD-5DA17610C7C2}" type="presParOf" srcId="{E50334A1-010B-4E37-AB21-93014F26B95A}" destId="{40D3ED7C-2A4B-4F95-B36D-1BB186CAC935}" srcOrd="0" destOrd="0" presId="urn:microsoft.com/office/officeart/2005/8/layout/pictureOrgChart+Icon"/>
    <dgm:cxn modelId="{6CA25BA0-4611-41A9-87B8-DAC0B59605B7}" type="presParOf" srcId="{E50334A1-010B-4E37-AB21-93014F26B95A}" destId="{574699FD-AED9-4D85-A5E5-F0B2F6FE12A6}" srcOrd="1" destOrd="0" presId="urn:microsoft.com/office/officeart/2005/8/layout/pictureOrgChart+Icon"/>
    <dgm:cxn modelId="{DB93DB8D-2E10-445D-BCE4-D98083623F4C}" type="presParOf" srcId="{E50334A1-010B-4E37-AB21-93014F26B95A}" destId="{5B26B31A-5035-46E5-92C8-FD2FF6758154}" srcOrd="2" destOrd="0" presId="urn:microsoft.com/office/officeart/2005/8/layout/pictureOrgChart+Icon"/>
    <dgm:cxn modelId="{4DF2844B-76C5-40E8-9B0C-F218FC1974F0}" type="presParOf" srcId="{2E28F8FC-7AF9-4C60-B87F-184751F2D2E9}" destId="{FEA362E9-7658-455E-9B90-0AEB3DE04DFE}" srcOrd="1" destOrd="0" presId="urn:microsoft.com/office/officeart/2005/8/layout/pictureOrgChart+Icon"/>
    <dgm:cxn modelId="{4CB9BDC0-359C-4831-BE41-CA037F88431F}" type="presParOf" srcId="{2E28F8FC-7AF9-4C60-B87F-184751F2D2E9}" destId="{7F2DF71F-FC4D-450E-B71A-074CA5A61F3B}" srcOrd="2" destOrd="0" presId="urn:microsoft.com/office/officeart/2005/8/layout/pictureOrgChart+Icon"/>
    <dgm:cxn modelId="{4BF1C3D8-F961-48F9-95F1-D8416AAA03C0}" type="presParOf" srcId="{6663FBCB-A28A-4A02-9350-B0E929B9EDBD}" destId="{6F6C5B6B-FD66-4FF9-8B5F-1D0A89EDA0E1}" srcOrd="8" destOrd="0" presId="urn:microsoft.com/office/officeart/2005/8/layout/pictureOrgChart+Icon"/>
    <dgm:cxn modelId="{8FAB071D-96C4-4A27-9790-A88EC087ADC7}" type="presParOf" srcId="{6663FBCB-A28A-4A02-9350-B0E929B9EDBD}" destId="{4EDF24B7-7FCB-4219-BEA6-BF20CD3ED7E5}" srcOrd="9" destOrd="0" presId="urn:microsoft.com/office/officeart/2005/8/layout/pictureOrgChart+Icon"/>
    <dgm:cxn modelId="{772A87DA-6305-4C67-9FD6-B4DFDE763751}" type="presParOf" srcId="{4EDF24B7-7FCB-4219-BEA6-BF20CD3ED7E5}" destId="{C81E172B-4B59-48D5-B800-D560918A61FF}" srcOrd="0" destOrd="0" presId="urn:microsoft.com/office/officeart/2005/8/layout/pictureOrgChart+Icon"/>
    <dgm:cxn modelId="{8C78A96E-098C-4B18-B273-2CCA0B332280}" type="presParOf" srcId="{C81E172B-4B59-48D5-B800-D560918A61FF}" destId="{EE1B9484-6596-4069-8D62-E2FA328215DA}" srcOrd="0" destOrd="0" presId="urn:microsoft.com/office/officeart/2005/8/layout/pictureOrgChart+Icon"/>
    <dgm:cxn modelId="{133D0322-E898-49EF-BECA-FBBAB72723C1}" type="presParOf" srcId="{C81E172B-4B59-48D5-B800-D560918A61FF}" destId="{DC75EAA4-A214-4D65-A694-F7915F966B59}" srcOrd="1" destOrd="0" presId="urn:microsoft.com/office/officeart/2005/8/layout/pictureOrgChart+Icon"/>
    <dgm:cxn modelId="{CDF4F7DB-C03D-4AD7-9430-30228FF45F6E}" type="presParOf" srcId="{C81E172B-4B59-48D5-B800-D560918A61FF}" destId="{E7AA6700-2DCE-4BAB-B193-05BB4AE0FD5E}" srcOrd="2" destOrd="0" presId="urn:microsoft.com/office/officeart/2005/8/layout/pictureOrgChart+Icon"/>
    <dgm:cxn modelId="{6AF7FC64-21BB-4980-A11A-9CC42D1BF168}" type="presParOf" srcId="{4EDF24B7-7FCB-4219-BEA6-BF20CD3ED7E5}" destId="{B0ED1B34-09C0-46A3-AF0B-1E52589D900D}" srcOrd="1" destOrd="0" presId="urn:microsoft.com/office/officeart/2005/8/layout/pictureOrgChart+Icon"/>
    <dgm:cxn modelId="{A6D67576-68BC-4112-AEDE-097FDA75FE07}" type="presParOf" srcId="{4EDF24B7-7FCB-4219-BEA6-BF20CD3ED7E5}" destId="{9017781B-F69F-4BE3-8B47-71239ECF8B4A}" srcOrd="2" destOrd="0" presId="urn:microsoft.com/office/officeart/2005/8/layout/pictureOrgChart+Icon"/>
    <dgm:cxn modelId="{875195FB-3100-4C15-A6FE-B89AEB926887}" type="presParOf" srcId="{6663FBCB-A28A-4A02-9350-B0E929B9EDBD}" destId="{88DD4185-1F0F-4E59-A224-7F8DFECC7D20}" srcOrd="10" destOrd="0" presId="urn:microsoft.com/office/officeart/2005/8/layout/pictureOrgChart+Icon"/>
    <dgm:cxn modelId="{0D232796-FA45-4FB7-BCC2-8B9F37376E8A}" type="presParOf" srcId="{6663FBCB-A28A-4A02-9350-B0E929B9EDBD}" destId="{B3031731-8EE2-447B-AFF0-341DD733CA4D}" srcOrd="11" destOrd="0" presId="urn:microsoft.com/office/officeart/2005/8/layout/pictureOrgChart+Icon"/>
    <dgm:cxn modelId="{6DD81097-7A5B-4B09-ACF7-4ABFF9A4A27D}" type="presParOf" srcId="{B3031731-8EE2-447B-AFF0-341DD733CA4D}" destId="{D82974F5-7926-48C7-975C-2F8C2707A2BF}" srcOrd="0" destOrd="0" presId="urn:microsoft.com/office/officeart/2005/8/layout/pictureOrgChart+Icon"/>
    <dgm:cxn modelId="{16323DC1-EC47-42A9-9049-438A9B817528}" type="presParOf" srcId="{D82974F5-7926-48C7-975C-2F8C2707A2BF}" destId="{EBCA71FF-AC1A-4E4D-A8C3-24E2BF6C7E05}" srcOrd="0" destOrd="0" presId="urn:microsoft.com/office/officeart/2005/8/layout/pictureOrgChart+Icon"/>
    <dgm:cxn modelId="{A6D44284-D9C1-4C25-9359-0DFDEE6ABE37}" type="presParOf" srcId="{D82974F5-7926-48C7-975C-2F8C2707A2BF}" destId="{D3D88010-BC19-49AE-A263-E26965B8305B}" srcOrd="1" destOrd="0" presId="urn:microsoft.com/office/officeart/2005/8/layout/pictureOrgChart+Icon"/>
    <dgm:cxn modelId="{0C15F388-E5BF-4490-B331-5AE00B9F85AC}" type="presParOf" srcId="{D82974F5-7926-48C7-975C-2F8C2707A2BF}" destId="{978E5A9F-E5F3-470A-AF42-D43E099C2262}" srcOrd="2" destOrd="0" presId="urn:microsoft.com/office/officeart/2005/8/layout/pictureOrgChart+Icon"/>
    <dgm:cxn modelId="{8142E88D-D707-4CD4-B08F-FB4A5DE40FD7}" type="presParOf" srcId="{B3031731-8EE2-447B-AFF0-341DD733CA4D}" destId="{0B5662F4-4CD6-4C4C-BE5E-FA0E5D73A20B}" srcOrd="1" destOrd="0" presId="urn:microsoft.com/office/officeart/2005/8/layout/pictureOrgChart+Icon"/>
    <dgm:cxn modelId="{63BB7FFD-791C-4EEF-8B7B-0A7AE1E059A4}" type="presParOf" srcId="{B3031731-8EE2-447B-AFF0-341DD733CA4D}" destId="{2FD5D0A0-02A9-4A2D-B3CF-52E13BA14A90}" srcOrd="2" destOrd="0" presId="urn:microsoft.com/office/officeart/2005/8/layout/pictureOrgChart+Icon"/>
    <dgm:cxn modelId="{FABC6216-340F-41E7-AC66-D947640EF8EA}" type="presParOf" srcId="{8A5D92DE-E5A6-49AD-840C-B0BF26C4FC60}" destId="{C022D614-D7B4-4746-A99A-2976BAED3ABE}"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ADDBB6B-C6A1-4DF7-940A-585D4AB8CF92}" type="doc">
      <dgm:prSet loTypeId="urn:microsoft.com/office/officeart/2005/8/layout/vList4" loCatId="list" qsTypeId="urn:microsoft.com/office/officeart/2005/8/quickstyle/simple3" qsCatId="simple" csTypeId="urn:microsoft.com/office/officeart/2005/8/colors/colorful5" csCatId="colorful" phldr="1"/>
      <dgm:spPr/>
      <dgm:t>
        <a:bodyPr/>
        <a:lstStyle/>
        <a:p>
          <a:endParaRPr lang="en-IN"/>
        </a:p>
      </dgm:t>
    </dgm:pt>
    <dgm:pt modelId="{BDE21789-2E17-4FB7-AB22-441AC7C02370}">
      <dgm:prSet phldrT="[Text]" custT="1"/>
      <dgm:spPr/>
      <dgm:t>
        <a:bodyPr/>
        <a:lstStyle/>
        <a:p>
          <a:r>
            <a:rPr lang="en-IN" sz="1800"/>
            <a:t>Perspective</a:t>
          </a:r>
        </a:p>
      </dgm:t>
    </dgm:pt>
    <dgm:pt modelId="{1D9FE8EF-61CC-404A-A8C9-93D20881E36E}" type="parTrans" cxnId="{F7CAEDC3-050E-43B5-B779-30076198907C}">
      <dgm:prSet/>
      <dgm:spPr/>
      <dgm:t>
        <a:bodyPr/>
        <a:lstStyle/>
        <a:p>
          <a:endParaRPr lang="en-IN"/>
        </a:p>
      </dgm:t>
    </dgm:pt>
    <dgm:pt modelId="{CEB25438-143E-4EB2-B184-41E54D90DE1F}" type="sibTrans" cxnId="{F7CAEDC3-050E-43B5-B779-30076198907C}">
      <dgm:prSet/>
      <dgm:spPr/>
      <dgm:t>
        <a:bodyPr/>
        <a:lstStyle/>
        <a:p>
          <a:endParaRPr lang="en-IN"/>
        </a:p>
      </dgm:t>
    </dgm:pt>
    <dgm:pt modelId="{4A4710FF-A762-4C57-94F4-0E47030D3985}">
      <dgm:prSet phldrT="[Text]" custT="1"/>
      <dgm:spPr/>
      <dgm:t>
        <a:bodyPr/>
        <a:lstStyle/>
        <a:p>
          <a:r>
            <a:rPr lang="en-IN" sz="1200"/>
            <a:t>To revolutionize the way the company operates by integrating AI along with daily operations</a:t>
          </a:r>
        </a:p>
      </dgm:t>
    </dgm:pt>
    <dgm:pt modelId="{1C5CD600-05E9-4429-9BC3-011EC7AF107A}" type="parTrans" cxnId="{501BB71F-50D9-4CD4-A15B-1891965A2052}">
      <dgm:prSet/>
      <dgm:spPr/>
      <dgm:t>
        <a:bodyPr/>
        <a:lstStyle/>
        <a:p>
          <a:endParaRPr lang="en-IN"/>
        </a:p>
      </dgm:t>
    </dgm:pt>
    <dgm:pt modelId="{37062F21-5B4C-4B8E-A8CE-0CFD881A1996}" type="sibTrans" cxnId="{501BB71F-50D9-4CD4-A15B-1891965A2052}">
      <dgm:prSet/>
      <dgm:spPr/>
      <dgm:t>
        <a:bodyPr/>
        <a:lstStyle/>
        <a:p>
          <a:endParaRPr lang="en-IN"/>
        </a:p>
      </dgm:t>
    </dgm:pt>
    <dgm:pt modelId="{0B4895B9-DF84-48E4-A68A-22F3F55F1188}">
      <dgm:prSet phldrT="[Text]" custT="1"/>
      <dgm:spPr/>
      <dgm:t>
        <a:bodyPr/>
        <a:lstStyle/>
        <a:p>
          <a:r>
            <a:rPr lang="en-IN" sz="1200"/>
            <a:t>To provide more customizable service to customers and gaining a huge competitive advantage</a:t>
          </a:r>
        </a:p>
      </dgm:t>
    </dgm:pt>
    <dgm:pt modelId="{3AAC0670-8327-4547-ADF5-A733829CE2A3}" type="parTrans" cxnId="{1B8B0CD7-7C23-48A9-B711-3E1A5D601F81}">
      <dgm:prSet/>
      <dgm:spPr/>
      <dgm:t>
        <a:bodyPr/>
        <a:lstStyle/>
        <a:p>
          <a:endParaRPr lang="en-IN"/>
        </a:p>
      </dgm:t>
    </dgm:pt>
    <dgm:pt modelId="{5BD2BA72-9A72-4DED-A9B3-7997B077C2CC}" type="sibTrans" cxnId="{1B8B0CD7-7C23-48A9-B711-3E1A5D601F81}">
      <dgm:prSet/>
      <dgm:spPr/>
      <dgm:t>
        <a:bodyPr/>
        <a:lstStyle/>
        <a:p>
          <a:endParaRPr lang="en-IN"/>
        </a:p>
      </dgm:t>
    </dgm:pt>
    <dgm:pt modelId="{479CE673-A4D8-48B8-9001-76CACCD95C04}">
      <dgm:prSet phldrT="[Text]" custT="1"/>
      <dgm:spPr/>
      <dgm:t>
        <a:bodyPr/>
        <a:lstStyle/>
        <a:p>
          <a:r>
            <a:rPr lang="en-IN" sz="1800"/>
            <a:t>Pattern</a:t>
          </a:r>
        </a:p>
      </dgm:t>
    </dgm:pt>
    <dgm:pt modelId="{B63EDE79-3DD5-482F-B530-C95D4FE27E1E}" type="parTrans" cxnId="{999289C2-B804-4316-832C-D0296792A26B}">
      <dgm:prSet/>
      <dgm:spPr/>
      <dgm:t>
        <a:bodyPr/>
        <a:lstStyle/>
        <a:p>
          <a:endParaRPr lang="en-IN"/>
        </a:p>
      </dgm:t>
    </dgm:pt>
    <dgm:pt modelId="{B65E4B35-2B31-483E-ABD6-696B81EFCF90}" type="sibTrans" cxnId="{999289C2-B804-4316-832C-D0296792A26B}">
      <dgm:prSet/>
      <dgm:spPr/>
      <dgm:t>
        <a:bodyPr/>
        <a:lstStyle/>
        <a:p>
          <a:endParaRPr lang="en-IN"/>
        </a:p>
      </dgm:t>
    </dgm:pt>
    <dgm:pt modelId="{4950E1E5-2E31-4C03-AE7E-168EC6754DC1}">
      <dgm:prSet phldrT="[Text]" custT="1"/>
      <dgm:spPr/>
      <dgm:t>
        <a:bodyPr/>
        <a:lstStyle/>
        <a:p>
          <a:r>
            <a:rPr lang="en-IN" sz="1200"/>
            <a:t>Making the processes more digitized for successfully integrating the monotonous ones with Project AI</a:t>
          </a:r>
        </a:p>
      </dgm:t>
    </dgm:pt>
    <dgm:pt modelId="{C5561B24-D126-40A3-AE25-85F14B34F147}" type="parTrans" cxnId="{940131AF-D165-4D5C-80C9-628CCC3E6683}">
      <dgm:prSet/>
      <dgm:spPr/>
      <dgm:t>
        <a:bodyPr/>
        <a:lstStyle/>
        <a:p>
          <a:endParaRPr lang="en-IN"/>
        </a:p>
      </dgm:t>
    </dgm:pt>
    <dgm:pt modelId="{69AAE876-9631-4FC3-981A-3A4BF5FB4FF0}" type="sibTrans" cxnId="{940131AF-D165-4D5C-80C9-628CCC3E6683}">
      <dgm:prSet/>
      <dgm:spPr/>
      <dgm:t>
        <a:bodyPr/>
        <a:lstStyle/>
        <a:p>
          <a:endParaRPr lang="en-IN"/>
        </a:p>
      </dgm:t>
    </dgm:pt>
    <dgm:pt modelId="{B144EAA1-C98F-4E5C-9753-E9581A3B7595}">
      <dgm:prSet phldrT="[Text]" custT="1"/>
      <dgm:spPr/>
      <dgm:t>
        <a:bodyPr/>
        <a:lstStyle/>
        <a:p>
          <a:r>
            <a:rPr lang="en-IN" sz="1800"/>
            <a:t>Plan</a:t>
          </a:r>
        </a:p>
      </dgm:t>
    </dgm:pt>
    <dgm:pt modelId="{874E4FEE-778F-42DC-A26E-4C2317F0269B}" type="parTrans" cxnId="{75F4A0A7-7F2C-45D8-88BF-0A65753D1A02}">
      <dgm:prSet/>
      <dgm:spPr/>
      <dgm:t>
        <a:bodyPr/>
        <a:lstStyle/>
        <a:p>
          <a:endParaRPr lang="en-IN"/>
        </a:p>
      </dgm:t>
    </dgm:pt>
    <dgm:pt modelId="{408F9678-1931-41A7-8D1F-070DC9847700}" type="sibTrans" cxnId="{75F4A0A7-7F2C-45D8-88BF-0A65753D1A02}">
      <dgm:prSet/>
      <dgm:spPr/>
      <dgm:t>
        <a:bodyPr/>
        <a:lstStyle/>
        <a:p>
          <a:endParaRPr lang="en-IN"/>
        </a:p>
      </dgm:t>
    </dgm:pt>
    <dgm:pt modelId="{22E3409A-9DA0-4E7A-A20D-5208F294DDF7}">
      <dgm:prSet phldrT="[Text]" custT="1"/>
      <dgm:spPr/>
      <dgm:t>
        <a:bodyPr/>
        <a:lstStyle/>
        <a:p>
          <a:r>
            <a:rPr lang="en-IN" sz="1200"/>
            <a:t>Revolutionize the way processes are designed</a:t>
          </a:r>
        </a:p>
      </dgm:t>
    </dgm:pt>
    <dgm:pt modelId="{0DC12CFD-B92C-45A6-889B-A0B3A5D97B42}" type="parTrans" cxnId="{95824A11-68E1-45B3-8650-7C0004A19CDC}">
      <dgm:prSet/>
      <dgm:spPr/>
      <dgm:t>
        <a:bodyPr/>
        <a:lstStyle/>
        <a:p>
          <a:endParaRPr lang="en-IN"/>
        </a:p>
      </dgm:t>
    </dgm:pt>
    <dgm:pt modelId="{98542AD0-63BC-44CB-8D7A-EA0E33918D05}" type="sibTrans" cxnId="{95824A11-68E1-45B3-8650-7C0004A19CDC}">
      <dgm:prSet/>
      <dgm:spPr/>
      <dgm:t>
        <a:bodyPr/>
        <a:lstStyle/>
        <a:p>
          <a:endParaRPr lang="en-IN"/>
        </a:p>
      </dgm:t>
    </dgm:pt>
    <dgm:pt modelId="{93DC1947-DD78-43BF-9248-F085099B873A}">
      <dgm:prSet custT="1"/>
      <dgm:spPr/>
      <dgm:t>
        <a:bodyPr/>
        <a:lstStyle/>
        <a:p>
          <a:r>
            <a:rPr lang="en-IN" sz="1800"/>
            <a:t>Position</a:t>
          </a:r>
        </a:p>
      </dgm:t>
    </dgm:pt>
    <dgm:pt modelId="{3FDC8413-D879-41DF-9B9A-353FEC838B48}" type="parTrans" cxnId="{6B5CBE31-B33C-4D28-8352-9195621F6E77}">
      <dgm:prSet/>
      <dgm:spPr/>
      <dgm:t>
        <a:bodyPr/>
        <a:lstStyle/>
        <a:p>
          <a:endParaRPr lang="en-IN"/>
        </a:p>
      </dgm:t>
    </dgm:pt>
    <dgm:pt modelId="{74E4B066-97CF-4F32-AF6A-5526E934132D}" type="sibTrans" cxnId="{6B5CBE31-B33C-4D28-8352-9195621F6E77}">
      <dgm:prSet/>
      <dgm:spPr/>
      <dgm:t>
        <a:bodyPr/>
        <a:lstStyle/>
        <a:p>
          <a:endParaRPr lang="en-IN"/>
        </a:p>
      </dgm:t>
    </dgm:pt>
    <dgm:pt modelId="{A3F60FBE-6F64-4DE3-A8A7-FF25D477485B}">
      <dgm:prSet custT="1"/>
      <dgm:spPr/>
      <dgm:t>
        <a:bodyPr/>
        <a:lstStyle/>
        <a:p>
          <a:r>
            <a:rPr lang="en-IN" sz="1800"/>
            <a:t>Ploy</a:t>
          </a:r>
        </a:p>
      </dgm:t>
    </dgm:pt>
    <dgm:pt modelId="{FE80AB19-C325-4374-A0D5-38718E2704FE}" type="parTrans" cxnId="{FA02071F-3620-48E4-B046-382200746E7D}">
      <dgm:prSet/>
      <dgm:spPr/>
      <dgm:t>
        <a:bodyPr/>
        <a:lstStyle/>
        <a:p>
          <a:endParaRPr lang="en-IN"/>
        </a:p>
      </dgm:t>
    </dgm:pt>
    <dgm:pt modelId="{22D1C579-BB18-4951-94CC-C3002AA99F9E}" type="sibTrans" cxnId="{FA02071F-3620-48E4-B046-382200746E7D}">
      <dgm:prSet/>
      <dgm:spPr/>
      <dgm:t>
        <a:bodyPr/>
        <a:lstStyle/>
        <a:p>
          <a:endParaRPr lang="en-IN"/>
        </a:p>
      </dgm:t>
    </dgm:pt>
    <dgm:pt modelId="{DB9D9761-E9C3-4CD9-A1F4-C27A3C09BC6A}">
      <dgm:prSet custT="1"/>
      <dgm:spPr/>
      <dgm:t>
        <a:bodyPr/>
        <a:lstStyle/>
        <a:p>
          <a:endParaRPr lang="en-IN" sz="1200">
            <a:solidFill>
              <a:schemeClr val="tx1"/>
            </a:solidFill>
          </a:endParaRPr>
        </a:p>
      </dgm:t>
    </dgm:pt>
    <dgm:pt modelId="{65552371-2254-418A-AAA0-EF225DA824B9}" type="parTrans" cxnId="{97FC5E05-CEFD-41A1-8311-9AE25CEDADC2}">
      <dgm:prSet/>
      <dgm:spPr/>
      <dgm:t>
        <a:bodyPr/>
        <a:lstStyle/>
        <a:p>
          <a:endParaRPr lang="en-IN"/>
        </a:p>
      </dgm:t>
    </dgm:pt>
    <dgm:pt modelId="{2486F60E-D143-4A62-A39A-972AF9967CDE}" type="sibTrans" cxnId="{97FC5E05-CEFD-41A1-8311-9AE25CEDADC2}">
      <dgm:prSet/>
      <dgm:spPr/>
      <dgm:t>
        <a:bodyPr/>
        <a:lstStyle/>
        <a:p>
          <a:endParaRPr lang="en-IN"/>
        </a:p>
      </dgm:t>
    </dgm:pt>
    <dgm:pt modelId="{23B89FE9-EF9C-401D-AD3C-F63764017459}">
      <dgm:prSet custT="1"/>
      <dgm:spPr/>
      <dgm:t>
        <a:bodyPr/>
        <a:lstStyle/>
        <a:p>
          <a:r>
            <a:rPr lang="en-IN" sz="1200"/>
            <a:t>To stay focused and true to the core competency without letting the process change affect the position in the market</a:t>
          </a:r>
        </a:p>
      </dgm:t>
    </dgm:pt>
    <dgm:pt modelId="{B643810D-5BA3-46DE-BFFE-4184AA16CD1B}" type="parTrans" cxnId="{68E16281-CC15-4F71-A14A-4655396C53FB}">
      <dgm:prSet/>
      <dgm:spPr/>
      <dgm:t>
        <a:bodyPr/>
        <a:lstStyle/>
        <a:p>
          <a:endParaRPr lang="en-IN"/>
        </a:p>
      </dgm:t>
    </dgm:pt>
    <dgm:pt modelId="{0D7B44F9-B125-44AD-AA70-2438733E748F}" type="sibTrans" cxnId="{68E16281-CC15-4F71-A14A-4655396C53FB}">
      <dgm:prSet/>
      <dgm:spPr/>
      <dgm:t>
        <a:bodyPr/>
        <a:lstStyle/>
        <a:p>
          <a:endParaRPr lang="en-IN"/>
        </a:p>
      </dgm:t>
    </dgm:pt>
    <dgm:pt modelId="{E1EEF80A-BED7-4F56-8A6C-C3C1769628B2}">
      <dgm:prSet custT="1"/>
      <dgm:spPr/>
      <dgm:t>
        <a:bodyPr/>
        <a:lstStyle/>
        <a:p>
          <a:r>
            <a:rPr lang="en-IN" sz="1200"/>
            <a:t>Keeping a close track on major competitors and looking at patents being generated with respect to disruptive technology</a:t>
          </a:r>
        </a:p>
      </dgm:t>
    </dgm:pt>
    <dgm:pt modelId="{A45D4F4D-E765-40A1-ACDE-33DAA73B5A8E}" type="parTrans" cxnId="{8275A97B-3026-4DC2-8EB3-52D64A61F3CD}">
      <dgm:prSet/>
      <dgm:spPr/>
      <dgm:t>
        <a:bodyPr/>
        <a:lstStyle/>
        <a:p>
          <a:endParaRPr lang="en-IN"/>
        </a:p>
      </dgm:t>
    </dgm:pt>
    <dgm:pt modelId="{85131055-B43C-4DC4-9D8B-0E083068067D}" type="sibTrans" cxnId="{8275A97B-3026-4DC2-8EB3-52D64A61F3CD}">
      <dgm:prSet/>
      <dgm:spPr/>
      <dgm:t>
        <a:bodyPr/>
        <a:lstStyle/>
        <a:p>
          <a:endParaRPr lang="en-IN"/>
        </a:p>
      </dgm:t>
    </dgm:pt>
    <dgm:pt modelId="{40F9B7B4-0133-431F-868D-5EE527F373B9}">
      <dgm:prSet phldrT="[Text]" custT="1"/>
      <dgm:spPr/>
      <dgm:t>
        <a:bodyPr/>
        <a:lstStyle/>
        <a:p>
          <a:r>
            <a:rPr lang="en-IN" sz="1200"/>
            <a:t>Identifying customer purchase and behaviours for better service offerings</a:t>
          </a:r>
        </a:p>
      </dgm:t>
    </dgm:pt>
    <dgm:pt modelId="{BE3EEBA8-382A-4BF3-90A7-0A945B752DE9}" type="parTrans" cxnId="{9B1FC55C-A6B0-44A9-83C9-0489EB38F0C9}">
      <dgm:prSet/>
      <dgm:spPr/>
      <dgm:t>
        <a:bodyPr/>
        <a:lstStyle/>
        <a:p>
          <a:endParaRPr lang="en-IN"/>
        </a:p>
      </dgm:t>
    </dgm:pt>
    <dgm:pt modelId="{3EAFEEB8-4B8B-4CE2-8EE7-CEA69459B0AA}" type="sibTrans" cxnId="{9B1FC55C-A6B0-44A9-83C9-0489EB38F0C9}">
      <dgm:prSet/>
      <dgm:spPr/>
      <dgm:t>
        <a:bodyPr/>
        <a:lstStyle/>
        <a:p>
          <a:endParaRPr lang="en-IN"/>
        </a:p>
      </dgm:t>
    </dgm:pt>
    <dgm:pt modelId="{240BF4F1-7B38-4F6F-A6D0-9FD94CC11589}">
      <dgm:prSet phldrT="[Text]" custT="1"/>
      <dgm:spPr/>
      <dgm:t>
        <a:bodyPr/>
        <a:lstStyle/>
        <a:p>
          <a:r>
            <a:rPr lang="en-IN" sz="1200"/>
            <a:t>Providing customer the knowledge of interacting with the service offerings</a:t>
          </a:r>
        </a:p>
      </dgm:t>
    </dgm:pt>
    <dgm:pt modelId="{13EC43EE-2669-462F-860B-4EBA827536E3}" type="parTrans" cxnId="{E42ECF31-384A-441B-AB5C-F9EA48990189}">
      <dgm:prSet/>
      <dgm:spPr/>
      <dgm:t>
        <a:bodyPr/>
        <a:lstStyle/>
        <a:p>
          <a:endParaRPr lang="en-IN"/>
        </a:p>
      </dgm:t>
    </dgm:pt>
    <dgm:pt modelId="{116BF449-3AE4-42ED-8F22-1383AA05E57C}" type="sibTrans" cxnId="{E42ECF31-384A-441B-AB5C-F9EA48990189}">
      <dgm:prSet/>
      <dgm:spPr/>
      <dgm:t>
        <a:bodyPr/>
        <a:lstStyle/>
        <a:p>
          <a:endParaRPr lang="en-IN"/>
        </a:p>
      </dgm:t>
    </dgm:pt>
    <dgm:pt modelId="{BB4A83A4-B14E-4F88-8C4A-B78B7BBDE4F6}">
      <dgm:prSet phldrT="[Text]" custT="1"/>
      <dgm:spPr/>
      <dgm:t>
        <a:bodyPr/>
        <a:lstStyle/>
        <a:p>
          <a:r>
            <a:rPr lang="en-IN" sz="1200"/>
            <a:t>Aligning the firm’s infrastructure to undergo a radical change</a:t>
          </a:r>
        </a:p>
      </dgm:t>
    </dgm:pt>
    <dgm:pt modelId="{2C21F0F6-3634-4C50-9759-F9E8B27AB9FC}" type="parTrans" cxnId="{408A38C7-111E-498A-9441-8814B0C863D0}">
      <dgm:prSet/>
      <dgm:spPr/>
      <dgm:t>
        <a:bodyPr/>
        <a:lstStyle/>
        <a:p>
          <a:endParaRPr lang="en-IN"/>
        </a:p>
      </dgm:t>
    </dgm:pt>
    <dgm:pt modelId="{A163AEF2-5A28-49CB-BB4D-5BC4E673A5AC}" type="sibTrans" cxnId="{408A38C7-111E-498A-9441-8814B0C863D0}">
      <dgm:prSet/>
      <dgm:spPr/>
      <dgm:t>
        <a:bodyPr/>
        <a:lstStyle/>
        <a:p>
          <a:endParaRPr lang="en-IN"/>
        </a:p>
      </dgm:t>
    </dgm:pt>
    <dgm:pt modelId="{241D5BE2-506F-4DFB-ADEF-E99109EB215F}">
      <dgm:prSet custT="1"/>
      <dgm:spPr/>
      <dgm:t>
        <a:bodyPr/>
        <a:lstStyle/>
        <a:p>
          <a:r>
            <a:rPr lang="en-IN" sz="1200"/>
            <a:t>Advancing in the market by maintaining the same brand image and at the same time looking for cost effective way of providing quality services</a:t>
          </a:r>
        </a:p>
      </dgm:t>
    </dgm:pt>
    <dgm:pt modelId="{D6B410DE-D70B-415F-AA25-B3BD213A9462}" type="parTrans" cxnId="{412CC537-044D-494C-8A99-F2B8B9D5679F}">
      <dgm:prSet/>
      <dgm:spPr/>
      <dgm:t>
        <a:bodyPr/>
        <a:lstStyle/>
        <a:p>
          <a:endParaRPr lang="en-IN"/>
        </a:p>
      </dgm:t>
    </dgm:pt>
    <dgm:pt modelId="{3C50E0CE-9B90-45FA-BEB4-3B6159472FCC}" type="sibTrans" cxnId="{412CC537-044D-494C-8A99-F2B8B9D5679F}">
      <dgm:prSet/>
      <dgm:spPr/>
      <dgm:t>
        <a:bodyPr/>
        <a:lstStyle/>
        <a:p>
          <a:endParaRPr lang="en-IN"/>
        </a:p>
      </dgm:t>
    </dgm:pt>
    <dgm:pt modelId="{43B8A74F-B4B8-4E25-8AA1-4C43D2D254A8}">
      <dgm:prSet custT="1"/>
      <dgm:spPr/>
      <dgm:t>
        <a:bodyPr/>
        <a:lstStyle/>
        <a:p>
          <a:pPr rtl="0"/>
          <a:r>
            <a:rPr lang="en-IN" sz="1200"/>
            <a:t>Looking at ways to deal with the opportunities which could be generated for the competitors while implementing IT strategy</a:t>
          </a:r>
          <a:r>
            <a:rPr lang="en-IN" sz="1200">
              <a:latin typeface="Calibri"/>
            </a:rPr>
            <a:t> </a:t>
          </a:r>
          <a:endParaRPr lang="en-IN" sz="1200"/>
        </a:p>
      </dgm:t>
    </dgm:pt>
    <dgm:pt modelId="{860A8278-ED37-4197-A8EA-C79EC585C0BE}" type="parTrans" cxnId="{9B403DC8-9899-43CE-A7FD-7EEDF077AA2C}">
      <dgm:prSet/>
      <dgm:spPr/>
      <dgm:t>
        <a:bodyPr/>
        <a:lstStyle/>
        <a:p>
          <a:endParaRPr lang="en-IN"/>
        </a:p>
      </dgm:t>
    </dgm:pt>
    <dgm:pt modelId="{2B7434A0-F0F0-4EF6-964F-1984FC683C3A}" type="sibTrans" cxnId="{9B403DC8-9899-43CE-A7FD-7EEDF077AA2C}">
      <dgm:prSet/>
      <dgm:spPr/>
      <dgm:t>
        <a:bodyPr/>
        <a:lstStyle/>
        <a:p>
          <a:endParaRPr lang="en-IN"/>
        </a:p>
      </dgm:t>
    </dgm:pt>
    <dgm:pt modelId="{C5CB4098-CD89-4C66-87EC-942485BC4BCA}" type="pres">
      <dgm:prSet presAssocID="{7ADDBB6B-C6A1-4DF7-940A-585D4AB8CF92}" presName="linear" presStyleCnt="0">
        <dgm:presLayoutVars>
          <dgm:dir/>
          <dgm:resizeHandles val="exact"/>
        </dgm:presLayoutVars>
      </dgm:prSet>
      <dgm:spPr/>
    </dgm:pt>
    <dgm:pt modelId="{9DCDEB50-2433-42A1-97B8-35AE7BFA0C00}" type="pres">
      <dgm:prSet presAssocID="{BDE21789-2E17-4FB7-AB22-441AC7C02370}" presName="comp" presStyleCnt="0"/>
      <dgm:spPr/>
    </dgm:pt>
    <dgm:pt modelId="{174D2493-7A3A-4EEA-BD86-A07A6C771BB4}" type="pres">
      <dgm:prSet presAssocID="{BDE21789-2E17-4FB7-AB22-441AC7C02370}" presName="box" presStyleLbl="node1" presStyleIdx="0" presStyleCnt="5"/>
      <dgm:spPr/>
    </dgm:pt>
    <dgm:pt modelId="{6D102076-8EEE-4D37-9582-E5A8FF4A451A}" type="pres">
      <dgm:prSet presAssocID="{BDE21789-2E17-4FB7-AB22-441AC7C02370}"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45000" b="-45000"/>
          </a:stretch>
        </a:blipFill>
      </dgm:spPr>
    </dgm:pt>
    <dgm:pt modelId="{FAFB26DD-155D-46BD-B643-9471452BA9FD}" type="pres">
      <dgm:prSet presAssocID="{BDE21789-2E17-4FB7-AB22-441AC7C02370}" presName="text" presStyleLbl="node1" presStyleIdx="0" presStyleCnt="5">
        <dgm:presLayoutVars>
          <dgm:bulletEnabled val="1"/>
        </dgm:presLayoutVars>
      </dgm:prSet>
      <dgm:spPr/>
    </dgm:pt>
    <dgm:pt modelId="{DA1659AE-EA49-4D9E-A8D2-10CA66A46018}" type="pres">
      <dgm:prSet presAssocID="{CEB25438-143E-4EB2-B184-41E54D90DE1F}" presName="spacer" presStyleCnt="0"/>
      <dgm:spPr/>
    </dgm:pt>
    <dgm:pt modelId="{10C519D5-DAEF-43F1-A4DE-E779136FEDC4}" type="pres">
      <dgm:prSet presAssocID="{479CE673-A4D8-48B8-9001-76CACCD95C04}" presName="comp" presStyleCnt="0"/>
      <dgm:spPr/>
    </dgm:pt>
    <dgm:pt modelId="{6CE566B4-8A58-4ACB-B786-904BC306EE1F}" type="pres">
      <dgm:prSet presAssocID="{479CE673-A4D8-48B8-9001-76CACCD95C04}" presName="box" presStyleLbl="node1" presStyleIdx="1" presStyleCnt="5" custLinFactNeighborX="-12656"/>
      <dgm:spPr/>
    </dgm:pt>
    <dgm:pt modelId="{0C20890B-69EE-44D9-B3F4-265E915FAC78}" type="pres">
      <dgm:prSet presAssocID="{479CE673-A4D8-48B8-9001-76CACCD95C04}"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37000" b="-37000"/>
          </a:stretch>
        </a:blipFill>
      </dgm:spPr>
    </dgm:pt>
    <dgm:pt modelId="{472A4425-751C-4061-B7B6-147AC50EAD71}" type="pres">
      <dgm:prSet presAssocID="{479CE673-A4D8-48B8-9001-76CACCD95C04}" presName="text" presStyleLbl="node1" presStyleIdx="1" presStyleCnt="5">
        <dgm:presLayoutVars>
          <dgm:bulletEnabled val="1"/>
        </dgm:presLayoutVars>
      </dgm:prSet>
      <dgm:spPr/>
    </dgm:pt>
    <dgm:pt modelId="{C861A755-D699-4013-A82E-56488D56E435}" type="pres">
      <dgm:prSet presAssocID="{B65E4B35-2B31-483E-ABD6-696B81EFCF90}" presName="spacer" presStyleCnt="0"/>
      <dgm:spPr/>
    </dgm:pt>
    <dgm:pt modelId="{B54F16DA-1328-4137-9D25-F6FF728141F5}" type="pres">
      <dgm:prSet presAssocID="{B144EAA1-C98F-4E5C-9753-E9581A3B7595}" presName="comp" presStyleCnt="0"/>
      <dgm:spPr/>
    </dgm:pt>
    <dgm:pt modelId="{5F4816D7-618A-426E-9075-B64D745FDBC6}" type="pres">
      <dgm:prSet presAssocID="{B144EAA1-C98F-4E5C-9753-E9581A3B7595}" presName="box" presStyleLbl="node1" presStyleIdx="2" presStyleCnt="5"/>
      <dgm:spPr/>
    </dgm:pt>
    <dgm:pt modelId="{757C86DD-7633-400F-A270-DE2D02E5309D}" type="pres">
      <dgm:prSet presAssocID="{B144EAA1-C98F-4E5C-9753-E9581A3B7595}" presName="img"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11000" b="-11000"/>
          </a:stretch>
        </a:blipFill>
      </dgm:spPr>
    </dgm:pt>
    <dgm:pt modelId="{F5071A8C-1D2A-49E4-A818-CA8A3AE8C56A}" type="pres">
      <dgm:prSet presAssocID="{B144EAA1-C98F-4E5C-9753-E9581A3B7595}" presName="text" presStyleLbl="node1" presStyleIdx="2" presStyleCnt="5">
        <dgm:presLayoutVars>
          <dgm:bulletEnabled val="1"/>
        </dgm:presLayoutVars>
      </dgm:prSet>
      <dgm:spPr/>
    </dgm:pt>
    <dgm:pt modelId="{7205BF3B-A0F8-401F-A5C0-BE926F04E370}" type="pres">
      <dgm:prSet presAssocID="{408F9678-1931-41A7-8D1F-070DC9847700}" presName="spacer" presStyleCnt="0"/>
      <dgm:spPr/>
    </dgm:pt>
    <dgm:pt modelId="{D9A2B5C8-D87C-4A7E-83D0-38C6FFEC37EC}" type="pres">
      <dgm:prSet presAssocID="{93DC1947-DD78-43BF-9248-F085099B873A}" presName="comp" presStyleCnt="0"/>
      <dgm:spPr/>
    </dgm:pt>
    <dgm:pt modelId="{2CFD3608-97CD-4F54-9034-5B70C3E8096E}" type="pres">
      <dgm:prSet presAssocID="{93DC1947-DD78-43BF-9248-F085099B873A}" presName="box" presStyleLbl="node1" presStyleIdx="3" presStyleCnt="5"/>
      <dgm:spPr/>
    </dgm:pt>
    <dgm:pt modelId="{F013BD25-FC2F-43F0-A923-99F9DA217010}" type="pres">
      <dgm:prSet presAssocID="{93DC1947-DD78-43BF-9248-F085099B873A}" presName="img"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4000" b="-4000"/>
          </a:stretch>
        </a:blipFill>
      </dgm:spPr>
    </dgm:pt>
    <dgm:pt modelId="{D1783787-BAD1-4BBD-BF08-B3E04F6D232E}" type="pres">
      <dgm:prSet presAssocID="{93DC1947-DD78-43BF-9248-F085099B873A}" presName="text" presStyleLbl="node1" presStyleIdx="3" presStyleCnt="5">
        <dgm:presLayoutVars>
          <dgm:bulletEnabled val="1"/>
        </dgm:presLayoutVars>
      </dgm:prSet>
      <dgm:spPr/>
    </dgm:pt>
    <dgm:pt modelId="{8556DECD-FB6C-4CA7-A96F-A19748AD4EB5}" type="pres">
      <dgm:prSet presAssocID="{74E4B066-97CF-4F32-AF6A-5526E934132D}" presName="spacer" presStyleCnt="0"/>
      <dgm:spPr/>
    </dgm:pt>
    <dgm:pt modelId="{72E5D6EF-51BF-44D8-AF40-4E6667A3BB8F}" type="pres">
      <dgm:prSet presAssocID="{A3F60FBE-6F64-4DE3-A8A7-FF25D477485B}" presName="comp" presStyleCnt="0"/>
      <dgm:spPr/>
    </dgm:pt>
    <dgm:pt modelId="{795BAF96-4EF0-4197-A86F-0764A209AEB9}" type="pres">
      <dgm:prSet presAssocID="{A3F60FBE-6F64-4DE3-A8A7-FF25D477485B}" presName="box" presStyleLbl="node1" presStyleIdx="4" presStyleCnt="5"/>
      <dgm:spPr/>
    </dgm:pt>
    <dgm:pt modelId="{4BA4DC71-D9D5-48DE-9F1F-35A811B2EE9A}" type="pres">
      <dgm:prSet presAssocID="{A3F60FBE-6F64-4DE3-A8A7-FF25D477485B}"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44000" b="-44000"/>
          </a:stretch>
        </a:blipFill>
      </dgm:spPr>
    </dgm:pt>
    <dgm:pt modelId="{798CDD5E-6534-4E88-8269-BD8C9F27CA19}" type="pres">
      <dgm:prSet presAssocID="{A3F60FBE-6F64-4DE3-A8A7-FF25D477485B}" presName="text" presStyleLbl="node1" presStyleIdx="4" presStyleCnt="5">
        <dgm:presLayoutVars>
          <dgm:bulletEnabled val="1"/>
        </dgm:presLayoutVars>
      </dgm:prSet>
      <dgm:spPr/>
    </dgm:pt>
  </dgm:ptLst>
  <dgm:cxnLst>
    <dgm:cxn modelId="{76F26700-8371-4669-AA13-389ECB91DD46}" type="presOf" srcId="{A3F60FBE-6F64-4DE3-A8A7-FF25D477485B}" destId="{798CDD5E-6534-4E88-8269-BD8C9F27CA19}" srcOrd="1" destOrd="0" presId="urn:microsoft.com/office/officeart/2005/8/layout/vList4"/>
    <dgm:cxn modelId="{97FC5E05-CEFD-41A1-8311-9AE25CEDADC2}" srcId="{93DC1947-DD78-43BF-9248-F085099B873A}" destId="{DB9D9761-E9C3-4CD9-A1F4-C27A3C09BC6A}" srcOrd="2" destOrd="0" parTransId="{65552371-2254-418A-AAA0-EF225DA824B9}" sibTransId="{2486F60E-D143-4A62-A39A-972AF9967CDE}"/>
    <dgm:cxn modelId="{5A45C00C-650A-438B-B7BE-371B08E5B915}" type="presOf" srcId="{22E3409A-9DA0-4E7A-A20D-5208F294DDF7}" destId="{5F4816D7-618A-426E-9075-B64D745FDBC6}" srcOrd="0" destOrd="1" presId="urn:microsoft.com/office/officeart/2005/8/layout/vList4"/>
    <dgm:cxn modelId="{95824A11-68E1-45B3-8650-7C0004A19CDC}" srcId="{B144EAA1-C98F-4E5C-9753-E9581A3B7595}" destId="{22E3409A-9DA0-4E7A-A20D-5208F294DDF7}" srcOrd="0" destOrd="0" parTransId="{0DC12CFD-B92C-45A6-889B-A0B3A5D97B42}" sibTransId="{98542AD0-63BC-44CB-8D7A-EA0E33918D05}"/>
    <dgm:cxn modelId="{FF2CBE16-FFB8-4A82-BB14-C05501ABDE7B}" type="presOf" srcId="{7ADDBB6B-C6A1-4DF7-940A-585D4AB8CF92}" destId="{C5CB4098-CD89-4C66-87EC-942485BC4BCA}" srcOrd="0" destOrd="0" presId="urn:microsoft.com/office/officeart/2005/8/layout/vList4"/>
    <dgm:cxn modelId="{62A5461E-41C2-4461-A7C6-C78EC30F5ED8}" type="presOf" srcId="{240BF4F1-7B38-4F6F-A6D0-9FD94CC11589}" destId="{F5071A8C-1D2A-49E4-A818-CA8A3AE8C56A}" srcOrd="1" destOrd="2" presId="urn:microsoft.com/office/officeart/2005/8/layout/vList4"/>
    <dgm:cxn modelId="{5CA2B21E-BD74-4ED6-AB18-E775B6E4CAE3}" type="presOf" srcId="{240BF4F1-7B38-4F6F-A6D0-9FD94CC11589}" destId="{5F4816D7-618A-426E-9075-B64D745FDBC6}" srcOrd="0" destOrd="2" presId="urn:microsoft.com/office/officeart/2005/8/layout/vList4"/>
    <dgm:cxn modelId="{FA02071F-3620-48E4-B046-382200746E7D}" srcId="{7ADDBB6B-C6A1-4DF7-940A-585D4AB8CF92}" destId="{A3F60FBE-6F64-4DE3-A8A7-FF25D477485B}" srcOrd="4" destOrd="0" parTransId="{FE80AB19-C325-4374-A0D5-38718E2704FE}" sibTransId="{22D1C579-BB18-4951-94CC-C3002AA99F9E}"/>
    <dgm:cxn modelId="{FEDC6C1F-DBE6-469E-BCAF-BB66B85067AC}" type="presOf" srcId="{BDE21789-2E17-4FB7-AB22-441AC7C02370}" destId="{174D2493-7A3A-4EEA-BD86-A07A6C771BB4}" srcOrd="0" destOrd="0" presId="urn:microsoft.com/office/officeart/2005/8/layout/vList4"/>
    <dgm:cxn modelId="{501BB71F-50D9-4CD4-A15B-1891965A2052}" srcId="{BDE21789-2E17-4FB7-AB22-441AC7C02370}" destId="{4A4710FF-A762-4C57-94F4-0E47030D3985}" srcOrd="0" destOrd="0" parTransId="{1C5CD600-05E9-4429-9BC3-011EC7AF107A}" sibTransId="{37062F21-5B4C-4B8E-A8CE-0CFD881A1996}"/>
    <dgm:cxn modelId="{F02FFB25-01A2-4FFF-8BDF-AFA73397F923}" type="presOf" srcId="{43B8A74F-B4B8-4E25-8AA1-4C43D2D254A8}" destId="{795BAF96-4EF0-4197-A86F-0764A209AEB9}" srcOrd="0" destOrd="2" presId="urn:microsoft.com/office/officeart/2005/8/layout/vList4"/>
    <dgm:cxn modelId="{F6AB5E27-DE4D-470A-AFE9-F9897BB1C816}" type="presOf" srcId="{0B4895B9-DF84-48E4-A68A-22F3F55F1188}" destId="{FAFB26DD-155D-46BD-B643-9471452BA9FD}" srcOrd="1" destOrd="2" presId="urn:microsoft.com/office/officeart/2005/8/layout/vList4"/>
    <dgm:cxn modelId="{E5801828-0BAE-4C1B-85C3-F47ED82AF642}" type="presOf" srcId="{40F9B7B4-0133-431F-868D-5EE527F373B9}" destId="{6CE566B4-8A58-4ACB-B786-904BC306EE1F}" srcOrd="0" destOrd="2" presId="urn:microsoft.com/office/officeart/2005/8/layout/vList4"/>
    <dgm:cxn modelId="{6B5CBE31-B33C-4D28-8352-9195621F6E77}" srcId="{7ADDBB6B-C6A1-4DF7-940A-585D4AB8CF92}" destId="{93DC1947-DD78-43BF-9248-F085099B873A}" srcOrd="3" destOrd="0" parTransId="{3FDC8413-D879-41DF-9B9A-353FEC838B48}" sibTransId="{74E4B066-97CF-4F32-AF6A-5526E934132D}"/>
    <dgm:cxn modelId="{E42ECF31-384A-441B-AB5C-F9EA48990189}" srcId="{B144EAA1-C98F-4E5C-9753-E9581A3B7595}" destId="{240BF4F1-7B38-4F6F-A6D0-9FD94CC11589}" srcOrd="1" destOrd="0" parTransId="{13EC43EE-2669-462F-860B-4EBA827536E3}" sibTransId="{116BF449-3AE4-42ED-8F22-1383AA05E57C}"/>
    <dgm:cxn modelId="{F5605337-7FCF-441B-8F08-AF5ED3107480}" type="presOf" srcId="{4A4710FF-A762-4C57-94F4-0E47030D3985}" destId="{174D2493-7A3A-4EEA-BD86-A07A6C771BB4}" srcOrd="0" destOrd="1" presId="urn:microsoft.com/office/officeart/2005/8/layout/vList4"/>
    <dgm:cxn modelId="{412CC537-044D-494C-8A99-F2B8B9D5679F}" srcId="{93DC1947-DD78-43BF-9248-F085099B873A}" destId="{241D5BE2-506F-4DFB-ADEF-E99109EB215F}" srcOrd="1" destOrd="0" parTransId="{D6B410DE-D70B-415F-AA25-B3BD213A9462}" sibTransId="{3C50E0CE-9B90-45FA-BEB4-3B6159472FCC}"/>
    <dgm:cxn modelId="{9B1FC55C-A6B0-44A9-83C9-0489EB38F0C9}" srcId="{479CE673-A4D8-48B8-9001-76CACCD95C04}" destId="{40F9B7B4-0133-431F-868D-5EE527F373B9}" srcOrd="1" destOrd="0" parTransId="{BE3EEBA8-382A-4BF3-90A7-0A945B752DE9}" sibTransId="{3EAFEEB8-4B8B-4CE2-8EE7-CEA69459B0AA}"/>
    <dgm:cxn modelId="{5FA8D965-A4DC-4518-AA6D-709F86269F23}" type="presOf" srcId="{43B8A74F-B4B8-4E25-8AA1-4C43D2D254A8}" destId="{798CDD5E-6534-4E88-8269-BD8C9F27CA19}" srcOrd="1" destOrd="2" presId="urn:microsoft.com/office/officeart/2005/8/layout/vList4"/>
    <dgm:cxn modelId="{1BCDC666-0B94-4437-9E54-C2CA0874EC38}" type="presOf" srcId="{BB4A83A4-B14E-4F88-8C4A-B78B7BBDE4F6}" destId="{F5071A8C-1D2A-49E4-A818-CA8A3AE8C56A}" srcOrd="1" destOrd="3" presId="urn:microsoft.com/office/officeart/2005/8/layout/vList4"/>
    <dgm:cxn modelId="{10F18867-E4CA-4385-8942-7D052A87293E}" type="presOf" srcId="{93DC1947-DD78-43BF-9248-F085099B873A}" destId="{2CFD3608-97CD-4F54-9034-5B70C3E8096E}" srcOrd="0" destOrd="0" presId="urn:microsoft.com/office/officeart/2005/8/layout/vList4"/>
    <dgm:cxn modelId="{7F5BE368-8A0E-40B1-91FC-D8EF3FB05E48}" type="presOf" srcId="{479CE673-A4D8-48B8-9001-76CACCD95C04}" destId="{472A4425-751C-4061-B7B6-147AC50EAD71}" srcOrd="1" destOrd="0" presId="urn:microsoft.com/office/officeart/2005/8/layout/vList4"/>
    <dgm:cxn modelId="{873FE74F-639F-4B2A-AA99-B523216EA7F6}" type="presOf" srcId="{E1EEF80A-BED7-4F56-8A6C-C3C1769628B2}" destId="{798CDD5E-6534-4E88-8269-BD8C9F27CA19}" srcOrd="1" destOrd="1" presId="urn:microsoft.com/office/officeart/2005/8/layout/vList4"/>
    <dgm:cxn modelId="{A3CC8A53-8DF5-4397-A1C6-B08CBCEC91FD}" type="presOf" srcId="{23B89FE9-EF9C-401D-AD3C-F63764017459}" destId="{D1783787-BAD1-4BBD-BF08-B3E04F6D232E}" srcOrd="1" destOrd="1" presId="urn:microsoft.com/office/officeart/2005/8/layout/vList4"/>
    <dgm:cxn modelId="{4FC68358-2B20-4FFA-9D37-952C51C61D29}" type="presOf" srcId="{4950E1E5-2E31-4C03-AE7E-168EC6754DC1}" destId="{6CE566B4-8A58-4ACB-B786-904BC306EE1F}" srcOrd="0" destOrd="1" presId="urn:microsoft.com/office/officeart/2005/8/layout/vList4"/>
    <dgm:cxn modelId="{8275A97B-3026-4DC2-8EB3-52D64A61F3CD}" srcId="{A3F60FBE-6F64-4DE3-A8A7-FF25D477485B}" destId="{E1EEF80A-BED7-4F56-8A6C-C3C1769628B2}" srcOrd="0" destOrd="0" parTransId="{A45D4F4D-E765-40A1-ACDE-33DAA73B5A8E}" sibTransId="{85131055-B43C-4DC4-9D8B-0E083068067D}"/>
    <dgm:cxn modelId="{83FE367F-E478-4A5F-A3FD-40D02476DEB3}" type="presOf" srcId="{E1EEF80A-BED7-4F56-8A6C-C3C1769628B2}" destId="{795BAF96-4EF0-4197-A86F-0764A209AEB9}" srcOrd="0" destOrd="1" presId="urn:microsoft.com/office/officeart/2005/8/layout/vList4"/>
    <dgm:cxn modelId="{68E16281-CC15-4F71-A14A-4655396C53FB}" srcId="{93DC1947-DD78-43BF-9248-F085099B873A}" destId="{23B89FE9-EF9C-401D-AD3C-F63764017459}" srcOrd="0" destOrd="0" parTransId="{B643810D-5BA3-46DE-BFFE-4184AA16CD1B}" sibTransId="{0D7B44F9-B125-44AD-AA70-2438733E748F}"/>
    <dgm:cxn modelId="{125C5B82-5C55-4FFD-BBE1-DB60A5062D4C}" type="presOf" srcId="{4A4710FF-A762-4C57-94F4-0E47030D3985}" destId="{FAFB26DD-155D-46BD-B643-9471452BA9FD}" srcOrd="1" destOrd="1" presId="urn:microsoft.com/office/officeart/2005/8/layout/vList4"/>
    <dgm:cxn modelId="{EA94A88C-DFE7-4F3B-8213-60CF4943F8EB}" type="presOf" srcId="{A3F60FBE-6F64-4DE3-A8A7-FF25D477485B}" destId="{795BAF96-4EF0-4197-A86F-0764A209AEB9}" srcOrd="0" destOrd="0" presId="urn:microsoft.com/office/officeart/2005/8/layout/vList4"/>
    <dgm:cxn modelId="{17B10D8F-7BC6-4247-A353-4CAA8A330F1D}" type="presOf" srcId="{22E3409A-9DA0-4E7A-A20D-5208F294DDF7}" destId="{F5071A8C-1D2A-49E4-A818-CA8A3AE8C56A}" srcOrd="1" destOrd="1" presId="urn:microsoft.com/office/officeart/2005/8/layout/vList4"/>
    <dgm:cxn modelId="{A16F5295-EB66-4598-8ACD-8CEA2B89F0D1}" type="presOf" srcId="{BB4A83A4-B14E-4F88-8C4A-B78B7BBDE4F6}" destId="{5F4816D7-618A-426E-9075-B64D745FDBC6}" srcOrd="0" destOrd="3" presId="urn:microsoft.com/office/officeart/2005/8/layout/vList4"/>
    <dgm:cxn modelId="{0B644298-CF3D-4D48-8673-551019AFE26A}" type="presOf" srcId="{40F9B7B4-0133-431F-868D-5EE527F373B9}" destId="{472A4425-751C-4061-B7B6-147AC50EAD71}" srcOrd="1" destOrd="2" presId="urn:microsoft.com/office/officeart/2005/8/layout/vList4"/>
    <dgm:cxn modelId="{25B69FA2-BC44-42D9-8FA2-98FBCB41F854}" type="presOf" srcId="{BDE21789-2E17-4FB7-AB22-441AC7C02370}" destId="{FAFB26DD-155D-46BD-B643-9471452BA9FD}" srcOrd="1" destOrd="0" presId="urn:microsoft.com/office/officeart/2005/8/layout/vList4"/>
    <dgm:cxn modelId="{8F3C24A7-9B81-4464-B57A-19C5FE945B44}" type="presOf" srcId="{241D5BE2-506F-4DFB-ADEF-E99109EB215F}" destId="{2CFD3608-97CD-4F54-9034-5B70C3E8096E}" srcOrd="0" destOrd="2" presId="urn:microsoft.com/office/officeart/2005/8/layout/vList4"/>
    <dgm:cxn modelId="{75F4A0A7-7F2C-45D8-88BF-0A65753D1A02}" srcId="{7ADDBB6B-C6A1-4DF7-940A-585D4AB8CF92}" destId="{B144EAA1-C98F-4E5C-9753-E9581A3B7595}" srcOrd="2" destOrd="0" parTransId="{874E4FEE-778F-42DC-A26E-4C2317F0269B}" sibTransId="{408F9678-1931-41A7-8D1F-070DC9847700}"/>
    <dgm:cxn modelId="{0C1C18AB-893C-4938-9676-4BA45E0BBCC5}" type="presOf" srcId="{241D5BE2-506F-4DFB-ADEF-E99109EB215F}" destId="{D1783787-BAD1-4BBD-BF08-B3E04F6D232E}" srcOrd="1" destOrd="2" presId="urn:microsoft.com/office/officeart/2005/8/layout/vList4"/>
    <dgm:cxn modelId="{940131AF-D165-4D5C-80C9-628CCC3E6683}" srcId="{479CE673-A4D8-48B8-9001-76CACCD95C04}" destId="{4950E1E5-2E31-4C03-AE7E-168EC6754DC1}" srcOrd="0" destOrd="0" parTransId="{C5561B24-D126-40A3-AE25-85F14B34F147}" sibTransId="{69AAE876-9631-4FC3-981A-3A4BF5FB4FF0}"/>
    <dgm:cxn modelId="{3FE778B2-12C4-40CC-B415-B02B8EADA7BF}" type="presOf" srcId="{4950E1E5-2E31-4C03-AE7E-168EC6754DC1}" destId="{472A4425-751C-4061-B7B6-147AC50EAD71}" srcOrd="1" destOrd="1" presId="urn:microsoft.com/office/officeart/2005/8/layout/vList4"/>
    <dgm:cxn modelId="{C424F0B5-AA94-47CE-8677-30AB77B4F2CB}" type="presOf" srcId="{B144EAA1-C98F-4E5C-9753-E9581A3B7595}" destId="{5F4816D7-618A-426E-9075-B64D745FDBC6}" srcOrd="0" destOrd="0" presId="urn:microsoft.com/office/officeart/2005/8/layout/vList4"/>
    <dgm:cxn modelId="{999289C2-B804-4316-832C-D0296792A26B}" srcId="{7ADDBB6B-C6A1-4DF7-940A-585D4AB8CF92}" destId="{479CE673-A4D8-48B8-9001-76CACCD95C04}" srcOrd="1" destOrd="0" parTransId="{B63EDE79-3DD5-482F-B530-C95D4FE27E1E}" sibTransId="{B65E4B35-2B31-483E-ABD6-696B81EFCF90}"/>
    <dgm:cxn modelId="{F7CAEDC3-050E-43B5-B779-30076198907C}" srcId="{7ADDBB6B-C6A1-4DF7-940A-585D4AB8CF92}" destId="{BDE21789-2E17-4FB7-AB22-441AC7C02370}" srcOrd="0" destOrd="0" parTransId="{1D9FE8EF-61CC-404A-A8C9-93D20881E36E}" sibTransId="{CEB25438-143E-4EB2-B184-41E54D90DE1F}"/>
    <dgm:cxn modelId="{408A38C7-111E-498A-9441-8814B0C863D0}" srcId="{B144EAA1-C98F-4E5C-9753-E9581A3B7595}" destId="{BB4A83A4-B14E-4F88-8C4A-B78B7BBDE4F6}" srcOrd="2" destOrd="0" parTransId="{2C21F0F6-3634-4C50-9759-F9E8B27AB9FC}" sibTransId="{A163AEF2-5A28-49CB-BB4D-5BC4E673A5AC}"/>
    <dgm:cxn modelId="{9B403DC8-9899-43CE-A7FD-7EEDF077AA2C}" srcId="{A3F60FBE-6F64-4DE3-A8A7-FF25D477485B}" destId="{43B8A74F-B4B8-4E25-8AA1-4C43D2D254A8}" srcOrd="1" destOrd="0" parTransId="{860A8278-ED37-4197-A8EA-C79EC585C0BE}" sibTransId="{2B7434A0-F0F0-4EF6-964F-1984FC683C3A}"/>
    <dgm:cxn modelId="{E56983D3-EFA3-47A6-91E6-2AD1F947A0E4}" type="presOf" srcId="{0B4895B9-DF84-48E4-A68A-22F3F55F1188}" destId="{174D2493-7A3A-4EEA-BD86-A07A6C771BB4}" srcOrd="0" destOrd="2" presId="urn:microsoft.com/office/officeart/2005/8/layout/vList4"/>
    <dgm:cxn modelId="{1B8B0CD7-7C23-48A9-B711-3E1A5D601F81}" srcId="{BDE21789-2E17-4FB7-AB22-441AC7C02370}" destId="{0B4895B9-DF84-48E4-A68A-22F3F55F1188}" srcOrd="1" destOrd="0" parTransId="{3AAC0670-8327-4547-ADF5-A733829CE2A3}" sibTransId="{5BD2BA72-9A72-4DED-A9B3-7997B077C2CC}"/>
    <dgm:cxn modelId="{C4BE2DD7-1114-4151-9C2D-E05E80E54769}" type="presOf" srcId="{479CE673-A4D8-48B8-9001-76CACCD95C04}" destId="{6CE566B4-8A58-4ACB-B786-904BC306EE1F}" srcOrd="0" destOrd="0" presId="urn:microsoft.com/office/officeart/2005/8/layout/vList4"/>
    <dgm:cxn modelId="{0FDC82D9-F65E-4FED-BE7A-9BC788795898}" type="presOf" srcId="{93DC1947-DD78-43BF-9248-F085099B873A}" destId="{D1783787-BAD1-4BBD-BF08-B3E04F6D232E}" srcOrd="1" destOrd="0" presId="urn:microsoft.com/office/officeart/2005/8/layout/vList4"/>
    <dgm:cxn modelId="{758F26E6-ABB1-47E4-9B7E-8283F10D80B0}" type="presOf" srcId="{B144EAA1-C98F-4E5C-9753-E9581A3B7595}" destId="{F5071A8C-1D2A-49E4-A818-CA8A3AE8C56A}" srcOrd="1" destOrd="0" presId="urn:microsoft.com/office/officeart/2005/8/layout/vList4"/>
    <dgm:cxn modelId="{A3066DE9-9AB7-416C-B2ED-CE64C61F19EC}" type="presOf" srcId="{DB9D9761-E9C3-4CD9-A1F4-C27A3C09BC6A}" destId="{2CFD3608-97CD-4F54-9034-5B70C3E8096E}" srcOrd="0" destOrd="3" presId="urn:microsoft.com/office/officeart/2005/8/layout/vList4"/>
    <dgm:cxn modelId="{D90AA8F9-C9C6-4A8F-AC72-978138C794FD}" type="presOf" srcId="{DB9D9761-E9C3-4CD9-A1F4-C27A3C09BC6A}" destId="{D1783787-BAD1-4BBD-BF08-B3E04F6D232E}" srcOrd="1" destOrd="3" presId="urn:microsoft.com/office/officeart/2005/8/layout/vList4"/>
    <dgm:cxn modelId="{9286E4FB-28A6-42CA-AF3C-84FBDD40FA1A}" type="presOf" srcId="{23B89FE9-EF9C-401D-AD3C-F63764017459}" destId="{2CFD3608-97CD-4F54-9034-5B70C3E8096E}" srcOrd="0" destOrd="1" presId="urn:microsoft.com/office/officeart/2005/8/layout/vList4"/>
    <dgm:cxn modelId="{CC6DD258-4E40-477A-9D51-9A4A96927312}" type="presParOf" srcId="{C5CB4098-CD89-4C66-87EC-942485BC4BCA}" destId="{9DCDEB50-2433-42A1-97B8-35AE7BFA0C00}" srcOrd="0" destOrd="0" presId="urn:microsoft.com/office/officeart/2005/8/layout/vList4"/>
    <dgm:cxn modelId="{C76FA37C-B074-4ADE-98B3-1273EC18546D}" type="presParOf" srcId="{9DCDEB50-2433-42A1-97B8-35AE7BFA0C00}" destId="{174D2493-7A3A-4EEA-BD86-A07A6C771BB4}" srcOrd="0" destOrd="0" presId="urn:microsoft.com/office/officeart/2005/8/layout/vList4"/>
    <dgm:cxn modelId="{5DE3FC45-67D1-455E-A632-2FA811DD66BD}" type="presParOf" srcId="{9DCDEB50-2433-42A1-97B8-35AE7BFA0C00}" destId="{6D102076-8EEE-4D37-9582-E5A8FF4A451A}" srcOrd="1" destOrd="0" presId="urn:microsoft.com/office/officeart/2005/8/layout/vList4"/>
    <dgm:cxn modelId="{A48898B5-5464-4506-B61B-394AE5C86B6B}" type="presParOf" srcId="{9DCDEB50-2433-42A1-97B8-35AE7BFA0C00}" destId="{FAFB26DD-155D-46BD-B643-9471452BA9FD}" srcOrd="2" destOrd="0" presId="urn:microsoft.com/office/officeart/2005/8/layout/vList4"/>
    <dgm:cxn modelId="{7775D26B-F77C-4A10-97B8-8DD4E2F140A9}" type="presParOf" srcId="{C5CB4098-CD89-4C66-87EC-942485BC4BCA}" destId="{DA1659AE-EA49-4D9E-A8D2-10CA66A46018}" srcOrd="1" destOrd="0" presId="urn:microsoft.com/office/officeart/2005/8/layout/vList4"/>
    <dgm:cxn modelId="{B940F788-3132-4AFE-87D8-724E3B24FCAD}" type="presParOf" srcId="{C5CB4098-CD89-4C66-87EC-942485BC4BCA}" destId="{10C519D5-DAEF-43F1-A4DE-E779136FEDC4}" srcOrd="2" destOrd="0" presId="urn:microsoft.com/office/officeart/2005/8/layout/vList4"/>
    <dgm:cxn modelId="{FAADFC53-1E2F-49ED-8F8D-275119318DC9}" type="presParOf" srcId="{10C519D5-DAEF-43F1-A4DE-E779136FEDC4}" destId="{6CE566B4-8A58-4ACB-B786-904BC306EE1F}" srcOrd="0" destOrd="0" presId="urn:microsoft.com/office/officeart/2005/8/layout/vList4"/>
    <dgm:cxn modelId="{B9EA84E2-E8AC-4CA6-8118-D3B65FC22F2C}" type="presParOf" srcId="{10C519D5-DAEF-43F1-A4DE-E779136FEDC4}" destId="{0C20890B-69EE-44D9-B3F4-265E915FAC78}" srcOrd="1" destOrd="0" presId="urn:microsoft.com/office/officeart/2005/8/layout/vList4"/>
    <dgm:cxn modelId="{15B2E5AE-B08F-4D47-B039-DB472C590E0F}" type="presParOf" srcId="{10C519D5-DAEF-43F1-A4DE-E779136FEDC4}" destId="{472A4425-751C-4061-B7B6-147AC50EAD71}" srcOrd="2" destOrd="0" presId="urn:microsoft.com/office/officeart/2005/8/layout/vList4"/>
    <dgm:cxn modelId="{7E96C7AF-1CC9-43BB-883A-24132E516512}" type="presParOf" srcId="{C5CB4098-CD89-4C66-87EC-942485BC4BCA}" destId="{C861A755-D699-4013-A82E-56488D56E435}" srcOrd="3" destOrd="0" presId="urn:microsoft.com/office/officeart/2005/8/layout/vList4"/>
    <dgm:cxn modelId="{30715966-98D8-40D8-AE74-857B439FDC9E}" type="presParOf" srcId="{C5CB4098-CD89-4C66-87EC-942485BC4BCA}" destId="{B54F16DA-1328-4137-9D25-F6FF728141F5}" srcOrd="4" destOrd="0" presId="urn:microsoft.com/office/officeart/2005/8/layout/vList4"/>
    <dgm:cxn modelId="{42C0FE7B-9565-4E25-94C2-91F4EA56B331}" type="presParOf" srcId="{B54F16DA-1328-4137-9D25-F6FF728141F5}" destId="{5F4816D7-618A-426E-9075-B64D745FDBC6}" srcOrd="0" destOrd="0" presId="urn:microsoft.com/office/officeart/2005/8/layout/vList4"/>
    <dgm:cxn modelId="{E69F100F-DC80-4901-AF55-A83AAC8C2FBE}" type="presParOf" srcId="{B54F16DA-1328-4137-9D25-F6FF728141F5}" destId="{757C86DD-7633-400F-A270-DE2D02E5309D}" srcOrd="1" destOrd="0" presId="urn:microsoft.com/office/officeart/2005/8/layout/vList4"/>
    <dgm:cxn modelId="{102BEEC1-2753-48AF-985D-3E1B48CB4314}" type="presParOf" srcId="{B54F16DA-1328-4137-9D25-F6FF728141F5}" destId="{F5071A8C-1D2A-49E4-A818-CA8A3AE8C56A}" srcOrd="2" destOrd="0" presId="urn:microsoft.com/office/officeart/2005/8/layout/vList4"/>
    <dgm:cxn modelId="{FA8A9E76-A1A5-494F-9879-F2CF5208507F}" type="presParOf" srcId="{C5CB4098-CD89-4C66-87EC-942485BC4BCA}" destId="{7205BF3B-A0F8-401F-A5C0-BE926F04E370}" srcOrd="5" destOrd="0" presId="urn:microsoft.com/office/officeart/2005/8/layout/vList4"/>
    <dgm:cxn modelId="{FCAEC1EB-4441-47EF-B8F4-43B9A9E1A334}" type="presParOf" srcId="{C5CB4098-CD89-4C66-87EC-942485BC4BCA}" destId="{D9A2B5C8-D87C-4A7E-83D0-38C6FFEC37EC}" srcOrd="6" destOrd="0" presId="urn:microsoft.com/office/officeart/2005/8/layout/vList4"/>
    <dgm:cxn modelId="{D5859F5B-CA8A-4695-A1A2-C5452146DF9B}" type="presParOf" srcId="{D9A2B5C8-D87C-4A7E-83D0-38C6FFEC37EC}" destId="{2CFD3608-97CD-4F54-9034-5B70C3E8096E}" srcOrd="0" destOrd="0" presId="urn:microsoft.com/office/officeart/2005/8/layout/vList4"/>
    <dgm:cxn modelId="{D6592A5D-EFBD-4837-AF79-F9BD050C428E}" type="presParOf" srcId="{D9A2B5C8-D87C-4A7E-83D0-38C6FFEC37EC}" destId="{F013BD25-FC2F-43F0-A923-99F9DA217010}" srcOrd="1" destOrd="0" presId="urn:microsoft.com/office/officeart/2005/8/layout/vList4"/>
    <dgm:cxn modelId="{5C0C1284-7E3C-41C3-96D3-70E15461A147}" type="presParOf" srcId="{D9A2B5C8-D87C-4A7E-83D0-38C6FFEC37EC}" destId="{D1783787-BAD1-4BBD-BF08-B3E04F6D232E}" srcOrd="2" destOrd="0" presId="urn:microsoft.com/office/officeart/2005/8/layout/vList4"/>
    <dgm:cxn modelId="{D3677C9A-9926-4B4B-8CB3-A79EA54B344A}" type="presParOf" srcId="{C5CB4098-CD89-4C66-87EC-942485BC4BCA}" destId="{8556DECD-FB6C-4CA7-A96F-A19748AD4EB5}" srcOrd="7" destOrd="0" presId="urn:microsoft.com/office/officeart/2005/8/layout/vList4"/>
    <dgm:cxn modelId="{E3BA0D2F-B91A-46CD-9BEF-26516F578F48}" type="presParOf" srcId="{C5CB4098-CD89-4C66-87EC-942485BC4BCA}" destId="{72E5D6EF-51BF-44D8-AF40-4E6667A3BB8F}" srcOrd="8" destOrd="0" presId="urn:microsoft.com/office/officeart/2005/8/layout/vList4"/>
    <dgm:cxn modelId="{8088B330-6137-48E5-A11C-60EF4CB28406}" type="presParOf" srcId="{72E5D6EF-51BF-44D8-AF40-4E6667A3BB8F}" destId="{795BAF96-4EF0-4197-A86F-0764A209AEB9}" srcOrd="0" destOrd="0" presId="urn:microsoft.com/office/officeart/2005/8/layout/vList4"/>
    <dgm:cxn modelId="{E93D8A50-0D54-4F43-A7E9-17CC59E097F1}" type="presParOf" srcId="{72E5D6EF-51BF-44D8-AF40-4E6667A3BB8F}" destId="{4BA4DC71-D9D5-48DE-9F1F-35A811B2EE9A}" srcOrd="1" destOrd="0" presId="urn:microsoft.com/office/officeart/2005/8/layout/vList4"/>
    <dgm:cxn modelId="{BB1E7A92-F954-4BDE-9DAC-32B725FD12C8}" type="presParOf" srcId="{72E5D6EF-51BF-44D8-AF40-4E6667A3BB8F}" destId="{798CDD5E-6534-4E88-8269-BD8C9F27CA1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C41BE-6098-4881-B532-CD760993E6E4}">
      <dsp:nvSpPr>
        <dsp:cNvPr id="0" name=""/>
        <dsp:cNvSpPr/>
      </dsp:nvSpPr>
      <dsp:spPr>
        <a:xfrm>
          <a:off x="3421" y="223"/>
          <a:ext cx="4780564" cy="22808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rtl="0">
            <a:lnSpc>
              <a:spcPct val="90000"/>
            </a:lnSpc>
            <a:spcBef>
              <a:spcPct val="0"/>
            </a:spcBef>
            <a:spcAft>
              <a:spcPct val="35000"/>
            </a:spcAft>
            <a:buNone/>
          </a:pPr>
          <a:r>
            <a:rPr lang="en-GB" sz="5200" kern="1200">
              <a:latin typeface="Calibri"/>
              <a:cs typeface="Calibri"/>
            </a:rPr>
            <a:t>Digital Transformation</a:t>
          </a:r>
        </a:p>
      </dsp:txBody>
      <dsp:txXfrm>
        <a:off x="70225" y="67027"/>
        <a:ext cx="4646956" cy="2147240"/>
      </dsp:txXfrm>
    </dsp:sp>
    <dsp:sp modelId="{10CE3B5A-A8EB-44BC-BC4F-E8A4C7D49B02}">
      <dsp:nvSpPr>
        <dsp:cNvPr id="0" name=""/>
        <dsp:cNvSpPr/>
      </dsp:nvSpPr>
      <dsp:spPr>
        <a:xfrm>
          <a:off x="3421" y="2544524"/>
          <a:ext cx="2293936" cy="22808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rPr>
            <a:t>AI used to optimize</a:t>
          </a:r>
          <a:r>
            <a:rPr lang="en-US" sz="2000" kern="1200"/>
            <a:t> energy management both in buildings and in vehicles.</a:t>
          </a:r>
          <a:endParaRPr lang="en-US" sz="2000" kern="1200">
            <a:cs typeface="Calibri"/>
          </a:endParaRPr>
        </a:p>
      </dsp:txBody>
      <dsp:txXfrm>
        <a:off x="70225" y="2611328"/>
        <a:ext cx="2160328" cy="2147240"/>
      </dsp:txXfrm>
    </dsp:sp>
    <dsp:sp modelId="{6519B23B-2DFD-4224-9741-A01392CB99B8}">
      <dsp:nvSpPr>
        <dsp:cNvPr id="0" name=""/>
        <dsp:cNvSpPr/>
      </dsp:nvSpPr>
      <dsp:spPr>
        <a:xfrm>
          <a:off x="2490048" y="2544524"/>
          <a:ext cx="2293936" cy="22808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a:latin typeface="Calibri"/>
              <a:cs typeface="Calibri"/>
            </a:rPr>
            <a:t>Expansion of electromobility</a:t>
          </a:r>
          <a:endParaRPr lang="en-GB" sz="2000" kern="1200">
            <a:cs typeface="Calibri"/>
          </a:endParaRPr>
        </a:p>
      </dsp:txBody>
      <dsp:txXfrm>
        <a:off x="2556852" y="2611328"/>
        <a:ext cx="2160328" cy="2147240"/>
      </dsp:txXfrm>
    </dsp:sp>
    <dsp:sp modelId="{2C3AFDB2-5953-4181-A308-A7A068A5F82A}">
      <dsp:nvSpPr>
        <dsp:cNvPr id="0" name=""/>
        <dsp:cNvSpPr/>
      </dsp:nvSpPr>
      <dsp:spPr>
        <a:xfrm>
          <a:off x="5169367" y="223"/>
          <a:ext cx="4780564" cy="22808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kern="1200">
              <a:cs typeface="Calibri"/>
            </a:rPr>
            <a:t>Accomplish </a:t>
          </a:r>
          <a:r>
            <a:rPr lang="en-US" sz="5200" kern="1200">
              <a:latin typeface="Calibri"/>
              <a:cs typeface="Calibri"/>
            </a:rPr>
            <a:t>Business</a:t>
          </a:r>
          <a:r>
            <a:rPr lang="en-US" sz="5200" kern="1200">
              <a:cs typeface="Calibri"/>
            </a:rPr>
            <a:t> </a:t>
          </a:r>
          <a:r>
            <a:rPr lang="en-US" sz="5200" kern="1200">
              <a:latin typeface="Calibri"/>
              <a:cs typeface="Calibri"/>
            </a:rPr>
            <a:t>Goals</a:t>
          </a:r>
          <a:endParaRPr lang="en-GB" sz="5200" kern="1200">
            <a:cs typeface="Calibri"/>
          </a:endParaRPr>
        </a:p>
      </dsp:txBody>
      <dsp:txXfrm>
        <a:off x="5236171" y="67027"/>
        <a:ext cx="4646956" cy="2147240"/>
      </dsp:txXfrm>
    </dsp:sp>
    <dsp:sp modelId="{20B862DB-C0DE-472D-A5AF-783A30F55831}">
      <dsp:nvSpPr>
        <dsp:cNvPr id="0" name=""/>
        <dsp:cNvSpPr/>
      </dsp:nvSpPr>
      <dsp:spPr>
        <a:xfrm>
          <a:off x="5169367" y="2544524"/>
          <a:ext cx="2293936" cy="22808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rPr>
            <a:t>Sustainable</a:t>
          </a:r>
          <a:r>
            <a:rPr lang="en-US" sz="2000" kern="1200"/>
            <a:t> premium manufacturer</a:t>
          </a:r>
          <a:endParaRPr lang="en-GB" sz="2000" kern="1200">
            <a:latin typeface="Calibri"/>
            <a:cs typeface="Calibri"/>
          </a:endParaRPr>
        </a:p>
      </dsp:txBody>
      <dsp:txXfrm>
        <a:off x="5236171" y="2611328"/>
        <a:ext cx="2160328" cy="2147240"/>
      </dsp:txXfrm>
    </dsp:sp>
    <dsp:sp modelId="{D984E8D2-5803-41B7-9214-A858BB549C92}">
      <dsp:nvSpPr>
        <dsp:cNvPr id="0" name=""/>
        <dsp:cNvSpPr/>
      </dsp:nvSpPr>
      <dsp:spPr>
        <a:xfrm>
          <a:off x="7655994" y="2544524"/>
          <a:ext cx="2293936" cy="22808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a:cs typeface="Calibri"/>
            </a:rPr>
            <a:t>Build</a:t>
          </a:r>
          <a:r>
            <a:rPr lang="en-US" sz="2000" kern="1200">
              <a:latin typeface="Calibri"/>
              <a:cs typeface="Calibri"/>
            </a:rPr>
            <a:t> </a:t>
          </a:r>
          <a:r>
            <a:rPr lang="en-US" sz="2000" kern="1200">
              <a:latin typeface="Calibri"/>
            </a:rPr>
            <a:t>automobile product with modern technology </a:t>
          </a:r>
          <a:endParaRPr lang="en-US" sz="2000" kern="1200"/>
        </a:p>
      </dsp:txBody>
      <dsp:txXfrm>
        <a:off x="7722798" y="2611328"/>
        <a:ext cx="2160328" cy="21472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0D0F0-DF2E-488F-9109-BC7DC81CDDC5}">
      <dsp:nvSpPr>
        <dsp:cNvPr id="0" name=""/>
        <dsp:cNvSpPr/>
      </dsp:nvSpPr>
      <dsp:spPr>
        <a:xfrm>
          <a:off x="487707" y="383141"/>
          <a:ext cx="1782273" cy="618960"/>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35B1B-4CCD-43B9-99E8-D257DB4F23C8}">
      <dsp:nvSpPr>
        <dsp:cNvPr id="0" name=""/>
        <dsp:cNvSpPr/>
      </dsp:nvSpPr>
      <dsp:spPr>
        <a:xfrm>
          <a:off x="1208906" y="1898764"/>
          <a:ext cx="345401" cy="221057"/>
        </a:xfrm>
        <a:prstGeom prst="downArrow">
          <a:avLst/>
        </a:prstGeom>
        <a:gradFill rotWithShape="0">
          <a:gsLst>
            <a:gs pos="0">
              <a:schemeClr val="accent4">
                <a:tint val="40000"/>
                <a:hueOff val="0"/>
                <a:satOff val="0"/>
                <a:lumOff val="0"/>
                <a:alphaOff val="0"/>
                <a:tint val="50000"/>
                <a:satMod val="300000"/>
              </a:schemeClr>
            </a:gs>
            <a:gs pos="35000">
              <a:schemeClr val="accent4">
                <a:tint val="40000"/>
                <a:hueOff val="0"/>
                <a:satOff val="0"/>
                <a:lumOff val="0"/>
                <a:alphaOff val="0"/>
                <a:tint val="37000"/>
                <a:satMod val="300000"/>
              </a:schemeClr>
            </a:gs>
            <a:gs pos="100000">
              <a:schemeClr val="accent4">
                <a:tint val="4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F702D310-B3C2-4F39-8770-AE5D9E45ECA8}">
      <dsp:nvSpPr>
        <dsp:cNvPr id="0" name=""/>
        <dsp:cNvSpPr/>
      </dsp:nvSpPr>
      <dsp:spPr>
        <a:xfrm>
          <a:off x="552642" y="2075610"/>
          <a:ext cx="1657929" cy="41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N" sz="900" kern="1200"/>
            <a:t>Individual Mobility and successfulness</a:t>
          </a:r>
        </a:p>
      </dsp:txBody>
      <dsp:txXfrm>
        <a:off x="552642" y="2075610"/>
        <a:ext cx="1657929" cy="414482"/>
      </dsp:txXfrm>
    </dsp:sp>
    <dsp:sp modelId="{B4F21DE7-D3CB-477E-8201-C4A0496594BF}">
      <dsp:nvSpPr>
        <dsp:cNvPr id="0" name=""/>
        <dsp:cNvSpPr/>
      </dsp:nvSpPr>
      <dsp:spPr>
        <a:xfrm>
          <a:off x="1135681" y="1049905"/>
          <a:ext cx="621723" cy="621723"/>
        </a:xfrm>
        <a:prstGeom prst="ellips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a:t>Premium Services</a:t>
          </a:r>
        </a:p>
      </dsp:txBody>
      <dsp:txXfrm>
        <a:off x="1226730" y="1140954"/>
        <a:ext cx="439625" cy="439625"/>
      </dsp:txXfrm>
    </dsp:sp>
    <dsp:sp modelId="{689BBFF3-86E3-4FA7-927C-9154152426B7}">
      <dsp:nvSpPr>
        <dsp:cNvPr id="0" name=""/>
        <dsp:cNvSpPr/>
      </dsp:nvSpPr>
      <dsp:spPr>
        <a:xfrm>
          <a:off x="690803" y="583474"/>
          <a:ext cx="621723" cy="621723"/>
        </a:xfrm>
        <a:prstGeom prst="ellipse">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a:t>Value Generation</a:t>
          </a:r>
        </a:p>
      </dsp:txBody>
      <dsp:txXfrm>
        <a:off x="781852" y="674523"/>
        <a:ext cx="439625" cy="439625"/>
      </dsp:txXfrm>
    </dsp:sp>
    <dsp:sp modelId="{87BC2AA4-EF0D-465B-91EC-DB3BB52EB5CD}">
      <dsp:nvSpPr>
        <dsp:cNvPr id="0" name=""/>
        <dsp:cNvSpPr/>
      </dsp:nvSpPr>
      <dsp:spPr>
        <a:xfrm>
          <a:off x="1326343" y="433155"/>
          <a:ext cx="621723" cy="621723"/>
        </a:xfrm>
        <a:prstGeom prst="ellipse">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a:t>Premium Manufacturer</a:t>
          </a:r>
        </a:p>
      </dsp:txBody>
      <dsp:txXfrm>
        <a:off x="1417392" y="524204"/>
        <a:ext cx="439625" cy="439625"/>
      </dsp:txXfrm>
    </dsp:sp>
    <dsp:sp modelId="{933B3AC3-181C-4C60-BB6C-6B347E4FADA0}">
      <dsp:nvSpPr>
        <dsp:cNvPr id="0" name=""/>
        <dsp:cNvSpPr/>
      </dsp:nvSpPr>
      <dsp:spPr>
        <a:xfrm>
          <a:off x="414482" y="307153"/>
          <a:ext cx="1934250" cy="1547400"/>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0D0F0-DF2E-488F-9109-BC7DC81CDDC5}">
      <dsp:nvSpPr>
        <dsp:cNvPr id="0" name=""/>
        <dsp:cNvSpPr/>
      </dsp:nvSpPr>
      <dsp:spPr>
        <a:xfrm>
          <a:off x="487707" y="383141"/>
          <a:ext cx="1782273" cy="618960"/>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35B1B-4CCD-43B9-99E8-D257DB4F23C8}">
      <dsp:nvSpPr>
        <dsp:cNvPr id="0" name=""/>
        <dsp:cNvSpPr/>
      </dsp:nvSpPr>
      <dsp:spPr>
        <a:xfrm>
          <a:off x="1208906" y="1898764"/>
          <a:ext cx="345401" cy="221057"/>
        </a:xfrm>
        <a:prstGeom prst="downArrow">
          <a:avLst/>
        </a:prstGeom>
        <a:gradFill rotWithShape="0">
          <a:gsLst>
            <a:gs pos="0">
              <a:schemeClr val="accent5">
                <a:tint val="40000"/>
                <a:hueOff val="0"/>
                <a:satOff val="0"/>
                <a:lumOff val="0"/>
                <a:alphaOff val="0"/>
                <a:tint val="50000"/>
                <a:satMod val="300000"/>
              </a:schemeClr>
            </a:gs>
            <a:gs pos="35000">
              <a:schemeClr val="accent5">
                <a:tint val="40000"/>
                <a:hueOff val="0"/>
                <a:satOff val="0"/>
                <a:lumOff val="0"/>
                <a:alphaOff val="0"/>
                <a:tint val="37000"/>
                <a:satMod val="300000"/>
              </a:schemeClr>
            </a:gs>
            <a:gs pos="100000">
              <a:schemeClr val="accent5">
                <a:tint val="4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F702D310-B3C2-4F39-8770-AE5D9E45ECA8}">
      <dsp:nvSpPr>
        <dsp:cNvPr id="0" name=""/>
        <dsp:cNvSpPr/>
      </dsp:nvSpPr>
      <dsp:spPr>
        <a:xfrm>
          <a:off x="552642" y="2075610"/>
          <a:ext cx="1657929" cy="41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N" sz="1000" kern="1200"/>
            <a:t>Understanding IT by Business</a:t>
          </a:r>
        </a:p>
      </dsp:txBody>
      <dsp:txXfrm>
        <a:off x="552642" y="2075610"/>
        <a:ext cx="1657929" cy="414482"/>
      </dsp:txXfrm>
    </dsp:sp>
    <dsp:sp modelId="{B4F21DE7-D3CB-477E-8201-C4A0496594BF}">
      <dsp:nvSpPr>
        <dsp:cNvPr id="0" name=""/>
        <dsp:cNvSpPr/>
      </dsp:nvSpPr>
      <dsp:spPr>
        <a:xfrm>
          <a:off x="1135681" y="1049905"/>
          <a:ext cx="621723" cy="621723"/>
        </a:xfrm>
        <a:prstGeom prst="ellips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a:t>Organization Level</a:t>
          </a:r>
        </a:p>
      </dsp:txBody>
      <dsp:txXfrm>
        <a:off x="1226730" y="1140954"/>
        <a:ext cx="439625" cy="439625"/>
      </dsp:txXfrm>
    </dsp:sp>
    <dsp:sp modelId="{689BBFF3-86E3-4FA7-927C-9154152426B7}">
      <dsp:nvSpPr>
        <dsp:cNvPr id="0" name=""/>
        <dsp:cNvSpPr/>
      </dsp:nvSpPr>
      <dsp:spPr>
        <a:xfrm>
          <a:off x="690803" y="583474"/>
          <a:ext cx="621723" cy="621723"/>
        </a:xfrm>
        <a:prstGeom prst="ellipse">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a:t>SBU Level</a:t>
          </a:r>
        </a:p>
      </dsp:txBody>
      <dsp:txXfrm>
        <a:off x="781852" y="674523"/>
        <a:ext cx="439625" cy="439625"/>
      </dsp:txXfrm>
    </dsp:sp>
    <dsp:sp modelId="{87BC2AA4-EF0D-465B-91EC-DB3BB52EB5CD}">
      <dsp:nvSpPr>
        <dsp:cNvPr id="0" name=""/>
        <dsp:cNvSpPr/>
      </dsp:nvSpPr>
      <dsp:spPr>
        <a:xfrm>
          <a:off x="1326343" y="433155"/>
          <a:ext cx="621723" cy="621723"/>
        </a:xfrm>
        <a:prstGeom prst="ellipse">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IN" sz="700" kern="1200"/>
            <a:t>Functional Level</a:t>
          </a:r>
        </a:p>
      </dsp:txBody>
      <dsp:txXfrm>
        <a:off x="1417392" y="524204"/>
        <a:ext cx="439625" cy="439625"/>
      </dsp:txXfrm>
    </dsp:sp>
    <dsp:sp modelId="{933B3AC3-181C-4C60-BB6C-6B347E4FADA0}">
      <dsp:nvSpPr>
        <dsp:cNvPr id="0" name=""/>
        <dsp:cNvSpPr/>
      </dsp:nvSpPr>
      <dsp:spPr>
        <a:xfrm>
          <a:off x="414482" y="307153"/>
          <a:ext cx="1934250" cy="1547400"/>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E4F92-6CCC-4F29-A643-9ED3ED55ADD5}">
      <dsp:nvSpPr>
        <dsp:cNvPr id="0" name=""/>
        <dsp:cNvSpPr/>
      </dsp:nvSpPr>
      <dsp:spPr>
        <a:xfrm>
          <a:off x="5598408" y="3724067"/>
          <a:ext cx="2705425" cy="17525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n-IN" sz="900" kern="1200"/>
            <a:t>Collecting data on a regular basis for ensuring that the change processes stay within the control limit</a:t>
          </a:r>
        </a:p>
        <a:p>
          <a:pPr marL="57150" lvl="1" indent="-57150" algn="l" defTabSz="400050">
            <a:lnSpc>
              <a:spcPct val="90000"/>
            </a:lnSpc>
            <a:spcBef>
              <a:spcPct val="0"/>
            </a:spcBef>
            <a:spcAft>
              <a:spcPct val="15000"/>
            </a:spcAft>
            <a:buChar char="•"/>
          </a:pPr>
          <a:r>
            <a:rPr lang="en-IN" sz="900" kern="1200"/>
            <a:t>Performing iterative testing processes with different scenarios</a:t>
          </a:r>
        </a:p>
        <a:p>
          <a:pPr marL="57150" lvl="1" indent="-57150" algn="l" defTabSz="400050">
            <a:lnSpc>
              <a:spcPct val="90000"/>
            </a:lnSpc>
            <a:spcBef>
              <a:spcPct val="0"/>
            </a:spcBef>
            <a:spcAft>
              <a:spcPct val="15000"/>
            </a:spcAft>
            <a:buChar char="•"/>
          </a:pPr>
          <a:r>
            <a:rPr lang="en-IN" sz="900" kern="1200"/>
            <a:t>Ensuring customer satisfaction by performing beta testing </a:t>
          </a:r>
        </a:p>
      </dsp:txBody>
      <dsp:txXfrm>
        <a:off x="6448533" y="4200690"/>
        <a:ext cx="1816803" cy="1237382"/>
      </dsp:txXfrm>
    </dsp:sp>
    <dsp:sp modelId="{5CFCFF44-CED9-4FD9-AA3A-FB96E8955093}">
      <dsp:nvSpPr>
        <dsp:cNvPr id="0" name=""/>
        <dsp:cNvSpPr/>
      </dsp:nvSpPr>
      <dsp:spPr>
        <a:xfrm>
          <a:off x="1184293" y="3724067"/>
          <a:ext cx="2705425" cy="17525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n-IN" sz="900" kern="1200"/>
            <a:t>Standardize the solution being generated</a:t>
          </a:r>
        </a:p>
        <a:p>
          <a:pPr marL="57150" lvl="1" indent="-57150" algn="l" defTabSz="400050">
            <a:lnSpc>
              <a:spcPct val="90000"/>
            </a:lnSpc>
            <a:spcBef>
              <a:spcPct val="0"/>
            </a:spcBef>
            <a:spcAft>
              <a:spcPct val="15000"/>
            </a:spcAft>
            <a:buChar char="•"/>
          </a:pPr>
          <a:r>
            <a:rPr lang="en-IN" sz="900" kern="1200"/>
            <a:t>Developing policies for successful implementation of technology within the departments and with customers</a:t>
          </a:r>
        </a:p>
        <a:p>
          <a:pPr marL="57150" lvl="1" indent="-57150" algn="l" defTabSz="400050">
            <a:lnSpc>
              <a:spcPct val="90000"/>
            </a:lnSpc>
            <a:spcBef>
              <a:spcPct val="0"/>
            </a:spcBef>
            <a:spcAft>
              <a:spcPct val="15000"/>
            </a:spcAft>
            <a:buChar char="•"/>
          </a:pPr>
          <a:r>
            <a:rPr lang="en-IN" sz="900" kern="1200"/>
            <a:t>Continuous monitoring the process and updating AI</a:t>
          </a:r>
        </a:p>
      </dsp:txBody>
      <dsp:txXfrm>
        <a:off x="1222790" y="4200690"/>
        <a:ext cx="1816803" cy="1237382"/>
      </dsp:txXfrm>
    </dsp:sp>
    <dsp:sp modelId="{60C9CFDC-F124-480F-9883-56B3107602B7}">
      <dsp:nvSpPr>
        <dsp:cNvPr id="0" name=""/>
        <dsp:cNvSpPr/>
      </dsp:nvSpPr>
      <dsp:spPr>
        <a:xfrm>
          <a:off x="5596352" y="0"/>
          <a:ext cx="2705425" cy="17525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n-IN" sz="900" kern="1200"/>
            <a:t>Performing departmental wise changes</a:t>
          </a:r>
        </a:p>
        <a:p>
          <a:pPr marL="57150" lvl="1" indent="-57150" algn="l" defTabSz="400050">
            <a:lnSpc>
              <a:spcPct val="90000"/>
            </a:lnSpc>
            <a:spcBef>
              <a:spcPct val="0"/>
            </a:spcBef>
            <a:spcAft>
              <a:spcPct val="15000"/>
            </a:spcAft>
            <a:buChar char="•"/>
          </a:pPr>
          <a:r>
            <a:rPr lang="en-IN" sz="900" kern="1200"/>
            <a:t>Maintaining a regular supply regarding the technological support which is being outsourced</a:t>
          </a:r>
        </a:p>
        <a:p>
          <a:pPr marL="57150" lvl="1" indent="-57150" algn="l" defTabSz="400050">
            <a:lnSpc>
              <a:spcPct val="90000"/>
            </a:lnSpc>
            <a:spcBef>
              <a:spcPct val="0"/>
            </a:spcBef>
            <a:spcAft>
              <a:spcPct val="15000"/>
            </a:spcAft>
            <a:buChar char="•"/>
          </a:pPr>
          <a:r>
            <a:rPr lang="en-IN" sz="900" kern="1200"/>
            <a:t>Providing regular training to the employees</a:t>
          </a:r>
        </a:p>
      </dsp:txBody>
      <dsp:txXfrm>
        <a:off x="6446477" y="38497"/>
        <a:ext cx="1816803" cy="1237382"/>
      </dsp:txXfrm>
    </dsp:sp>
    <dsp:sp modelId="{D0278E02-9956-4098-AD0A-0E0202619BC9}">
      <dsp:nvSpPr>
        <dsp:cNvPr id="0" name=""/>
        <dsp:cNvSpPr/>
      </dsp:nvSpPr>
      <dsp:spPr>
        <a:xfrm>
          <a:off x="1184293" y="0"/>
          <a:ext cx="2705425" cy="17525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n-IN" sz="900" kern="1200"/>
            <a:t>Identify current issues and problems</a:t>
          </a:r>
        </a:p>
        <a:p>
          <a:pPr marL="57150" lvl="1" indent="-57150" algn="l" defTabSz="400050">
            <a:lnSpc>
              <a:spcPct val="90000"/>
            </a:lnSpc>
            <a:spcBef>
              <a:spcPct val="0"/>
            </a:spcBef>
            <a:spcAft>
              <a:spcPct val="15000"/>
            </a:spcAft>
            <a:buChar char="•"/>
          </a:pPr>
          <a:r>
            <a:rPr lang="en-IN" sz="900" kern="1200"/>
            <a:t>Identifying the areas where the implementation should begin first</a:t>
          </a:r>
        </a:p>
        <a:p>
          <a:pPr marL="57150" lvl="1" indent="-57150" algn="l" defTabSz="400050">
            <a:lnSpc>
              <a:spcPct val="90000"/>
            </a:lnSpc>
            <a:spcBef>
              <a:spcPct val="0"/>
            </a:spcBef>
            <a:spcAft>
              <a:spcPct val="15000"/>
            </a:spcAft>
            <a:buChar char="•"/>
          </a:pPr>
          <a:r>
            <a:rPr lang="en-IN" sz="900" kern="1200"/>
            <a:t>Considering the implications on connected departments</a:t>
          </a:r>
        </a:p>
        <a:p>
          <a:pPr marL="57150" lvl="1" indent="-57150" algn="l" defTabSz="400050">
            <a:lnSpc>
              <a:spcPct val="90000"/>
            </a:lnSpc>
            <a:spcBef>
              <a:spcPct val="0"/>
            </a:spcBef>
            <a:spcAft>
              <a:spcPct val="15000"/>
            </a:spcAft>
            <a:buChar char="•"/>
          </a:pPr>
          <a:r>
            <a:rPr lang="en-IN" sz="900" kern="1200"/>
            <a:t>Assigning roles and responsibilities and ensuring organization is aware about the changing process</a:t>
          </a:r>
        </a:p>
      </dsp:txBody>
      <dsp:txXfrm>
        <a:off x="1222790" y="38497"/>
        <a:ext cx="1816803" cy="1237382"/>
      </dsp:txXfrm>
    </dsp:sp>
    <dsp:sp modelId="{492100E6-C617-4DC7-B151-5FA09A88AE59}">
      <dsp:nvSpPr>
        <dsp:cNvPr id="0" name=""/>
        <dsp:cNvSpPr/>
      </dsp:nvSpPr>
      <dsp:spPr>
        <a:xfrm>
          <a:off x="2317943" y="312164"/>
          <a:ext cx="2371354" cy="2371354"/>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IN" sz="3600" kern="1200"/>
            <a:t>Plan</a:t>
          </a:r>
        </a:p>
      </dsp:txBody>
      <dsp:txXfrm>
        <a:off x="3012497" y="1006718"/>
        <a:ext cx="1676800" cy="1676800"/>
      </dsp:txXfrm>
    </dsp:sp>
    <dsp:sp modelId="{0A31BCB8-639D-4495-8A16-1A62DA1EBDB5}">
      <dsp:nvSpPr>
        <dsp:cNvPr id="0" name=""/>
        <dsp:cNvSpPr/>
      </dsp:nvSpPr>
      <dsp:spPr>
        <a:xfrm rot="5400000">
          <a:off x="4798829" y="312164"/>
          <a:ext cx="2371354" cy="2371354"/>
        </a:xfrm>
        <a:prstGeom prst="pieWedge">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IN" sz="3600" kern="1200"/>
            <a:t>Do</a:t>
          </a:r>
        </a:p>
      </dsp:txBody>
      <dsp:txXfrm rot="-5400000">
        <a:off x="4798829" y="1006718"/>
        <a:ext cx="1676800" cy="1676800"/>
      </dsp:txXfrm>
    </dsp:sp>
    <dsp:sp modelId="{D4A711CD-7E9E-47CB-A5B9-6C29E8FD79A4}">
      <dsp:nvSpPr>
        <dsp:cNvPr id="0" name=""/>
        <dsp:cNvSpPr/>
      </dsp:nvSpPr>
      <dsp:spPr>
        <a:xfrm rot="10800000">
          <a:off x="4798829" y="2793050"/>
          <a:ext cx="2371354" cy="2371354"/>
        </a:xfrm>
        <a:prstGeom prst="pieWedge">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IN" sz="3600" kern="1200"/>
            <a:t>Check</a:t>
          </a:r>
        </a:p>
      </dsp:txBody>
      <dsp:txXfrm rot="10800000">
        <a:off x="4798829" y="2793050"/>
        <a:ext cx="1676800" cy="1676800"/>
      </dsp:txXfrm>
    </dsp:sp>
    <dsp:sp modelId="{D3A50185-FDCE-40A0-ACF6-5A2F0591ED6B}">
      <dsp:nvSpPr>
        <dsp:cNvPr id="0" name=""/>
        <dsp:cNvSpPr/>
      </dsp:nvSpPr>
      <dsp:spPr>
        <a:xfrm rot="16200000">
          <a:off x="2317943" y="2793050"/>
          <a:ext cx="2371354" cy="2371354"/>
        </a:xfrm>
        <a:prstGeom prst="pieWedg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IN" sz="3600" kern="1200"/>
            <a:t>Act</a:t>
          </a:r>
        </a:p>
      </dsp:txBody>
      <dsp:txXfrm rot="5400000">
        <a:off x="3012497" y="2793050"/>
        <a:ext cx="1676800" cy="1676800"/>
      </dsp:txXfrm>
    </dsp:sp>
    <dsp:sp modelId="{E8B6B162-2BC2-439E-ABC0-69349E25D4A3}">
      <dsp:nvSpPr>
        <dsp:cNvPr id="0" name=""/>
        <dsp:cNvSpPr/>
      </dsp:nvSpPr>
      <dsp:spPr>
        <a:xfrm>
          <a:off x="4334690" y="2245393"/>
          <a:ext cx="818747" cy="711954"/>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AB20CE-C72E-4CF6-8144-4EFE6F8B7655}">
      <dsp:nvSpPr>
        <dsp:cNvPr id="0" name=""/>
        <dsp:cNvSpPr/>
      </dsp:nvSpPr>
      <dsp:spPr>
        <a:xfrm rot="10800000">
          <a:off x="4334690" y="2519222"/>
          <a:ext cx="818747" cy="711954"/>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95D2D-219D-478E-ADCB-96D56624CB8A}">
      <dsp:nvSpPr>
        <dsp:cNvPr id="0" name=""/>
        <dsp:cNvSpPr/>
      </dsp:nvSpPr>
      <dsp:spPr>
        <a:xfrm rot="16200000">
          <a:off x="658457" y="-658457"/>
          <a:ext cx="2051595" cy="3368510"/>
        </a:xfrm>
        <a:prstGeom prst="round1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IN" sz="3100" kern="1200"/>
            <a:t>Portfolio Matrix</a:t>
          </a:r>
        </a:p>
      </dsp:txBody>
      <dsp:txXfrm rot="5400000">
        <a:off x="-1" y="1"/>
        <a:ext cx="3368510" cy="1538696"/>
      </dsp:txXfrm>
    </dsp:sp>
    <dsp:sp modelId="{D5E346EC-4CAA-484D-BDAC-66D9C95EE5D8}">
      <dsp:nvSpPr>
        <dsp:cNvPr id="0" name=""/>
        <dsp:cNvSpPr/>
      </dsp:nvSpPr>
      <dsp:spPr>
        <a:xfrm>
          <a:off x="3368510" y="0"/>
          <a:ext cx="3368510" cy="2051595"/>
        </a:xfrm>
        <a:prstGeom prst="round1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IN" sz="3100" kern="1200"/>
            <a:t>Super SWOT</a:t>
          </a:r>
        </a:p>
      </dsp:txBody>
      <dsp:txXfrm>
        <a:off x="3368510" y="0"/>
        <a:ext cx="3368510" cy="1538696"/>
      </dsp:txXfrm>
    </dsp:sp>
    <dsp:sp modelId="{6654F82C-310D-4573-9CB4-EBDE15AB19EB}">
      <dsp:nvSpPr>
        <dsp:cNvPr id="0" name=""/>
        <dsp:cNvSpPr/>
      </dsp:nvSpPr>
      <dsp:spPr>
        <a:xfrm rot="10800000">
          <a:off x="0" y="2051595"/>
          <a:ext cx="3368510" cy="2051595"/>
        </a:xfrm>
        <a:prstGeom prst="round1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IN" sz="3100" kern="1200"/>
            <a:t>Product </a:t>
          </a:r>
          <a:r>
            <a:rPr lang="en-IN" sz="3100" kern="1200" err="1"/>
            <a:t>Differentiaiton</a:t>
          </a:r>
          <a:endParaRPr lang="en-IN" sz="3100" kern="1200"/>
        </a:p>
      </dsp:txBody>
      <dsp:txXfrm rot="10800000">
        <a:off x="0" y="2564494"/>
        <a:ext cx="3368510" cy="1538696"/>
      </dsp:txXfrm>
    </dsp:sp>
    <dsp:sp modelId="{D55EAE1F-4D28-44DD-995B-A50F2FD46939}">
      <dsp:nvSpPr>
        <dsp:cNvPr id="0" name=""/>
        <dsp:cNvSpPr/>
      </dsp:nvSpPr>
      <dsp:spPr>
        <a:xfrm rot="5400000">
          <a:off x="4026968" y="1393138"/>
          <a:ext cx="2051595" cy="3368510"/>
        </a:xfrm>
        <a:prstGeom prst="round1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IN" sz="3100" kern="1200"/>
            <a:t>Scenario Planning</a:t>
          </a:r>
        </a:p>
      </dsp:txBody>
      <dsp:txXfrm rot="-5400000">
        <a:off x="3368510" y="2564494"/>
        <a:ext cx="3368510" cy="1538696"/>
      </dsp:txXfrm>
    </dsp:sp>
    <dsp:sp modelId="{EC79F4FD-0525-4AB2-8944-D4DB454B62EA}">
      <dsp:nvSpPr>
        <dsp:cNvPr id="0" name=""/>
        <dsp:cNvSpPr/>
      </dsp:nvSpPr>
      <dsp:spPr>
        <a:xfrm>
          <a:off x="2357957" y="1538696"/>
          <a:ext cx="2021106" cy="1025797"/>
        </a:xfrm>
        <a:prstGeom prst="roundRect">
          <a:avLst/>
        </a:prstGeom>
        <a:solidFill>
          <a:schemeClr val="accent5">
            <a:tint val="6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a:t>Alignment</a:t>
          </a:r>
        </a:p>
      </dsp:txBody>
      <dsp:txXfrm>
        <a:off x="2408032" y="1588771"/>
        <a:ext cx="1920956" cy="9256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40EA6-5B96-4B9B-86EF-18429DA91ADD}">
      <dsp:nvSpPr>
        <dsp:cNvPr id="0" name=""/>
        <dsp:cNvSpPr/>
      </dsp:nvSpPr>
      <dsp:spPr>
        <a:xfrm rot="16200000">
          <a:off x="-1772199" y="1777800"/>
          <a:ext cx="5521119" cy="1965517"/>
        </a:xfrm>
        <a:prstGeom prst="flowChartManualOperati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4658" bIns="0" numCol="1" spcCol="1270" anchor="t" anchorCtr="0">
          <a:noAutofit/>
        </a:bodyPr>
        <a:lstStyle/>
        <a:p>
          <a:pPr marL="0" lvl="0" indent="0" algn="l" defTabSz="711200">
            <a:lnSpc>
              <a:spcPct val="90000"/>
            </a:lnSpc>
            <a:spcBef>
              <a:spcPct val="0"/>
            </a:spcBef>
            <a:spcAft>
              <a:spcPct val="35000"/>
            </a:spcAft>
            <a:buNone/>
          </a:pPr>
          <a:r>
            <a:rPr lang="en-IN" sz="1600" b="1" kern="1200"/>
            <a:t>Portfolio Management Processes</a:t>
          </a:r>
        </a:p>
        <a:p>
          <a:pPr marL="114300" lvl="1" indent="-114300" algn="l" defTabSz="533400" rtl="0">
            <a:lnSpc>
              <a:spcPct val="90000"/>
            </a:lnSpc>
            <a:spcBef>
              <a:spcPct val="0"/>
            </a:spcBef>
            <a:spcAft>
              <a:spcPct val="15000"/>
            </a:spcAft>
            <a:buChar char="•"/>
          </a:pPr>
          <a:r>
            <a:rPr lang="en-IN" sz="1200" kern="1200"/>
            <a:t>Keep a track of progress of Project AI</a:t>
          </a:r>
          <a:r>
            <a:rPr lang="en-IN" sz="1200" kern="1200">
              <a:latin typeface="Calibri"/>
            </a:rPr>
            <a:t> </a:t>
          </a:r>
          <a:endParaRPr lang="en-IN" sz="1200" kern="1200"/>
        </a:p>
        <a:p>
          <a:pPr marL="114300" lvl="1" indent="-114300" algn="l" defTabSz="533400">
            <a:lnSpc>
              <a:spcPct val="90000"/>
            </a:lnSpc>
            <a:spcBef>
              <a:spcPct val="0"/>
            </a:spcBef>
            <a:spcAft>
              <a:spcPct val="15000"/>
            </a:spcAft>
            <a:buChar char="•"/>
          </a:pPr>
          <a:r>
            <a:rPr lang="en-IN" sz="1200" kern="1200"/>
            <a:t>Revisit the process if some changes are required considering the changes in the external environment</a:t>
          </a:r>
        </a:p>
        <a:p>
          <a:pPr marL="114300" lvl="1" indent="-114300" algn="l" defTabSz="533400">
            <a:lnSpc>
              <a:spcPct val="90000"/>
            </a:lnSpc>
            <a:spcBef>
              <a:spcPct val="0"/>
            </a:spcBef>
            <a:spcAft>
              <a:spcPct val="15000"/>
            </a:spcAft>
            <a:buChar char="•"/>
          </a:pPr>
          <a:r>
            <a:rPr lang="en-IN" sz="1200" kern="1200"/>
            <a:t>Keep reminding the employees about strategic objectives and value to be delivered</a:t>
          </a:r>
        </a:p>
      </dsp:txBody>
      <dsp:txXfrm rot="5400000">
        <a:off x="5602" y="1104223"/>
        <a:ext cx="1965517" cy="3312671"/>
      </dsp:txXfrm>
    </dsp:sp>
    <dsp:sp modelId="{7B536B5C-50E2-4EBB-939F-36B353938E84}">
      <dsp:nvSpPr>
        <dsp:cNvPr id="0" name=""/>
        <dsp:cNvSpPr/>
      </dsp:nvSpPr>
      <dsp:spPr>
        <a:xfrm rot="16200000">
          <a:off x="340731" y="1777800"/>
          <a:ext cx="5521119" cy="1965517"/>
        </a:xfrm>
        <a:prstGeom prst="flowChartManualOperati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4658" bIns="0" numCol="1" spcCol="1270" anchor="t" anchorCtr="0">
          <a:noAutofit/>
        </a:bodyPr>
        <a:lstStyle/>
        <a:p>
          <a:pPr marL="0" lvl="0" indent="0" algn="l" defTabSz="711200">
            <a:lnSpc>
              <a:spcPct val="90000"/>
            </a:lnSpc>
            <a:spcBef>
              <a:spcPct val="0"/>
            </a:spcBef>
            <a:spcAft>
              <a:spcPct val="35000"/>
            </a:spcAft>
            <a:buNone/>
          </a:pPr>
          <a:r>
            <a:rPr lang="en-IN" sz="1600" b="1" kern="1200"/>
            <a:t>Chunks of Value</a:t>
          </a:r>
        </a:p>
        <a:p>
          <a:pPr marL="114300" lvl="1" indent="-114300" algn="l" defTabSz="533400">
            <a:lnSpc>
              <a:spcPct val="90000"/>
            </a:lnSpc>
            <a:spcBef>
              <a:spcPct val="0"/>
            </a:spcBef>
            <a:spcAft>
              <a:spcPct val="15000"/>
            </a:spcAft>
            <a:buChar char="•"/>
          </a:pPr>
          <a:r>
            <a:rPr lang="en-IN" sz="1200" kern="1200"/>
            <a:t>Keep a track of status of integration of AI with the process and eliminating bottlenecks</a:t>
          </a:r>
        </a:p>
        <a:p>
          <a:pPr marL="114300" lvl="1" indent="-114300" algn="l" defTabSz="533400">
            <a:lnSpc>
              <a:spcPct val="90000"/>
            </a:lnSpc>
            <a:spcBef>
              <a:spcPct val="0"/>
            </a:spcBef>
            <a:spcAft>
              <a:spcPct val="15000"/>
            </a:spcAft>
            <a:buChar char="•"/>
          </a:pPr>
          <a:r>
            <a:rPr lang="en-IN" sz="1200" kern="1200"/>
            <a:t>Keeping customers informed about the major change occurring and providing them with short term benefits being implemented in the product</a:t>
          </a:r>
        </a:p>
        <a:p>
          <a:pPr marL="114300" lvl="1" indent="-114300" algn="l" defTabSz="533400">
            <a:lnSpc>
              <a:spcPct val="90000"/>
            </a:lnSpc>
            <a:spcBef>
              <a:spcPct val="0"/>
            </a:spcBef>
            <a:spcAft>
              <a:spcPct val="15000"/>
            </a:spcAft>
            <a:buChar char="•"/>
          </a:pPr>
          <a:r>
            <a:rPr lang="en-IN" sz="1200" kern="1200"/>
            <a:t>Maintain relationship with the suppliers and distributors and working closely with them at a pace which could enable transformation</a:t>
          </a:r>
        </a:p>
      </dsp:txBody>
      <dsp:txXfrm rot="5400000">
        <a:off x="2118532" y="1104223"/>
        <a:ext cx="1965517" cy="3312671"/>
      </dsp:txXfrm>
    </dsp:sp>
    <dsp:sp modelId="{D8592216-DD8F-477E-B66B-07B455184D40}">
      <dsp:nvSpPr>
        <dsp:cNvPr id="0" name=""/>
        <dsp:cNvSpPr/>
      </dsp:nvSpPr>
      <dsp:spPr>
        <a:xfrm rot="16200000">
          <a:off x="2453662" y="1777800"/>
          <a:ext cx="5521119" cy="1965517"/>
        </a:xfrm>
        <a:prstGeom prst="flowChartManualOperati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4658" bIns="0" numCol="1" spcCol="1270" anchor="t" anchorCtr="0">
          <a:noAutofit/>
        </a:bodyPr>
        <a:lstStyle/>
        <a:p>
          <a:pPr marL="0" lvl="0" indent="0" algn="l" defTabSz="711200">
            <a:lnSpc>
              <a:spcPct val="90000"/>
            </a:lnSpc>
            <a:spcBef>
              <a:spcPct val="0"/>
            </a:spcBef>
            <a:spcAft>
              <a:spcPct val="35000"/>
            </a:spcAft>
            <a:buNone/>
          </a:pPr>
          <a:r>
            <a:rPr lang="en-IN" sz="1600" b="1" kern="1200"/>
            <a:t>Holistic Orientation of Technology Value</a:t>
          </a:r>
        </a:p>
        <a:p>
          <a:pPr marL="114300" lvl="1" indent="-114300" algn="l" defTabSz="533400">
            <a:lnSpc>
              <a:spcPct val="90000"/>
            </a:lnSpc>
            <a:spcBef>
              <a:spcPct val="0"/>
            </a:spcBef>
            <a:spcAft>
              <a:spcPct val="15000"/>
            </a:spcAft>
            <a:buChar char="•"/>
          </a:pPr>
          <a:r>
            <a:rPr lang="en-IN" sz="1200" kern="1200"/>
            <a:t>Train employees and make them prepared with the changes occurring in the processes</a:t>
          </a:r>
        </a:p>
        <a:p>
          <a:pPr marL="114300" lvl="1" indent="-114300" algn="l" defTabSz="533400">
            <a:lnSpc>
              <a:spcPct val="90000"/>
            </a:lnSpc>
            <a:spcBef>
              <a:spcPct val="0"/>
            </a:spcBef>
            <a:spcAft>
              <a:spcPct val="15000"/>
            </a:spcAft>
            <a:buChar char="•"/>
          </a:pPr>
          <a:r>
            <a:rPr lang="en-IN" sz="1200" kern="1200"/>
            <a:t>Keep a track of measures of the changes occurring due to implementation of AI and using DSS wherever required to enable faster decision making</a:t>
          </a:r>
        </a:p>
        <a:p>
          <a:pPr marL="114300" lvl="1" indent="-114300" algn="l" defTabSz="533400">
            <a:lnSpc>
              <a:spcPct val="90000"/>
            </a:lnSpc>
            <a:spcBef>
              <a:spcPct val="0"/>
            </a:spcBef>
            <a:spcAft>
              <a:spcPct val="15000"/>
            </a:spcAft>
            <a:buChar char="•"/>
          </a:pPr>
          <a:r>
            <a:rPr lang="en-IN" sz="1200" kern="1200"/>
            <a:t>Start running trails of the features being installed in the products</a:t>
          </a:r>
        </a:p>
      </dsp:txBody>
      <dsp:txXfrm rot="5400000">
        <a:off x="4231463" y="1104223"/>
        <a:ext cx="1965517" cy="3312671"/>
      </dsp:txXfrm>
    </dsp:sp>
    <dsp:sp modelId="{B0F26031-89ED-4408-BB8F-817D9086CD1D}">
      <dsp:nvSpPr>
        <dsp:cNvPr id="0" name=""/>
        <dsp:cNvSpPr/>
      </dsp:nvSpPr>
      <dsp:spPr>
        <a:xfrm rot="16200000">
          <a:off x="4566594" y="1777800"/>
          <a:ext cx="5521119" cy="1965517"/>
        </a:xfrm>
        <a:prstGeom prst="flowChartManualOperati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4658" bIns="0" numCol="1" spcCol="1270" anchor="t" anchorCtr="0">
          <a:noAutofit/>
        </a:bodyPr>
        <a:lstStyle/>
        <a:p>
          <a:pPr marL="0" lvl="0" indent="0" algn="l" defTabSz="711200">
            <a:lnSpc>
              <a:spcPct val="90000"/>
            </a:lnSpc>
            <a:spcBef>
              <a:spcPct val="0"/>
            </a:spcBef>
            <a:spcAft>
              <a:spcPct val="35000"/>
            </a:spcAft>
            <a:buNone/>
          </a:pPr>
          <a:r>
            <a:rPr lang="en-IN" sz="1600" b="1" kern="1200"/>
            <a:t>Joint Ownership of Technology Initiatives</a:t>
          </a:r>
        </a:p>
        <a:p>
          <a:pPr marL="114300" lvl="1" indent="-114300" algn="l" defTabSz="533400">
            <a:lnSpc>
              <a:spcPct val="90000"/>
            </a:lnSpc>
            <a:spcBef>
              <a:spcPct val="0"/>
            </a:spcBef>
            <a:spcAft>
              <a:spcPct val="15000"/>
            </a:spcAft>
            <a:buChar char="•"/>
          </a:pPr>
          <a:r>
            <a:rPr lang="en-IN" sz="1200" kern="1200"/>
            <a:t>Keeping all the stakeholders informed about the progress of the project and the issues which might be occurring</a:t>
          </a:r>
        </a:p>
        <a:p>
          <a:pPr marL="114300" lvl="1" indent="-114300" algn="l" defTabSz="533400">
            <a:lnSpc>
              <a:spcPct val="90000"/>
            </a:lnSpc>
            <a:spcBef>
              <a:spcPct val="0"/>
            </a:spcBef>
            <a:spcAft>
              <a:spcPct val="15000"/>
            </a:spcAft>
            <a:buChar char="•"/>
          </a:pPr>
          <a:r>
            <a:rPr lang="en-IN" sz="1200" kern="1200"/>
            <a:t>Equal participation of CIO and CEO and preventing any conflict to arise</a:t>
          </a:r>
        </a:p>
      </dsp:txBody>
      <dsp:txXfrm rot="5400000">
        <a:off x="6344395" y="1104223"/>
        <a:ext cx="1965517" cy="3312671"/>
      </dsp:txXfrm>
    </dsp:sp>
    <dsp:sp modelId="{A15A8FE4-4E31-4793-A30A-EB02BC487820}">
      <dsp:nvSpPr>
        <dsp:cNvPr id="0" name=""/>
        <dsp:cNvSpPr/>
      </dsp:nvSpPr>
      <dsp:spPr>
        <a:xfrm rot="16200000">
          <a:off x="6679525" y="1777800"/>
          <a:ext cx="5521119" cy="1965517"/>
        </a:xfrm>
        <a:prstGeom prst="flowChartManualOperati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4658" bIns="0" numCol="1" spcCol="1270" anchor="t" anchorCtr="0">
          <a:noAutofit/>
        </a:bodyPr>
        <a:lstStyle/>
        <a:p>
          <a:pPr marL="0" lvl="0" indent="0" algn="l" defTabSz="711200">
            <a:lnSpc>
              <a:spcPct val="90000"/>
            </a:lnSpc>
            <a:spcBef>
              <a:spcPct val="0"/>
            </a:spcBef>
            <a:spcAft>
              <a:spcPct val="35000"/>
            </a:spcAft>
            <a:buNone/>
          </a:pPr>
          <a:r>
            <a:rPr lang="en-IN" sz="1600" b="1" kern="1200"/>
            <a:t>Experiment More Often</a:t>
          </a:r>
        </a:p>
        <a:p>
          <a:pPr marL="114300" lvl="1" indent="-114300" algn="l" defTabSz="533400">
            <a:lnSpc>
              <a:spcPct val="90000"/>
            </a:lnSpc>
            <a:spcBef>
              <a:spcPct val="0"/>
            </a:spcBef>
            <a:spcAft>
              <a:spcPct val="15000"/>
            </a:spcAft>
            <a:buChar char="•"/>
          </a:pPr>
          <a:r>
            <a:rPr lang="en-IN" sz="1200" kern="1200"/>
            <a:t>Proper testing being done and keeping the employees informed about the results of the test</a:t>
          </a:r>
        </a:p>
        <a:p>
          <a:pPr marL="114300" lvl="1" indent="-114300" algn="l" defTabSz="533400">
            <a:lnSpc>
              <a:spcPct val="90000"/>
            </a:lnSpc>
            <a:spcBef>
              <a:spcPct val="0"/>
            </a:spcBef>
            <a:spcAft>
              <a:spcPct val="15000"/>
            </a:spcAft>
            <a:buChar char="•"/>
          </a:pPr>
          <a:r>
            <a:rPr lang="en-IN" sz="1200" kern="1200"/>
            <a:t>Conducting Beta testing and keeping a track of customer satisfaction</a:t>
          </a:r>
        </a:p>
      </dsp:txBody>
      <dsp:txXfrm rot="5400000">
        <a:off x="8457326" y="1104223"/>
        <a:ext cx="1965517" cy="331267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C9B3A-1FD0-4E46-A92E-EAAD64AC7257}">
      <dsp:nvSpPr>
        <dsp:cNvPr id="0" name=""/>
        <dsp:cNvSpPr/>
      </dsp:nvSpPr>
      <dsp:spPr>
        <a:xfrm>
          <a:off x="940860" y="0"/>
          <a:ext cx="7699147" cy="4811967"/>
        </a:xfrm>
        <a:prstGeom prst="swooshArrow">
          <a:avLst>
            <a:gd name="adj1" fmla="val 25000"/>
            <a:gd name="adj2" fmla="val 2500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839B503B-7A50-264C-93B8-7FFD0C9ECE55}">
      <dsp:nvSpPr>
        <dsp:cNvPr id="0" name=""/>
        <dsp:cNvSpPr/>
      </dsp:nvSpPr>
      <dsp:spPr>
        <a:xfrm>
          <a:off x="1655802" y="3578178"/>
          <a:ext cx="177080" cy="17708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CE4FC7-3C9F-634D-B3BF-4142A72DDDCC}">
      <dsp:nvSpPr>
        <dsp:cNvPr id="0" name=""/>
        <dsp:cNvSpPr/>
      </dsp:nvSpPr>
      <dsp:spPr>
        <a:xfrm>
          <a:off x="1814265" y="3202790"/>
          <a:ext cx="1316554" cy="114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831" tIns="0" rIns="0" bIns="0" numCol="1" spcCol="1270" anchor="t" anchorCtr="0">
          <a:noAutofit/>
        </a:bodyPr>
        <a:lstStyle/>
        <a:p>
          <a:pPr marL="0" lvl="0" indent="0" algn="l" defTabSz="711200">
            <a:lnSpc>
              <a:spcPct val="90000"/>
            </a:lnSpc>
            <a:spcBef>
              <a:spcPct val="0"/>
            </a:spcBef>
            <a:spcAft>
              <a:spcPct val="35000"/>
            </a:spcAft>
            <a:buNone/>
          </a:pPr>
          <a:r>
            <a:rPr lang="en-US" sz="1600" b="1" kern="1200"/>
            <a:t>Assess CSP</a:t>
          </a:r>
        </a:p>
        <a:p>
          <a:pPr marL="114300" lvl="1" indent="-114300" algn="l" defTabSz="533400">
            <a:lnSpc>
              <a:spcPct val="90000"/>
            </a:lnSpc>
            <a:spcBef>
              <a:spcPct val="0"/>
            </a:spcBef>
            <a:spcAft>
              <a:spcPct val="15000"/>
            </a:spcAft>
            <a:buChar char="•"/>
          </a:pPr>
          <a:r>
            <a:rPr lang="en-US" sz="1200" kern="1200"/>
            <a:t>Business Drivers</a:t>
          </a:r>
        </a:p>
        <a:p>
          <a:pPr marL="114300" lvl="1" indent="-114300" algn="l" defTabSz="533400">
            <a:lnSpc>
              <a:spcPct val="90000"/>
            </a:lnSpc>
            <a:spcBef>
              <a:spcPct val="0"/>
            </a:spcBef>
            <a:spcAft>
              <a:spcPct val="15000"/>
            </a:spcAft>
            <a:buChar char="•"/>
          </a:pPr>
          <a:r>
            <a:rPr lang="en-US" sz="1200" kern="1200"/>
            <a:t>Portfolio Analysis</a:t>
          </a:r>
        </a:p>
        <a:p>
          <a:pPr marL="114300" lvl="1" indent="-114300" algn="l" defTabSz="533400" rtl="0">
            <a:lnSpc>
              <a:spcPct val="90000"/>
            </a:lnSpc>
            <a:spcBef>
              <a:spcPct val="0"/>
            </a:spcBef>
            <a:spcAft>
              <a:spcPct val="15000"/>
            </a:spcAft>
            <a:buChar char="•"/>
          </a:pPr>
          <a:r>
            <a:rPr lang="en-US" sz="1200" kern="1200"/>
            <a:t>Benefits &amp; Timelines</a:t>
          </a:r>
          <a:r>
            <a:rPr lang="en-US" sz="1200" kern="1200">
              <a:latin typeface="Calibri"/>
            </a:rPr>
            <a:t> </a:t>
          </a:r>
          <a:endParaRPr lang="en-US" sz="1200" kern="1200"/>
        </a:p>
      </dsp:txBody>
      <dsp:txXfrm>
        <a:off x="1814265" y="3202790"/>
        <a:ext cx="1316554" cy="1145248"/>
      </dsp:txXfrm>
    </dsp:sp>
    <dsp:sp modelId="{AC9E206A-9FCF-AA47-BE29-3057E990541B}">
      <dsp:nvSpPr>
        <dsp:cNvPr id="0" name=""/>
        <dsp:cNvSpPr/>
      </dsp:nvSpPr>
      <dsp:spPr>
        <a:xfrm>
          <a:off x="2906914" y="2458915"/>
          <a:ext cx="307965" cy="307965"/>
        </a:xfrm>
        <a:prstGeom prst="ellipse">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7CF1A5-7C6A-1B4D-8597-14FF8C4968C5}">
      <dsp:nvSpPr>
        <dsp:cNvPr id="0" name=""/>
        <dsp:cNvSpPr/>
      </dsp:nvSpPr>
      <dsp:spPr>
        <a:xfrm>
          <a:off x="3208141" y="1971275"/>
          <a:ext cx="1616820" cy="2199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85" tIns="0" rIns="0" bIns="0" numCol="1" spcCol="1270" anchor="t" anchorCtr="0">
          <a:noAutofit/>
        </a:bodyPr>
        <a:lstStyle/>
        <a:p>
          <a:pPr marL="0" lvl="0" indent="0" algn="l" defTabSz="711200">
            <a:lnSpc>
              <a:spcPct val="90000"/>
            </a:lnSpc>
            <a:spcBef>
              <a:spcPct val="0"/>
            </a:spcBef>
            <a:spcAft>
              <a:spcPct val="35000"/>
            </a:spcAft>
            <a:buNone/>
          </a:pPr>
          <a:r>
            <a:rPr lang="en-US" sz="1600" b="1" kern="1200"/>
            <a:t>Adopt Cloud Platform</a:t>
          </a:r>
        </a:p>
        <a:p>
          <a:pPr marL="114300" lvl="1" indent="-114300" algn="l" defTabSz="533400">
            <a:lnSpc>
              <a:spcPct val="90000"/>
            </a:lnSpc>
            <a:spcBef>
              <a:spcPct val="0"/>
            </a:spcBef>
            <a:spcAft>
              <a:spcPct val="15000"/>
            </a:spcAft>
            <a:buChar char="•"/>
          </a:pPr>
          <a:r>
            <a:rPr lang="en-US" sz="1200" kern="1200"/>
            <a:t>Virtualization</a:t>
          </a:r>
        </a:p>
        <a:p>
          <a:pPr marL="114300" lvl="1" indent="-114300" algn="l" defTabSz="533400">
            <a:lnSpc>
              <a:spcPct val="90000"/>
            </a:lnSpc>
            <a:spcBef>
              <a:spcPct val="0"/>
            </a:spcBef>
            <a:spcAft>
              <a:spcPct val="15000"/>
            </a:spcAft>
            <a:buChar char="•"/>
          </a:pPr>
          <a:r>
            <a:rPr lang="en-US" sz="1200" kern="1200"/>
            <a:t>Customer Resource Management</a:t>
          </a:r>
        </a:p>
        <a:p>
          <a:pPr marL="114300" lvl="1" indent="-114300" algn="l" defTabSz="533400">
            <a:lnSpc>
              <a:spcPct val="90000"/>
            </a:lnSpc>
            <a:spcBef>
              <a:spcPct val="0"/>
            </a:spcBef>
            <a:spcAft>
              <a:spcPct val="15000"/>
            </a:spcAft>
            <a:buChar char="•"/>
          </a:pPr>
          <a:r>
            <a:rPr lang="en-US" sz="1200" kern="1200"/>
            <a:t>Create Hybrid Clouds</a:t>
          </a:r>
        </a:p>
        <a:p>
          <a:pPr marL="114300" lvl="1" indent="-114300" algn="l" defTabSz="533400" rtl="0">
            <a:lnSpc>
              <a:spcPct val="90000"/>
            </a:lnSpc>
            <a:spcBef>
              <a:spcPct val="0"/>
            </a:spcBef>
            <a:spcAft>
              <a:spcPct val="15000"/>
            </a:spcAft>
            <a:buChar char="•"/>
          </a:pPr>
          <a:r>
            <a:rPr lang="en-US" sz="1200" kern="1200"/>
            <a:t>Consumer Saas</a:t>
          </a:r>
          <a:r>
            <a:rPr lang="en-US" sz="1200" kern="1200">
              <a:latin typeface="Calibri"/>
            </a:rPr>
            <a:t> </a:t>
          </a:r>
          <a:endParaRPr lang="en-US" sz="1200" kern="1200"/>
        </a:p>
      </dsp:txBody>
      <dsp:txXfrm>
        <a:off x="3208141" y="1971275"/>
        <a:ext cx="1616820" cy="2199068"/>
      </dsp:txXfrm>
    </dsp:sp>
    <dsp:sp modelId="{882DED35-8B15-5E45-BAAF-CD476EDCC67A}">
      <dsp:nvSpPr>
        <dsp:cNvPr id="0" name=""/>
        <dsp:cNvSpPr/>
      </dsp:nvSpPr>
      <dsp:spPr>
        <a:xfrm>
          <a:off x="4504487" y="1634143"/>
          <a:ext cx="408054" cy="408054"/>
        </a:xfrm>
        <a:prstGeom prst="ellipse">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B829C-280D-D04F-BC81-9BC716973DAD}">
      <dsp:nvSpPr>
        <dsp:cNvPr id="0" name=""/>
        <dsp:cNvSpPr/>
      </dsp:nvSpPr>
      <dsp:spPr>
        <a:xfrm>
          <a:off x="4795709" y="1412680"/>
          <a:ext cx="1616820" cy="2973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20" tIns="0" rIns="0" bIns="0" numCol="1" spcCol="1270" anchor="t" anchorCtr="0">
          <a:noAutofit/>
        </a:bodyPr>
        <a:lstStyle/>
        <a:p>
          <a:pPr marL="0" lvl="0" indent="0" algn="l" defTabSz="711200">
            <a:lnSpc>
              <a:spcPct val="90000"/>
            </a:lnSpc>
            <a:spcBef>
              <a:spcPct val="0"/>
            </a:spcBef>
            <a:spcAft>
              <a:spcPct val="35000"/>
            </a:spcAft>
            <a:buNone/>
          </a:pPr>
          <a:r>
            <a:rPr lang="en-US" sz="1600" b="1" kern="1200"/>
            <a:t>Process Connectivity</a:t>
          </a:r>
        </a:p>
        <a:p>
          <a:pPr marL="114300" lvl="1" indent="-114300" algn="l" defTabSz="533400">
            <a:lnSpc>
              <a:spcPct val="90000"/>
            </a:lnSpc>
            <a:spcBef>
              <a:spcPct val="0"/>
            </a:spcBef>
            <a:spcAft>
              <a:spcPct val="15000"/>
            </a:spcAft>
            <a:buChar char="•"/>
          </a:pPr>
          <a:r>
            <a:rPr lang="en-US" sz="1200" kern="1200"/>
            <a:t>Generation of KPIs according to cloud</a:t>
          </a:r>
        </a:p>
        <a:p>
          <a:pPr marL="114300" lvl="1" indent="-114300" algn="l" defTabSz="533400">
            <a:lnSpc>
              <a:spcPct val="90000"/>
            </a:lnSpc>
            <a:spcBef>
              <a:spcPct val="0"/>
            </a:spcBef>
            <a:spcAft>
              <a:spcPct val="15000"/>
            </a:spcAft>
            <a:buChar char="•"/>
          </a:pPr>
          <a:r>
            <a:rPr lang="en-US" sz="1200" kern="1200"/>
            <a:t>Migration of data to cloud</a:t>
          </a:r>
        </a:p>
      </dsp:txBody>
      <dsp:txXfrm>
        <a:off x="4795709" y="1412680"/>
        <a:ext cx="1616820" cy="2973795"/>
      </dsp:txXfrm>
    </dsp:sp>
    <dsp:sp modelId="{1036BAF5-A1E8-1D4D-AA70-5D17C8D1CB79}">
      <dsp:nvSpPr>
        <dsp:cNvPr id="0" name=""/>
        <dsp:cNvSpPr/>
      </dsp:nvSpPr>
      <dsp:spPr>
        <a:xfrm>
          <a:off x="6244494" y="1088466"/>
          <a:ext cx="546639" cy="546639"/>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DA459C-72A8-9E4C-B674-DEC990DF6F33}">
      <dsp:nvSpPr>
        <dsp:cNvPr id="0" name=""/>
        <dsp:cNvSpPr/>
      </dsp:nvSpPr>
      <dsp:spPr>
        <a:xfrm>
          <a:off x="6691024" y="443452"/>
          <a:ext cx="1616820" cy="345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9653" tIns="0" rIns="0" bIns="0" numCol="1" spcCol="1270" anchor="t" anchorCtr="0">
          <a:noAutofit/>
        </a:bodyPr>
        <a:lstStyle/>
        <a:p>
          <a:pPr marL="0" lvl="0" indent="0" algn="l" defTabSz="711200">
            <a:lnSpc>
              <a:spcPct val="90000"/>
            </a:lnSpc>
            <a:spcBef>
              <a:spcPct val="0"/>
            </a:spcBef>
            <a:spcAft>
              <a:spcPct val="35000"/>
            </a:spcAft>
            <a:buNone/>
          </a:pPr>
          <a:r>
            <a:rPr lang="en-US" sz="1600" b="1" kern="1200"/>
            <a:t>Customer Integration</a:t>
          </a:r>
        </a:p>
        <a:p>
          <a:pPr marL="114300" lvl="1" indent="-114300" algn="l" defTabSz="533400">
            <a:lnSpc>
              <a:spcPct val="90000"/>
            </a:lnSpc>
            <a:spcBef>
              <a:spcPct val="0"/>
            </a:spcBef>
            <a:spcAft>
              <a:spcPct val="15000"/>
            </a:spcAft>
            <a:buChar char="•"/>
          </a:pPr>
          <a:r>
            <a:rPr lang="en-US" sz="1200" kern="1200"/>
            <a:t>Providing knowledge to the customers regarding cloud</a:t>
          </a:r>
        </a:p>
        <a:p>
          <a:pPr marL="114300" lvl="1" indent="-114300" algn="l" defTabSz="533400" rtl="0">
            <a:lnSpc>
              <a:spcPct val="90000"/>
            </a:lnSpc>
            <a:spcBef>
              <a:spcPct val="0"/>
            </a:spcBef>
            <a:spcAft>
              <a:spcPct val="15000"/>
            </a:spcAft>
            <a:buChar char="•"/>
          </a:pPr>
          <a:r>
            <a:rPr lang="en-US" sz="1200" kern="1200"/>
            <a:t>Enabling product and features connectivity to the cloud</a:t>
          </a:r>
          <a:r>
            <a:rPr lang="en-US" sz="1200" kern="1200">
              <a:latin typeface="Calibri"/>
            </a:rPr>
            <a:t> </a:t>
          </a:r>
          <a:endParaRPr lang="en-US" sz="1200" kern="1200"/>
        </a:p>
        <a:p>
          <a:pPr marL="114300" lvl="1" indent="-114300" algn="l" defTabSz="533400">
            <a:lnSpc>
              <a:spcPct val="90000"/>
            </a:lnSpc>
            <a:spcBef>
              <a:spcPct val="0"/>
            </a:spcBef>
            <a:spcAft>
              <a:spcPct val="15000"/>
            </a:spcAft>
            <a:buChar char="•"/>
          </a:pPr>
          <a:r>
            <a:rPr lang="en-US" sz="1200" kern="1200"/>
            <a:t>Integrating AI with the cloud for improving decision making</a:t>
          </a:r>
        </a:p>
      </dsp:txBody>
      <dsp:txXfrm>
        <a:off x="6691024" y="443452"/>
        <a:ext cx="1616820" cy="34501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91ACD-BE0D-C04B-9061-F11B3CD77DB6}">
      <dsp:nvSpPr>
        <dsp:cNvPr id="0" name=""/>
        <dsp:cNvSpPr/>
      </dsp:nvSpPr>
      <dsp:spPr>
        <a:xfrm rot="5400000">
          <a:off x="1029703" y="1134894"/>
          <a:ext cx="1774897" cy="2138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4F97A0-AC41-EA43-BB5D-C65C6D50CE71}">
      <dsp:nvSpPr>
        <dsp:cNvPr id="0" name=""/>
        <dsp:cNvSpPr/>
      </dsp:nvSpPr>
      <dsp:spPr>
        <a:xfrm>
          <a:off x="1438179" y="2415"/>
          <a:ext cx="2376385" cy="142583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Generation of process KPIs for cloud </a:t>
          </a:r>
          <a:r>
            <a:rPr lang="en-US" sz="2100" kern="1200" err="1"/>
            <a:t>intergation</a:t>
          </a:r>
          <a:endParaRPr lang="en-US" sz="2100" kern="1200"/>
        </a:p>
      </dsp:txBody>
      <dsp:txXfrm>
        <a:off x="1479940" y="44176"/>
        <a:ext cx="2292863" cy="1342309"/>
      </dsp:txXfrm>
    </dsp:sp>
    <dsp:sp modelId="{16099F82-AF28-944B-83D0-92FF20C32DBA}">
      <dsp:nvSpPr>
        <dsp:cNvPr id="0" name=""/>
        <dsp:cNvSpPr/>
      </dsp:nvSpPr>
      <dsp:spPr>
        <a:xfrm rot="5400000">
          <a:off x="1029703" y="2917184"/>
          <a:ext cx="1774897" cy="2138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584746-33F8-E243-97A2-6D038E00278A}">
      <dsp:nvSpPr>
        <dsp:cNvPr id="0" name=""/>
        <dsp:cNvSpPr/>
      </dsp:nvSpPr>
      <dsp:spPr>
        <a:xfrm>
          <a:off x="1438179" y="1784705"/>
          <a:ext cx="2376385" cy="142583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Training and technical service</a:t>
          </a:r>
          <a:r>
            <a:rPr lang="en-US" sz="2100" kern="1200">
              <a:latin typeface="Calibri"/>
            </a:rPr>
            <a:t> </a:t>
          </a:r>
          <a:endParaRPr lang="en-US" sz="2100" kern="1200"/>
        </a:p>
      </dsp:txBody>
      <dsp:txXfrm>
        <a:off x="1479940" y="1826466"/>
        <a:ext cx="2292863" cy="1342309"/>
      </dsp:txXfrm>
    </dsp:sp>
    <dsp:sp modelId="{B3FE4BC0-9F79-7D42-90FB-C43CEA312263}">
      <dsp:nvSpPr>
        <dsp:cNvPr id="0" name=""/>
        <dsp:cNvSpPr/>
      </dsp:nvSpPr>
      <dsp:spPr>
        <a:xfrm>
          <a:off x="1920848" y="3808329"/>
          <a:ext cx="3153201" cy="2138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06D6A8-91E5-2742-ABCA-50647C8ADE5C}">
      <dsp:nvSpPr>
        <dsp:cNvPr id="0" name=""/>
        <dsp:cNvSpPr/>
      </dsp:nvSpPr>
      <dsp:spPr>
        <a:xfrm>
          <a:off x="1438179" y="3566994"/>
          <a:ext cx="2376385" cy="142583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Uploading data to cloud</a:t>
          </a:r>
        </a:p>
      </dsp:txBody>
      <dsp:txXfrm>
        <a:off x="1479940" y="3608755"/>
        <a:ext cx="2292863" cy="1342309"/>
      </dsp:txXfrm>
    </dsp:sp>
    <dsp:sp modelId="{B1471A35-F87F-9342-B18C-5D91C66DF00E}">
      <dsp:nvSpPr>
        <dsp:cNvPr id="0" name=""/>
        <dsp:cNvSpPr/>
      </dsp:nvSpPr>
      <dsp:spPr>
        <a:xfrm rot="16200000">
          <a:off x="4190297" y="2917184"/>
          <a:ext cx="1774897" cy="2138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0D01BD-175E-1E47-9659-BC35A094A30E}">
      <dsp:nvSpPr>
        <dsp:cNvPr id="0" name=""/>
        <dsp:cNvSpPr/>
      </dsp:nvSpPr>
      <dsp:spPr>
        <a:xfrm>
          <a:off x="4598773" y="3566994"/>
          <a:ext cx="2376385" cy="142583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Generation of dashboards for keeping track of performance</a:t>
          </a:r>
        </a:p>
      </dsp:txBody>
      <dsp:txXfrm>
        <a:off x="4640534" y="3608755"/>
        <a:ext cx="2292863" cy="1342309"/>
      </dsp:txXfrm>
    </dsp:sp>
    <dsp:sp modelId="{EF447BF2-726B-3E42-87C1-6F5141C10A7C}">
      <dsp:nvSpPr>
        <dsp:cNvPr id="0" name=""/>
        <dsp:cNvSpPr/>
      </dsp:nvSpPr>
      <dsp:spPr>
        <a:xfrm rot="16200000">
          <a:off x="4190297" y="1134894"/>
          <a:ext cx="1774897" cy="2138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7C484D-E12B-4B44-95B1-0B855A5D422F}">
      <dsp:nvSpPr>
        <dsp:cNvPr id="0" name=""/>
        <dsp:cNvSpPr/>
      </dsp:nvSpPr>
      <dsp:spPr>
        <a:xfrm>
          <a:off x="4598773" y="1784705"/>
          <a:ext cx="2376385" cy="142583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Calibri"/>
            </a:rPr>
            <a:t>Integration</a:t>
          </a:r>
          <a:r>
            <a:rPr lang="en-US" sz="2100" kern="1200"/>
            <a:t> of cloud and product</a:t>
          </a:r>
        </a:p>
      </dsp:txBody>
      <dsp:txXfrm>
        <a:off x="4640534" y="1826466"/>
        <a:ext cx="2292863" cy="1342309"/>
      </dsp:txXfrm>
    </dsp:sp>
    <dsp:sp modelId="{CE219A80-BC9A-A847-B969-0A528FB6B68E}">
      <dsp:nvSpPr>
        <dsp:cNvPr id="0" name=""/>
        <dsp:cNvSpPr/>
      </dsp:nvSpPr>
      <dsp:spPr>
        <a:xfrm>
          <a:off x="5081441" y="243750"/>
          <a:ext cx="3153201" cy="2138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5B4B0-6660-364B-A249-87C9E380D268}">
      <dsp:nvSpPr>
        <dsp:cNvPr id="0" name=""/>
        <dsp:cNvSpPr/>
      </dsp:nvSpPr>
      <dsp:spPr>
        <a:xfrm>
          <a:off x="4598773" y="2415"/>
          <a:ext cx="2376385" cy="142583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Cost Analysis and effectiveness</a:t>
          </a:r>
        </a:p>
      </dsp:txBody>
      <dsp:txXfrm>
        <a:off x="4640534" y="44176"/>
        <a:ext cx="2292863" cy="1342309"/>
      </dsp:txXfrm>
    </dsp:sp>
    <dsp:sp modelId="{670FF661-1D72-6444-B09F-49BADB4455C3}">
      <dsp:nvSpPr>
        <dsp:cNvPr id="0" name=""/>
        <dsp:cNvSpPr/>
      </dsp:nvSpPr>
      <dsp:spPr>
        <a:xfrm rot="5400000">
          <a:off x="7350890" y="1134894"/>
          <a:ext cx="1774897" cy="2138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574B73-CA09-E24A-B463-1AD29A42BB70}">
      <dsp:nvSpPr>
        <dsp:cNvPr id="0" name=""/>
        <dsp:cNvSpPr/>
      </dsp:nvSpPr>
      <dsp:spPr>
        <a:xfrm>
          <a:off x="7759366" y="2415"/>
          <a:ext cx="2376385" cy="142583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Customer accessibility</a:t>
          </a:r>
        </a:p>
      </dsp:txBody>
      <dsp:txXfrm>
        <a:off x="7801127" y="44176"/>
        <a:ext cx="2292863" cy="1342309"/>
      </dsp:txXfrm>
    </dsp:sp>
    <dsp:sp modelId="{59651015-0D8E-314F-8706-0637CCF82D93}">
      <dsp:nvSpPr>
        <dsp:cNvPr id="0" name=""/>
        <dsp:cNvSpPr/>
      </dsp:nvSpPr>
      <dsp:spPr>
        <a:xfrm>
          <a:off x="7759366" y="1784705"/>
          <a:ext cx="2376385" cy="142583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Generation of support services and backup</a:t>
          </a:r>
        </a:p>
      </dsp:txBody>
      <dsp:txXfrm>
        <a:off x="7801127" y="1826466"/>
        <a:ext cx="2292863" cy="134230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EF3E7-9B6E-44CF-8F8B-22F21297EA50}">
      <dsp:nvSpPr>
        <dsp:cNvPr id="0" name=""/>
        <dsp:cNvSpPr/>
      </dsp:nvSpPr>
      <dsp:spPr>
        <a:xfrm>
          <a:off x="0" y="253247"/>
          <a:ext cx="8125883" cy="9072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49936" rIns="630659"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Improved decision making</a:t>
          </a:r>
        </a:p>
        <a:p>
          <a:pPr marL="114300" lvl="1" indent="-114300" algn="l" defTabSz="533400">
            <a:lnSpc>
              <a:spcPct val="90000"/>
            </a:lnSpc>
            <a:spcBef>
              <a:spcPct val="0"/>
            </a:spcBef>
            <a:spcAft>
              <a:spcPct val="15000"/>
            </a:spcAft>
            <a:buChar char="•"/>
          </a:pPr>
          <a:r>
            <a:rPr lang="en-IN" sz="1200" kern="1200"/>
            <a:t>Better connectivity across various departments</a:t>
          </a:r>
        </a:p>
        <a:p>
          <a:pPr marL="114300" lvl="1" indent="-114300" algn="l" defTabSz="533400">
            <a:lnSpc>
              <a:spcPct val="90000"/>
            </a:lnSpc>
            <a:spcBef>
              <a:spcPct val="0"/>
            </a:spcBef>
            <a:spcAft>
              <a:spcPct val="15000"/>
            </a:spcAft>
            <a:buChar char="•"/>
          </a:pPr>
          <a:r>
            <a:rPr lang="en-IN" sz="1200" kern="1200"/>
            <a:t>Timely monitoring of processes</a:t>
          </a:r>
        </a:p>
      </dsp:txBody>
      <dsp:txXfrm>
        <a:off x="0" y="253247"/>
        <a:ext cx="8125883" cy="907200"/>
      </dsp:txXfrm>
    </dsp:sp>
    <dsp:sp modelId="{EDDF6D45-0DB1-4777-8998-6D67E423677F}">
      <dsp:nvSpPr>
        <dsp:cNvPr id="0" name=""/>
        <dsp:cNvSpPr/>
      </dsp:nvSpPr>
      <dsp:spPr>
        <a:xfrm>
          <a:off x="406294" y="76127"/>
          <a:ext cx="5688118"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marL="0" lvl="0" indent="0" algn="l" defTabSz="533400">
            <a:lnSpc>
              <a:spcPct val="90000"/>
            </a:lnSpc>
            <a:spcBef>
              <a:spcPct val="0"/>
            </a:spcBef>
            <a:spcAft>
              <a:spcPct val="35000"/>
            </a:spcAft>
            <a:buNone/>
          </a:pPr>
          <a:r>
            <a:rPr lang="en-IN" sz="1200" kern="1200"/>
            <a:t>Business Improvement</a:t>
          </a:r>
        </a:p>
      </dsp:txBody>
      <dsp:txXfrm>
        <a:off x="423587" y="93420"/>
        <a:ext cx="5653532" cy="319654"/>
      </dsp:txXfrm>
    </dsp:sp>
    <dsp:sp modelId="{79CB91E9-CB79-423F-9E8A-71C36846171B}">
      <dsp:nvSpPr>
        <dsp:cNvPr id="0" name=""/>
        <dsp:cNvSpPr/>
      </dsp:nvSpPr>
      <dsp:spPr>
        <a:xfrm>
          <a:off x="0" y="1402368"/>
          <a:ext cx="8125883" cy="907200"/>
        </a:xfrm>
        <a:prstGeom prst="rect">
          <a:avLst/>
        </a:prstGeom>
        <a:solidFill>
          <a:schemeClr val="lt1">
            <a:alpha val="90000"/>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49936" rIns="630659"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Efficient manufacturing process</a:t>
          </a:r>
        </a:p>
        <a:p>
          <a:pPr marL="114300" lvl="1" indent="-114300" algn="l" defTabSz="533400" rtl="0">
            <a:lnSpc>
              <a:spcPct val="90000"/>
            </a:lnSpc>
            <a:spcBef>
              <a:spcPct val="0"/>
            </a:spcBef>
            <a:spcAft>
              <a:spcPct val="15000"/>
            </a:spcAft>
            <a:buChar char="•"/>
          </a:pPr>
          <a:r>
            <a:rPr lang="en-IN" sz="1200" kern="1200"/>
            <a:t>Less service requirements enabling cost saving</a:t>
          </a:r>
          <a:r>
            <a:rPr lang="en-IN" sz="1200" kern="1200">
              <a:latin typeface="Calibri"/>
            </a:rPr>
            <a:t> </a:t>
          </a:r>
          <a:endParaRPr lang="en-IN" sz="1200" kern="1200"/>
        </a:p>
        <a:p>
          <a:pPr marL="114300" lvl="1" indent="-114300" algn="l" defTabSz="533400">
            <a:lnSpc>
              <a:spcPct val="90000"/>
            </a:lnSpc>
            <a:spcBef>
              <a:spcPct val="0"/>
            </a:spcBef>
            <a:spcAft>
              <a:spcPct val="15000"/>
            </a:spcAft>
            <a:buChar char="•"/>
          </a:pPr>
          <a:r>
            <a:rPr lang="en-IN" sz="1200" kern="1200"/>
            <a:t>Strengthening brand image</a:t>
          </a:r>
        </a:p>
      </dsp:txBody>
      <dsp:txXfrm>
        <a:off x="0" y="1402368"/>
        <a:ext cx="8125883" cy="907200"/>
      </dsp:txXfrm>
    </dsp:sp>
    <dsp:sp modelId="{38498A13-502B-42CF-83C0-1B373FADB545}">
      <dsp:nvSpPr>
        <dsp:cNvPr id="0" name=""/>
        <dsp:cNvSpPr/>
      </dsp:nvSpPr>
      <dsp:spPr>
        <a:xfrm>
          <a:off x="406294" y="1225248"/>
          <a:ext cx="5688118" cy="35424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marL="0" lvl="0" indent="0" algn="l" defTabSz="533400">
            <a:lnSpc>
              <a:spcPct val="90000"/>
            </a:lnSpc>
            <a:spcBef>
              <a:spcPct val="0"/>
            </a:spcBef>
            <a:spcAft>
              <a:spcPct val="35000"/>
            </a:spcAft>
            <a:buNone/>
          </a:pPr>
          <a:r>
            <a:rPr lang="en-IN" sz="1200" kern="1200"/>
            <a:t>Quality Improvement</a:t>
          </a:r>
        </a:p>
      </dsp:txBody>
      <dsp:txXfrm>
        <a:off x="423587" y="1242541"/>
        <a:ext cx="5653532" cy="319654"/>
      </dsp:txXfrm>
    </dsp:sp>
    <dsp:sp modelId="{22ADE7CC-6870-4DBB-AE24-E30C9081BB01}">
      <dsp:nvSpPr>
        <dsp:cNvPr id="0" name=""/>
        <dsp:cNvSpPr/>
      </dsp:nvSpPr>
      <dsp:spPr>
        <a:xfrm>
          <a:off x="0" y="2551488"/>
          <a:ext cx="8125883" cy="9072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49936" rIns="630659"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Customized service</a:t>
          </a:r>
        </a:p>
        <a:p>
          <a:pPr marL="114300" lvl="1" indent="-114300" algn="l" defTabSz="533400">
            <a:lnSpc>
              <a:spcPct val="90000"/>
            </a:lnSpc>
            <a:spcBef>
              <a:spcPct val="0"/>
            </a:spcBef>
            <a:spcAft>
              <a:spcPct val="15000"/>
            </a:spcAft>
            <a:buChar char="•"/>
          </a:pPr>
          <a:r>
            <a:rPr lang="en-IN" sz="1200" kern="1200"/>
            <a:t>Market reach and penetration</a:t>
          </a:r>
        </a:p>
        <a:p>
          <a:pPr marL="114300" lvl="1" indent="-114300" algn="l" defTabSz="533400">
            <a:lnSpc>
              <a:spcPct val="90000"/>
            </a:lnSpc>
            <a:spcBef>
              <a:spcPct val="0"/>
            </a:spcBef>
            <a:spcAft>
              <a:spcPct val="15000"/>
            </a:spcAft>
            <a:buChar char="•"/>
          </a:pPr>
          <a:r>
            <a:rPr lang="en-IN" sz="1200" kern="1200"/>
            <a:t>Improved response time</a:t>
          </a:r>
        </a:p>
      </dsp:txBody>
      <dsp:txXfrm>
        <a:off x="0" y="2551488"/>
        <a:ext cx="8125883" cy="907200"/>
      </dsp:txXfrm>
    </dsp:sp>
    <dsp:sp modelId="{162DA284-3C08-4D12-8B53-F98F6C8B1A5E}">
      <dsp:nvSpPr>
        <dsp:cNvPr id="0" name=""/>
        <dsp:cNvSpPr/>
      </dsp:nvSpPr>
      <dsp:spPr>
        <a:xfrm>
          <a:off x="406294" y="2374368"/>
          <a:ext cx="5688118" cy="35424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marL="0" lvl="0" indent="0" algn="l" defTabSz="533400">
            <a:lnSpc>
              <a:spcPct val="90000"/>
            </a:lnSpc>
            <a:spcBef>
              <a:spcPct val="0"/>
            </a:spcBef>
            <a:spcAft>
              <a:spcPct val="35000"/>
            </a:spcAft>
            <a:buNone/>
          </a:pPr>
          <a:r>
            <a:rPr lang="en-IN" sz="1200" kern="1200"/>
            <a:t>Customer Reach</a:t>
          </a:r>
        </a:p>
      </dsp:txBody>
      <dsp:txXfrm>
        <a:off x="423587" y="2391661"/>
        <a:ext cx="5653532" cy="319654"/>
      </dsp:txXfrm>
    </dsp:sp>
    <dsp:sp modelId="{E7A8CBE3-DD88-4572-A85B-FC5B32F17213}">
      <dsp:nvSpPr>
        <dsp:cNvPr id="0" name=""/>
        <dsp:cNvSpPr/>
      </dsp:nvSpPr>
      <dsp:spPr>
        <a:xfrm>
          <a:off x="0" y="3700608"/>
          <a:ext cx="8125883" cy="699300"/>
        </a:xfrm>
        <a:prstGeom prst="rect">
          <a:avLst/>
        </a:prstGeom>
        <a:solidFill>
          <a:schemeClr val="lt1">
            <a:alpha val="90000"/>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49936" rIns="630659"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Track</a:t>
          </a:r>
          <a:r>
            <a:rPr lang="en-IN" sz="1200" kern="1200" baseline="0"/>
            <a:t> of machine analysis and breakdown</a:t>
          </a:r>
          <a:endParaRPr lang="en-IN" sz="1200" kern="1200"/>
        </a:p>
        <a:p>
          <a:pPr marL="114300" lvl="1" indent="-114300" algn="l" defTabSz="533400">
            <a:lnSpc>
              <a:spcPct val="90000"/>
            </a:lnSpc>
            <a:spcBef>
              <a:spcPct val="0"/>
            </a:spcBef>
            <a:spcAft>
              <a:spcPct val="15000"/>
            </a:spcAft>
            <a:buChar char="•"/>
          </a:pPr>
          <a:r>
            <a:rPr lang="en-IN" sz="1200" kern="1200"/>
            <a:t>Analysis of product breakdown and identification of areas requiring improvement</a:t>
          </a:r>
        </a:p>
      </dsp:txBody>
      <dsp:txXfrm>
        <a:off x="0" y="3700608"/>
        <a:ext cx="8125883" cy="699300"/>
      </dsp:txXfrm>
    </dsp:sp>
    <dsp:sp modelId="{43AF769C-5175-4BDC-9D34-9356E61AF765}">
      <dsp:nvSpPr>
        <dsp:cNvPr id="0" name=""/>
        <dsp:cNvSpPr/>
      </dsp:nvSpPr>
      <dsp:spPr>
        <a:xfrm>
          <a:off x="406294" y="3523488"/>
          <a:ext cx="5688118" cy="35424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marL="0" lvl="0" indent="0" algn="l" defTabSz="533400">
            <a:lnSpc>
              <a:spcPct val="90000"/>
            </a:lnSpc>
            <a:spcBef>
              <a:spcPct val="0"/>
            </a:spcBef>
            <a:spcAft>
              <a:spcPct val="35000"/>
            </a:spcAft>
            <a:buNone/>
          </a:pPr>
          <a:r>
            <a:rPr lang="en-IN" sz="1200" kern="1200"/>
            <a:t>Predictive Maintenance</a:t>
          </a:r>
        </a:p>
      </dsp:txBody>
      <dsp:txXfrm>
        <a:off x="423587" y="3540781"/>
        <a:ext cx="5653532" cy="319654"/>
      </dsp:txXfrm>
    </dsp:sp>
    <dsp:sp modelId="{4E4A0B26-56C7-498E-80CF-EDEB526BBA08}">
      <dsp:nvSpPr>
        <dsp:cNvPr id="0" name=""/>
        <dsp:cNvSpPr/>
      </dsp:nvSpPr>
      <dsp:spPr>
        <a:xfrm>
          <a:off x="0" y="4641827"/>
          <a:ext cx="8125883" cy="6993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49936" rIns="630659"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Government support</a:t>
          </a:r>
        </a:p>
        <a:p>
          <a:pPr marL="114300" lvl="1" indent="-114300" algn="l" defTabSz="533400">
            <a:lnSpc>
              <a:spcPct val="90000"/>
            </a:lnSpc>
            <a:spcBef>
              <a:spcPct val="0"/>
            </a:spcBef>
            <a:spcAft>
              <a:spcPct val="15000"/>
            </a:spcAft>
            <a:buChar char="•"/>
          </a:pPr>
          <a:r>
            <a:rPr lang="en-IN" sz="1200" kern="1200"/>
            <a:t>Positive image in market and gaining slight share of empathy</a:t>
          </a:r>
        </a:p>
      </dsp:txBody>
      <dsp:txXfrm>
        <a:off x="0" y="4641827"/>
        <a:ext cx="8125883" cy="699300"/>
      </dsp:txXfrm>
    </dsp:sp>
    <dsp:sp modelId="{6776FDC4-8600-4BF3-8F4D-398560537E89}">
      <dsp:nvSpPr>
        <dsp:cNvPr id="0" name=""/>
        <dsp:cNvSpPr/>
      </dsp:nvSpPr>
      <dsp:spPr>
        <a:xfrm>
          <a:off x="406294" y="4464708"/>
          <a:ext cx="5688118" cy="3542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marL="0" lvl="0" indent="0" algn="l" defTabSz="533400">
            <a:lnSpc>
              <a:spcPct val="90000"/>
            </a:lnSpc>
            <a:spcBef>
              <a:spcPct val="0"/>
            </a:spcBef>
            <a:spcAft>
              <a:spcPct val="35000"/>
            </a:spcAft>
            <a:buNone/>
          </a:pPr>
          <a:r>
            <a:rPr lang="en-IN" sz="1200" kern="1200"/>
            <a:t>Sustainability</a:t>
          </a:r>
        </a:p>
      </dsp:txBody>
      <dsp:txXfrm>
        <a:off x="423587" y="4482001"/>
        <a:ext cx="5653532" cy="31965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F4367-E98C-439B-A6D7-B2B08CB9CA95}">
      <dsp:nvSpPr>
        <dsp:cNvPr id="0" name=""/>
        <dsp:cNvSpPr/>
      </dsp:nvSpPr>
      <dsp:spPr>
        <a:xfrm rot="5400000">
          <a:off x="-219414" y="219478"/>
          <a:ext cx="1462764" cy="102393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a:t>Competence</a:t>
          </a:r>
        </a:p>
      </dsp:txBody>
      <dsp:txXfrm rot="-5400000">
        <a:off x="1" y="512032"/>
        <a:ext cx="1023935" cy="438829"/>
      </dsp:txXfrm>
    </dsp:sp>
    <dsp:sp modelId="{9A5A13B2-DF56-4596-8F38-5B41D8605D32}">
      <dsp:nvSpPr>
        <dsp:cNvPr id="0" name=""/>
        <dsp:cNvSpPr/>
      </dsp:nvSpPr>
      <dsp:spPr>
        <a:xfrm rot="5400000">
          <a:off x="4403195" y="-3379195"/>
          <a:ext cx="950797" cy="7709316"/>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a:t>Gaining expertise over AI and dominating autonomous products industry</a:t>
          </a:r>
        </a:p>
        <a:p>
          <a:pPr marL="171450" lvl="1" indent="-171450" algn="l" defTabSz="711200">
            <a:lnSpc>
              <a:spcPct val="90000"/>
            </a:lnSpc>
            <a:spcBef>
              <a:spcPct val="0"/>
            </a:spcBef>
            <a:spcAft>
              <a:spcPct val="15000"/>
            </a:spcAft>
            <a:buChar char="•"/>
          </a:pPr>
          <a:r>
            <a:rPr lang="en-IN" sz="1600" kern="1200"/>
            <a:t>Ability to use IT for revenue generation and passing break-even point</a:t>
          </a:r>
        </a:p>
        <a:p>
          <a:pPr marL="171450" lvl="1" indent="-171450" algn="l" defTabSz="711200">
            <a:lnSpc>
              <a:spcPct val="90000"/>
            </a:lnSpc>
            <a:spcBef>
              <a:spcPct val="0"/>
            </a:spcBef>
            <a:spcAft>
              <a:spcPct val="15000"/>
            </a:spcAft>
            <a:buChar char="•"/>
          </a:pPr>
          <a:r>
            <a:rPr lang="en-IN" sz="1600" kern="1200"/>
            <a:t>Operationalizing the strategies generated based on AI</a:t>
          </a:r>
        </a:p>
      </dsp:txBody>
      <dsp:txXfrm rot="-5400000">
        <a:off x="1023936" y="46478"/>
        <a:ext cx="7662902" cy="857969"/>
      </dsp:txXfrm>
    </dsp:sp>
    <dsp:sp modelId="{A220DCB9-F468-482D-895A-548AD981D86D}">
      <dsp:nvSpPr>
        <dsp:cNvPr id="0" name=""/>
        <dsp:cNvSpPr/>
      </dsp:nvSpPr>
      <dsp:spPr>
        <a:xfrm rot="5400000">
          <a:off x="-219414" y="1537599"/>
          <a:ext cx="1462764" cy="1023935"/>
        </a:xfrm>
        <a:prstGeom prst="chevron">
          <a:avLst/>
        </a:prstGeom>
        <a:solidFill>
          <a:schemeClr val="accent2">
            <a:hueOff val="1560506"/>
            <a:satOff val="-1946"/>
            <a:lumOff val="458"/>
            <a:alphaOff val="0"/>
          </a:schemeClr>
        </a:solidFill>
        <a:ln w="25400" cap="flat" cmpd="sng" algn="ctr">
          <a:solidFill>
            <a:schemeClr val="accent2">
              <a:hueOff val="1560506"/>
              <a:satOff val="-1946"/>
              <a:lumOff val="45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a:t>Credibility</a:t>
          </a:r>
        </a:p>
      </dsp:txBody>
      <dsp:txXfrm rot="-5400000">
        <a:off x="1" y="1830153"/>
        <a:ext cx="1023935" cy="438829"/>
      </dsp:txXfrm>
    </dsp:sp>
    <dsp:sp modelId="{0EE25AC3-A079-486D-85C4-D70AE6A90717}">
      <dsp:nvSpPr>
        <dsp:cNvPr id="0" name=""/>
        <dsp:cNvSpPr/>
      </dsp:nvSpPr>
      <dsp:spPr>
        <a:xfrm rot="5400000">
          <a:off x="4403195" y="-2061074"/>
          <a:ext cx="950797" cy="7709316"/>
        </a:xfrm>
        <a:prstGeom prst="round2SameRect">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a:t>Maintaining transparency between internal operations and customers</a:t>
          </a:r>
        </a:p>
        <a:p>
          <a:pPr marL="171450" lvl="1" indent="-171450" algn="l" defTabSz="711200">
            <a:lnSpc>
              <a:spcPct val="90000"/>
            </a:lnSpc>
            <a:spcBef>
              <a:spcPct val="0"/>
            </a:spcBef>
            <a:spcAft>
              <a:spcPct val="15000"/>
            </a:spcAft>
            <a:buChar char="•"/>
          </a:pPr>
          <a:r>
            <a:rPr lang="en-IN" sz="1600" kern="1200"/>
            <a:t>CEOs and CIOs working hand-in-hand to ensure business efficiency</a:t>
          </a:r>
        </a:p>
        <a:p>
          <a:pPr marL="171450" lvl="1" indent="-171450" algn="l" defTabSz="711200">
            <a:lnSpc>
              <a:spcPct val="90000"/>
            </a:lnSpc>
            <a:spcBef>
              <a:spcPct val="0"/>
            </a:spcBef>
            <a:spcAft>
              <a:spcPct val="15000"/>
            </a:spcAft>
            <a:buChar char="•"/>
          </a:pPr>
          <a:r>
            <a:rPr lang="en-IN" sz="1600" kern="1200"/>
            <a:t>Monitoring ensuring support to business touchpoints</a:t>
          </a:r>
        </a:p>
      </dsp:txBody>
      <dsp:txXfrm rot="-5400000">
        <a:off x="1023936" y="1364599"/>
        <a:ext cx="7662902" cy="857969"/>
      </dsp:txXfrm>
    </dsp:sp>
    <dsp:sp modelId="{AB7CE9AD-4D58-48EC-9E0E-AAFA4565BCA1}">
      <dsp:nvSpPr>
        <dsp:cNvPr id="0" name=""/>
        <dsp:cNvSpPr/>
      </dsp:nvSpPr>
      <dsp:spPr>
        <a:xfrm rot="5400000">
          <a:off x="-219414" y="2855720"/>
          <a:ext cx="1462764" cy="1023935"/>
        </a:xfrm>
        <a:prstGeom prst="chevron">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a:t>Interaction</a:t>
          </a:r>
        </a:p>
      </dsp:txBody>
      <dsp:txXfrm rot="-5400000">
        <a:off x="1" y="3148274"/>
        <a:ext cx="1023935" cy="438829"/>
      </dsp:txXfrm>
    </dsp:sp>
    <dsp:sp modelId="{A3824AFC-8A17-4E11-ACD0-51885347B06E}">
      <dsp:nvSpPr>
        <dsp:cNvPr id="0" name=""/>
        <dsp:cNvSpPr/>
      </dsp:nvSpPr>
      <dsp:spPr>
        <a:xfrm rot="5400000">
          <a:off x="4403195" y="-742953"/>
          <a:ext cx="950797" cy="7709316"/>
        </a:xfrm>
        <a:prstGeom prst="round2SameRect">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a:t>Reduction in conflicts and politics due to proper information sharing</a:t>
          </a:r>
        </a:p>
        <a:p>
          <a:pPr marL="171450" lvl="1" indent="-171450" algn="l" defTabSz="711200">
            <a:lnSpc>
              <a:spcPct val="90000"/>
            </a:lnSpc>
            <a:spcBef>
              <a:spcPct val="0"/>
            </a:spcBef>
            <a:spcAft>
              <a:spcPct val="15000"/>
            </a:spcAft>
            <a:buChar char="•"/>
          </a:pPr>
          <a:r>
            <a:rPr lang="en-IN" sz="1600" kern="1200"/>
            <a:t>Enabling proper track of information using IT helps in reducing hierarchical structure</a:t>
          </a:r>
        </a:p>
        <a:p>
          <a:pPr marL="171450" lvl="1" indent="-171450" algn="l" defTabSz="711200">
            <a:lnSpc>
              <a:spcPct val="90000"/>
            </a:lnSpc>
            <a:spcBef>
              <a:spcPct val="0"/>
            </a:spcBef>
            <a:spcAft>
              <a:spcPct val="15000"/>
            </a:spcAft>
            <a:buChar char="•"/>
          </a:pPr>
          <a:r>
            <a:rPr lang="en-IN" sz="1600" kern="1200"/>
            <a:t>Since project AI is a company’s deciding project, it enables professionalism</a:t>
          </a:r>
        </a:p>
      </dsp:txBody>
      <dsp:txXfrm rot="-5400000">
        <a:off x="1023936" y="2682720"/>
        <a:ext cx="7662902" cy="857969"/>
      </dsp:txXfrm>
    </dsp:sp>
    <dsp:sp modelId="{B3975A7D-024A-4370-AFAD-BD26BF4042FA}">
      <dsp:nvSpPr>
        <dsp:cNvPr id="0" name=""/>
        <dsp:cNvSpPr/>
      </dsp:nvSpPr>
      <dsp:spPr>
        <a:xfrm rot="5400000">
          <a:off x="-219414" y="4173841"/>
          <a:ext cx="1462764" cy="1023935"/>
        </a:xfrm>
        <a:prstGeom prst="chevron">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a:t>Trust</a:t>
          </a:r>
        </a:p>
      </dsp:txBody>
      <dsp:txXfrm rot="-5400000">
        <a:off x="1" y="4466395"/>
        <a:ext cx="1023935" cy="438829"/>
      </dsp:txXfrm>
    </dsp:sp>
    <dsp:sp modelId="{C7ECDCB6-732B-495B-8CBB-E0AE923CFB0E}">
      <dsp:nvSpPr>
        <dsp:cNvPr id="0" name=""/>
        <dsp:cNvSpPr/>
      </dsp:nvSpPr>
      <dsp:spPr>
        <a:xfrm rot="5400000">
          <a:off x="4403195" y="575167"/>
          <a:ext cx="950797" cy="7709316"/>
        </a:xfrm>
        <a:prstGeom prst="round2Same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IN" sz="1600" kern="1200"/>
            <a:t>Trust between departments by having a decentralized structure</a:t>
          </a:r>
          <a:r>
            <a:rPr lang="en-IN" sz="1600" kern="1200">
              <a:latin typeface="Calibri"/>
            </a:rPr>
            <a:t> </a:t>
          </a:r>
          <a:endParaRPr lang="en-IN" sz="1600" kern="1200"/>
        </a:p>
        <a:p>
          <a:pPr marL="171450" lvl="1" indent="-171450" algn="l" defTabSz="711200">
            <a:lnSpc>
              <a:spcPct val="90000"/>
            </a:lnSpc>
            <a:spcBef>
              <a:spcPct val="0"/>
            </a:spcBef>
            <a:spcAft>
              <a:spcPct val="15000"/>
            </a:spcAft>
            <a:buChar char="•"/>
          </a:pPr>
          <a:r>
            <a:rPr lang="en-IN" sz="1600" kern="1200"/>
            <a:t>Highly customized products helps customer to open-up to the company</a:t>
          </a:r>
        </a:p>
        <a:p>
          <a:pPr marL="171450" lvl="1" indent="-171450" algn="l" defTabSz="711200">
            <a:lnSpc>
              <a:spcPct val="90000"/>
            </a:lnSpc>
            <a:spcBef>
              <a:spcPct val="0"/>
            </a:spcBef>
            <a:spcAft>
              <a:spcPct val="15000"/>
            </a:spcAft>
            <a:buChar char="•"/>
          </a:pPr>
          <a:r>
            <a:rPr lang="en-IN" sz="1600" kern="1200"/>
            <a:t>Sense of trust between IT and profits</a:t>
          </a:r>
        </a:p>
      </dsp:txBody>
      <dsp:txXfrm rot="-5400000">
        <a:off x="1023936" y="4000840"/>
        <a:ext cx="7662902" cy="85796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30F46-6954-41B0-900A-088884D377CE}">
      <dsp:nvSpPr>
        <dsp:cNvPr id="0" name=""/>
        <dsp:cNvSpPr/>
      </dsp:nvSpPr>
      <dsp:spPr>
        <a:xfrm>
          <a:off x="1979864" y="625551"/>
          <a:ext cx="4166153" cy="4166153"/>
        </a:xfrm>
        <a:prstGeom prst="blockArc">
          <a:avLst>
            <a:gd name="adj1" fmla="val 10800000"/>
            <a:gd name="adj2" fmla="val 16200000"/>
            <a:gd name="adj3" fmla="val 4642"/>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67AFBB-9F33-44DA-AD08-EB01072819D8}">
      <dsp:nvSpPr>
        <dsp:cNvPr id="0" name=""/>
        <dsp:cNvSpPr/>
      </dsp:nvSpPr>
      <dsp:spPr>
        <a:xfrm>
          <a:off x="1979864" y="625551"/>
          <a:ext cx="4166153" cy="4166153"/>
        </a:xfrm>
        <a:prstGeom prst="blockArc">
          <a:avLst>
            <a:gd name="adj1" fmla="val 5400000"/>
            <a:gd name="adj2" fmla="val 10800000"/>
            <a:gd name="adj3" fmla="val 4642"/>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AD0AEC-1D83-4AC8-9F23-8BD42DF9E24D}">
      <dsp:nvSpPr>
        <dsp:cNvPr id="0" name=""/>
        <dsp:cNvSpPr/>
      </dsp:nvSpPr>
      <dsp:spPr>
        <a:xfrm>
          <a:off x="1979864" y="625551"/>
          <a:ext cx="4166153" cy="4166153"/>
        </a:xfrm>
        <a:prstGeom prst="blockArc">
          <a:avLst>
            <a:gd name="adj1" fmla="val 0"/>
            <a:gd name="adj2" fmla="val 5400000"/>
            <a:gd name="adj3" fmla="val 4642"/>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ACBD0E-E3E1-4155-880C-9A7B257F7412}">
      <dsp:nvSpPr>
        <dsp:cNvPr id="0" name=""/>
        <dsp:cNvSpPr/>
      </dsp:nvSpPr>
      <dsp:spPr>
        <a:xfrm>
          <a:off x="1979864" y="625551"/>
          <a:ext cx="4166153" cy="4166153"/>
        </a:xfrm>
        <a:prstGeom prst="blockArc">
          <a:avLst>
            <a:gd name="adj1" fmla="val 16200000"/>
            <a:gd name="adj2" fmla="val 0"/>
            <a:gd name="adj3" fmla="val 4642"/>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2E012E-D478-49C9-8E19-BDAD65A7BADC}">
      <dsp:nvSpPr>
        <dsp:cNvPr id="0" name=""/>
        <dsp:cNvSpPr/>
      </dsp:nvSpPr>
      <dsp:spPr>
        <a:xfrm>
          <a:off x="3103746" y="1749432"/>
          <a:ext cx="1918390" cy="191839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a:t>Information Management</a:t>
          </a:r>
        </a:p>
      </dsp:txBody>
      <dsp:txXfrm>
        <a:off x="3384688" y="2030374"/>
        <a:ext cx="1356506" cy="1356506"/>
      </dsp:txXfrm>
    </dsp:sp>
    <dsp:sp modelId="{95DD1D9B-E548-4BDE-A702-850A8EBD80D5}">
      <dsp:nvSpPr>
        <dsp:cNvPr id="0" name=""/>
        <dsp:cNvSpPr/>
      </dsp:nvSpPr>
      <dsp:spPr>
        <a:xfrm>
          <a:off x="3391504" y="2457"/>
          <a:ext cx="1342873" cy="134287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Collect, Create and Capture</a:t>
          </a:r>
        </a:p>
      </dsp:txBody>
      <dsp:txXfrm>
        <a:off x="3588163" y="199116"/>
        <a:ext cx="949555" cy="949555"/>
      </dsp:txXfrm>
    </dsp:sp>
    <dsp:sp modelId="{8C1D843C-6B01-43A9-9787-56676E7F57DB}">
      <dsp:nvSpPr>
        <dsp:cNvPr id="0" name=""/>
        <dsp:cNvSpPr/>
      </dsp:nvSpPr>
      <dsp:spPr>
        <a:xfrm>
          <a:off x="5426238" y="2037191"/>
          <a:ext cx="1342873" cy="134287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Use and Dissemination</a:t>
          </a:r>
        </a:p>
      </dsp:txBody>
      <dsp:txXfrm>
        <a:off x="5622897" y="2233850"/>
        <a:ext cx="949555" cy="949555"/>
      </dsp:txXfrm>
    </dsp:sp>
    <dsp:sp modelId="{B86349A8-A2A4-47BF-ABE7-646ECA0C7549}">
      <dsp:nvSpPr>
        <dsp:cNvPr id="0" name=""/>
        <dsp:cNvSpPr/>
      </dsp:nvSpPr>
      <dsp:spPr>
        <a:xfrm>
          <a:off x="3391504" y="4071924"/>
          <a:ext cx="1342873" cy="134287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Maintenance, Protection and Preservation</a:t>
          </a:r>
        </a:p>
      </dsp:txBody>
      <dsp:txXfrm>
        <a:off x="3588163" y="4268583"/>
        <a:ext cx="949555" cy="949555"/>
      </dsp:txXfrm>
    </dsp:sp>
    <dsp:sp modelId="{C5CDAD51-9486-4487-BF71-02B4B240B101}">
      <dsp:nvSpPr>
        <dsp:cNvPr id="0" name=""/>
        <dsp:cNvSpPr/>
      </dsp:nvSpPr>
      <dsp:spPr>
        <a:xfrm>
          <a:off x="1356771" y="2037191"/>
          <a:ext cx="1342873" cy="134287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Retention and Disposition</a:t>
          </a:r>
        </a:p>
      </dsp:txBody>
      <dsp:txXfrm>
        <a:off x="1553430" y="2233850"/>
        <a:ext cx="949555" cy="9495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1B2EC-07A7-3C46-939A-A403E349121C}">
      <dsp:nvSpPr>
        <dsp:cNvPr id="0" name=""/>
        <dsp:cNvSpPr/>
      </dsp:nvSpPr>
      <dsp:spPr>
        <a:xfrm>
          <a:off x="0" y="460969"/>
          <a:ext cx="11187952" cy="1701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8309" tIns="624840" rIns="868309" bIns="213360" numCol="1" spcCol="1270" anchor="t" anchorCtr="0">
          <a:noAutofit/>
        </a:bodyPr>
        <a:lstStyle/>
        <a:p>
          <a:pPr marL="285750" lvl="1" indent="-285750" algn="l" defTabSz="1333500" rtl="0">
            <a:lnSpc>
              <a:spcPct val="90000"/>
            </a:lnSpc>
            <a:spcBef>
              <a:spcPct val="0"/>
            </a:spcBef>
            <a:spcAft>
              <a:spcPct val="15000"/>
            </a:spcAft>
            <a:buChar char="•"/>
          </a:pPr>
          <a:r>
            <a:rPr lang="en-GB" sz="3000" i="0" kern="1200">
              <a:cs typeface="Calibri"/>
            </a:rPr>
            <a:t>At</a:t>
          </a:r>
          <a:r>
            <a:rPr lang="en-GB" sz="3000" i="0" kern="1200">
              <a:latin typeface="Calibri"/>
              <a:cs typeface="Calibri"/>
            </a:rPr>
            <a:t> BMW</a:t>
          </a:r>
          <a:r>
            <a:rPr lang="en-GB" sz="3000" i="0" kern="1200">
              <a:cs typeface="Calibri"/>
            </a:rPr>
            <a:t> we</a:t>
          </a:r>
          <a:r>
            <a:rPr lang="en-GB" sz="3000" i="0" kern="1200">
              <a:latin typeface="Calibri"/>
              <a:cs typeface="Calibri"/>
            </a:rPr>
            <a:t> provide best </a:t>
          </a:r>
          <a:r>
            <a:rPr lang="en-GB" sz="3000" i="0" kern="1200">
              <a:cs typeface="Calibri"/>
            </a:rPr>
            <a:t> </a:t>
          </a:r>
          <a:r>
            <a:rPr lang="en-GB" sz="3000" i="0" kern="1200">
              <a:latin typeface="Calibri"/>
              <a:cs typeface="Calibri"/>
            </a:rPr>
            <a:t>experience of driving vehicle with latest tech support for comfortable and safe ride.</a:t>
          </a:r>
          <a:endParaRPr lang="en-GB" sz="3000" i="0" kern="1200">
            <a:cs typeface="Calibri"/>
          </a:endParaRPr>
        </a:p>
      </dsp:txBody>
      <dsp:txXfrm>
        <a:off x="0" y="460969"/>
        <a:ext cx="11187952" cy="1701000"/>
      </dsp:txXfrm>
    </dsp:sp>
    <dsp:sp modelId="{9176C767-440E-3542-A0AA-5DDD4A4CEB09}">
      <dsp:nvSpPr>
        <dsp:cNvPr id="0" name=""/>
        <dsp:cNvSpPr/>
      </dsp:nvSpPr>
      <dsp:spPr>
        <a:xfrm>
          <a:off x="559397" y="18169"/>
          <a:ext cx="7831567" cy="885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15" tIns="0" rIns="296015" bIns="0" numCol="1" spcCol="1270" anchor="ctr" anchorCtr="0">
          <a:noAutofit/>
        </a:bodyPr>
        <a:lstStyle/>
        <a:p>
          <a:pPr marL="0" lvl="0" indent="0" algn="l" defTabSz="1333500" rtl="0">
            <a:lnSpc>
              <a:spcPct val="90000"/>
            </a:lnSpc>
            <a:spcBef>
              <a:spcPct val="0"/>
            </a:spcBef>
            <a:spcAft>
              <a:spcPct val="35000"/>
            </a:spcAft>
            <a:buNone/>
          </a:pPr>
          <a:r>
            <a:rPr lang="en-US" sz="3000" b="0" i="0" u="none" kern="1200">
              <a:latin typeface="Calibri"/>
            </a:rPr>
            <a:t>Customer</a:t>
          </a:r>
          <a:r>
            <a:rPr lang="en-US" sz="3000" b="0" i="0" u="none" kern="1200"/>
            <a:t> </a:t>
          </a:r>
          <a:r>
            <a:rPr lang="en-US" sz="3000" b="0" i="0" u="none" kern="1200">
              <a:latin typeface="Calibri"/>
            </a:rPr>
            <a:t>Satisfaction</a:t>
          </a:r>
          <a:endParaRPr lang="en-GB" sz="3000" i="1" u="none" kern="1200">
            <a:cs typeface="Calibri"/>
          </a:endParaRPr>
        </a:p>
      </dsp:txBody>
      <dsp:txXfrm>
        <a:off x="602628" y="61400"/>
        <a:ext cx="7745105" cy="799138"/>
      </dsp:txXfrm>
    </dsp:sp>
    <dsp:sp modelId="{C332EC93-25D2-244A-BFD1-754BB36179C7}">
      <dsp:nvSpPr>
        <dsp:cNvPr id="0" name=""/>
        <dsp:cNvSpPr/>
      </dsp:nvSpPr>
      <dsp:spPr>
        <a:xfrm>
          <a:off x="0" y="2766769"/>
          <a:ext cx="11187952" cy="1701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8309" tIns="624840" rIns="868309" bIns="213360" numCol="1" spcCol="1270" anchor="t" anchorCtr="0">
          <a:noAutofit/>
        </a:bodyPr>
        <a:lstStyle/>
        <a:p>
          <a:pPr marL="285750" lvl="1" indent="-285750" algn="l" defTabSz="1333500" rtl="0">
            <a:lnSpc>
              <a:spcPct val="90000"/>
            </a:lnSpc>
            <a:spcBef>
              <a:spcPct val="0"/>
            </a:spcBef>
            <a:spcAft>
              <a:spcPct val="15000"/>
            </a:spcAft>
            <a:buChar char="•"/>
          </a:pPr>
          <a:r>
            <a:rPr lang="en-GB" sz="3000" kern="1200">
              <a:latin typeface="Calibri"/>
              <a:cs typeface="Calibri"/>
            </a:rPr>
            <a:t>Developing vehicles with up-to-date modern features and building product with future tech and sustainability.</a:t>
          </a:r>
          <a:endParaRPr lang="en-US" sz="3000" kern="1200">
            <a:cs typeface="Calibri"/>
          </a:endParaRPr>
        </a:p>
      </dsp:txBody>
      <dsp:txXfrm>
        <a:off x="0" y="2766769"/>
        <a:ext cx="11187952" cy="1701000"/>
      </dsp:txXfrm>
    </dsp:sp>
    <dsp:sp modelId="{F30B384E-F297-5A44-B3BA-331A9F0993C0}">
      <dsp:nvSpPr>
        <dsp:cNvPr id="0" name=""/>
        <dsp:cNvSpPr/>
      </dsp:nvSpPr>
      <dsp:spPr>
        <a:xfrm>
          <a:off x="559397" y="2323969"/>
          <a:ext cx="7831567" cy="885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15" tIns="0" rIns="296015" bIns="0" numCol="1" spcCol="1270" anchor="ctr" anchorCtr="0">
          <a:noAutofit/>
        </a:bodyPr>
        <a:lstStyle/>
        <a:p>
          <a:pPr marL="0" lvl="0" indent="0" algn="l" defTabSz="1333500">
            <a:lnSpc>
              <a:spcPct val="90000"/>
            </a:lnSpc>
            <a:spcBef>
              <a:spcPct val="0"/>
            </a:spcBef>
            <a:spcAft>
              <a:spcPct val="35000"/>
            </a:spcAft>
            <a:buNone/>
          </a:pPr>
          <a:r>
            <a:rPr lang="en-GB" sz="3000" b="0" u="none" kern="1200">
              <a:latin typeface="Calibri"/>
            </a:rPr>
            <a:t>Innovation</a:t>
          </a:r>
          <a:endParaRPr lang="en-GB" sz="3000" b="0" u="none" kern="1200"/>
        </a:p>
      </dsp:txBody>
      <dsp:txXfrm>
        <a:off x="602628" y="2367200"/>
        <a:ext cx="7745105" cy="79913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6BE6A-0FCF-454E-8C16-FFA8B546D6B6}">
      <dsp:nvSpPr>
        <dsp:cNvPr id="0" name=""/>
        <dsp:cNvSpPr/>
      </dsp:nvSpPr>
      <dsp:spPr>
        <a:xfrm>
          <a:off x="827429" y="209"/>
          <a:ext cx="1040948" cy="62456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R&amp;D </a:t>
          </a:r>
        </a:p>
      </dsp:txBody>
      <dsp:txXfrm>
        <a:off x="827429" y="209"/>
        <a:ext cx="1040948" cy="624568"/>
      </dsp:txXfrm>
    </dsp:sp>
    <dsp:sp modelId="{5D8F55FF-666A-4E70-98FE-9FC43D2596FF}">
      <dsp:nvSpPr>
        <dsp:cNvPr id="0" name=""/>
        <dsp:cNvSpPr/>
      </dsp:nvSpPr>
      <dsp:spPr>
        <a:xfrm>
          <a:off x="1972472" y="209"/>
          <a:ext cx="1040948" cy="62456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Sales and Marketing</a:t>
          </a:r>
        </a:p>
      </dsp:txBody>
      <dsp:txXfrm>
        <a:off x="1972472" y="209"/>
        <a:ext cx="1040948" cy="624568"/>
      </dsp:txXfrm>
    </dsp:sp>
    <dsp:sp modelId="{103DFDB3-2A8F-42A7-AC6B-116D366A8AC1}">
      <dsp:nvSpPr>
        <dsp:cNvPr id="0" name=""/>
        <dsp:cNvSpPr/>
      </dsp:nvSpPr>
      <dsp:spPr>
        <a:xfrm>
          <a:off x="3117515" y="209"/>
          <a:ext cx="1040948" cy="62456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Operations</a:t>
          </a:r>
        </a:p>
      </dsp:txBody>
      <dsp:txXfrm>
        <a:off x="3117515" y="209"/>
        <a:ext cx="1040948" cy="624568"/>
      </dsp:txXfrm>
    </dsp:sp>
    <dsp:sp modelId="{1AF397AC-4115-4EA7-9C5F-D2D17AC6A7F1}">
      <dsp:nvSpPr>
        <dsp:cNvPr id="0" name=""/>
        <dsp:cNvSpPr/>
      </dsp:nvSpPr>
      <dsp:spPr>
        <a:xfrm>
          <a:off x="4262558" y="209"/>
          <a:ext cx="1040948" cy="62456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Customer Service</a:t>
          </a:r>
        </a:p>
      </dsp:txBody>
      <dsp:txXfrm>
        <a:off x="4262558" y="209"/>
        <a:ext cx="1040948" cy="624568"/>
      </dsp:txXfrm>
    </dsp:sp>
    <dsp:sp modelId="{430C20E9-7825-44C7-8795-96E5FDEE14A0}">
      <dsp:nvSpPr>
        <dsp:cNvPr id="0" name=""/>
        <dsp:cNvSpPr/>
      </dsp:nvSpPr>
      <dsp:spPr>
        <a:xfrm>
          <a:off x="5407602" y="209"/>
          <a:ext cx="1040948" cy="624568"/>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Information Management</a:t>
          </a:r>
        </a:p>
      </dsp:txBody>
      <dsp:txXfrm>
        <a:off x="5407602" y="209"/>
        <a:ext cx="1040948" cy="6245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934CE-0989-422F-B95B-227C20DA765E}">
      <dsp:nvSpPr>
        <dsp:cNvPr id="0" name=""/>
        <dsp:cNvSpPr/>
      </dsp:nvSpPr>
      <dsp:spPr>
        <a:xfrm>
          <a:off x="953949" y="20"/>
          <a:ext cx="1041579" cy="62494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Vehicle(Personal Assistant)</a:t>
          </a:r>
        </a:p>
      </dsp:txBody>
      <dsp:txXfrm>
        <a:off x="953949" y="20"/>
        <a:ext cx="1041579" cy="624947"/>
      </dsp:txXfrm>
    </dsp:sp>
    <dsp:sp modelId="{51E36803-C070-45F8-B44D-A3CE2DEE0EA4}">
      <dsp:nvSpPr>
        <dsp:cNvPr id="0" name=""/>
        <dsp:cNvSpPr/>
      </dsp:nvSpPr>
      <dsp:spPr>
        <a:xfrm>
          <a:off x="2099687" y="20"/>
          <a:ext cx="1041579" cy="624947"/>
        </a:xfrm>
        <a:prstGeom prst="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Blogs and Social Media</a:t>
          </a:r>
        </a:p>
      </dsp:txBody>
      <dsp:txXfrm>
        <a:off x="2099687" y="20"/>
        <a:ext cx="1041579" cy="624947"/>
      </dsp:txXfrm>
    </dsp:sp>
    <dsp:sp modelId="{D7EC7FD1-1699-48E4-9545-40CDD3640357}">
      <dsp:nvSpPr>
        <dsp:cNvPr id="0" name=""/>
        <dsp:cNvSpPr/>
      </dsp:nvSpPr>
      <dsp:spPr>
        <a:xfrm>
          <a:off x="3245424" y="20"/>
          <a:ext cx="1041579" cy="624947"/>
        </a:xfrm>
        <a:prstGeom prst="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Websites</a:t>
          </a:r>
        </a:p>
      </dsp:txBody>
      <dsp:txXfrm>
        <a:off x="3245424" y="20"/>
        <a:ext cx="1041579" cy="624947"/>
      </dsp:txXfrm>
    </dsp:sp>
    <dsp:sp modelId="{2CF17275-4267-457F-B7CE-1B303A5FA1B6}">
      <dsp:nvSpPr>
        <dsp:cNvPr id="0" name=""/>
        <dsp:cNvSpPr/>
      </dsp:nvSpPr>
      <dsp:spPr>
        <a:xfrm>
          <a:off x="4391161" y="20"/>
          <a:ext cx="1041579" cy="624947"/>
        </a:xfrm>
        <a:prstGeom prst="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Showrooms</a:t>
          </a:r>
        </a:p>
      </dsp:txBody>
      <dsp:txXfrm>
        <a:off x="4391161" y="20"/>
        <a:ext cx="1041579" cy="62494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B1DBC-FEDD-4318-96F4-A85742D359F2}">
      <dsp:nvSpPr>
        <dsp:cNvPr id="0" name=""/>
        <dsp:cNvSpPr/>
      </dsp:nvSpPr>
      <dsp:spPr>
        <a:xfrm>
          <a:off x="0" y="13752"/>
          <a:ext cx="9598699" cy="62361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Internal</a:t>
          </a:r>
        </a:p>
      </dsp:txBody>
      <dsp:txXfrm>
        <a:off x="30442" y="44194"/>
        <a:ext cx="9537815" cy="562726"/>
      </dsp:txXfrm>
    </dsp:sp>
    <dsp:sp modelId="{80EE4609-D9D5-4939-979C-79C779833009}">
      <dsp:nvSpPr>
        <dsp:cNvPr id="0" name=""/>
        <dsp:cNvSpPr/>
      </dsp:nvSpPr>
      <dsp:spPr>
        <a:xfrm>
          <a:off x="0" y="637363"/>
          <a:ext cx="9598699"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759"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User Accessibility</a:t>
          </a:r>
        </a:p>
        <a:p>
          <a:pPr marL="228600" lvl="1" indent="-228600" algn="l" defTabSz="889000">
            <a:lnSpc>
              <a:spcPct val="90000"/>
            </a:lnSpc>
            <a:spcBef>
              <a:spcPct val="0"/>
            </a:spcBef>
            <a:spcAft>
              <a:spcPct val="20000"/>
            </a:spcAft>
            <a:buChar char="•"/>
          </a:pPr>
          <a:r>
            <a:rPr lang="en-US" sz="2000" kern="1200"/>
            <a:t>Documentation and maintenance of customer requests</a:t>
          </a:r>
        </a:p>
        <a:p>
          <a:pPr marL="228600" lvl="1" indent="-228600" algn="l" defTabSz="889000">
            <a:lnSpc>
              <a:spcPct val="90000"/>
            </a:lnSpc>
            <a:spcBef>
              <a:spcPct val="0"/>
            </a:spcBef>
            <a:spcAft>
              <a:spcPct val="20000"/>
            </a:spcAft>
            <a:buChar char="•"/>
          </a:pPr>
          <a:r>
            <a:rPr lang="en-US" sz="2000" kern="1200"/>
            <a:t>Data Management Standards</a:t>
          </a:r>
        </a:p>
        <a:p>
          <a:pPr marL="228600" lvl="1" indent="-228600" algn="l" defTabSz="889000">
            <a:lnSpc>
              <a:spcPct val="90000"/>
            </a:lnSpc>
            <a:spcBef>
              <a:spcPct val="0"/>
            </a:spcBef>
            <a:spcAft>
              <a:spcPct val="20000"/>
            </a:spcAft>
            <a:buChar char="•"/>
          </a:pPr>
          <a:r>
            <a:rPr lang="en-US" sz="2000" kern="1200"/>
            <a:t>Project AI specific requirements of data type</a:t>
          </a:r>
        </a:p>
      </dsp:txBody>
      <dsp:txXfrm>
        <a:off x="0" y="637363"/>
        <a:ext cx="9598699" cy="1372410"/>
      </dsp:txXfrm>
    </dsp:sp>
    <dsp:sp modelId="{F2AFF10F-703A-4F63-84E2-125D0FCD558A}">
      <dsp:nvSpPr>
        <dsp:cNvPr id="0" name=""/>
        <dsp:cNvSpPr/>
      </dsp:nvSpPr>
      <dsp:spPr>
        <a:xfrm>
          <a:off x="0" y="2009773"/>
          <a:ext cx="9598699" cy="62361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External</a:t>
          </a:r>
        </a:p>
      </dsp:txBody>
      <dsp:txXfrm>
        <a:off x="30442" y="2040215"/>
        <a:ext cx="9537815" cy="562726"/>
      </dsp:txXfrm>
    </dsp:sp>
    <dsp:sp modelId="{E11BB265-9BF6-41F5-8191-BBA652EDECD1}">
      <dsp:nvSpPr>
        <dsp:cNvPr id="0" name=""/>
        <dsp:cNvSpPr/>
      </dsp:nvSpPr>
      <dsp:spPr>
        <a:xfrm>
          <a:off x="0" y="2633383"/>
          <a:ext cx="9598699"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759"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Data breach and management</a:t>
          </a:r>
        </a:p>
        <a:p>
          <a:pPr marL="228600" lvl="1" indent="-228600" algn="l" defTabSz="889000">
            <a:lnSpc>
              <a:spcPct val="90000"/>
            </a:lnSpc>
            <a:spcBef>
              <a:spcPct val="0"/>
            </a:spcBef>
            <a:spcAft>
              <a:spcPct val="20000"/>
            </a:spcAft>
            <a:buChar char="•"/>
          </a:pPr>
          <a:r>
            <a:rPr lang="en-US" sz="2000" kern="1200"/>
            <a:t>Vehicle performance and features efficiency </a:t>
          </a:r>
        </a:p>
        <a:p>
          <a:pPr marL="228600" lvl="1" indent="-228600" algn="l" defTabSz="889000">
            <a:lnSpc>
              <a:spcPct val="90000"/>
            </a:lnSpc>
            <a:spcBef>
              <a:spcPct val="0"/>
            </a:spcBef>
            <a:spcAft>
              <a:spcPct val="20000"/>
            </a:spcAft>
            <a:buChar char="•"/>
          </a:pPr>
          <a:r>
            <a:rPr lang="en-US" sz="2000" kern="1200"/>
            <a:t>Customer consent and permission before collecting data</a:t>
          </a:r>
        </a:p>
        <a:p>
          <a:pPr marL="228600" lvl="1" indent="-228600" algn="l" defTabSz="889000">
            <a:lnSpc>
              <a:spcPct val="90000"/>
            </a:lnSpc>
            <a:spcBef>
              <a:spcPct val="0"/>
            </a:spcBef>
            <a:spcAft>
              <a:spcPct val="20000"/>
            </a:spcAft>
            <a:buChar char="•"/>
          </a:pPr>
          <a:r>
            <a:rPr lang="en-US" sz="2000" kern="1200"/>
            <a:t>Adhering to FCPA regulations (Foreign Corrupt Practices Act)</a:t>
          </a:r>
        </a:p>
      </dsp:txBody>
      <dsp:txXfrm>
        <a:off x="0" y="2633383"/>
        <a:ext cx="9598699" cy="137241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E7A9F-6322-415C-837F-D63F511B9686}">
      <dsp:nvSpPr>
        <dsp:cNvPr id="0" name=""/>
        <dsp:cNvSpPr/>
      </dsp:nvSpPr>
      <dsp:spPr>
        <a:xfrm>
          <a:off x="1695" y="546017"/>
          <a:ext cx="1897623" cy="732482"/>
        </a:xfrm>
        <a:prstGeom prst="chevron">
          <a:avLst>
            <a:gd name="adj" fmla="val 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5A7DD5-8368-4520-A723-3B5ABAFB225C}">
      <dsp:nvSpPr>
        <dsp:cNvPr id="0" name=""/>
        <dsp:cNvSpPr/>
      </dsp:nvSpPr>
      <dsp:spPr>
        <a:xfrm>
          <a:off x="507728" y="729138"/>
          <a:ext cx="1602437" cy="73248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Requirements</a:t>
          </a:r>
        </a:p>
      </dsp:txBody>
      <dsp:txXfrm>
        <a:off x="529182" y="750592"/>
        <a:ext cx="1559529" cy="689574"/>
      </dsp:txXfrm>
    </dsp:sp>
    <dsp:sp modelId="{86DE7FA3-A020-4ED5-9D4C-DABEAD707CD0}">
      <dsp:nvSpPr>
        <dsp:cNvPr id="0" name=""/>
        <dsp:cNvSpPr/>
      </dsp:nvSpPr>
      <dsp:spPr>
        <a:xfrm>
          <a:off x="2169202" y="546017"/>
          <a:ext cx="1897623" cy="732482"/>
        </a:xfrm>
        <a:prstGeom prst="chevron">
          <a:avLst>
            <a:gd name="adj" fmla="val 40000"/>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17CA5B-C262-4CC9-A460-311655A8D5A4}">
      <dsp:nvSpPr>
        <dsp:cNvPr id="0" name=""/>
        <dsp:cNvSpPr/>
      </dsp:nvSpPr>
      <dsp:spPr>
        <a:xfrm>
          <a:off x="2675235" y="729138"/>
          <a:ext cx="1602437" cy="73248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Vendor Search</a:t>
          </a:r>
        </a:p>
      </dsp:txBody>
      <dsp:txXfrm>
        <a:off x="2696689" y="750592"/>
        <a:ext cx="1559529" cy="689574"/>
      </dsp:txXfrm>
    </dsp:sp>
    <dsp:sp modelId="{4FBBBC9B-2713-4FDD-A5C1-C16CFDF87DE0}">
      <dsp:nvSpPr>
        <dsp:cNvPr id="0" name=""/>
        <dsp:cNvSpPr/>
      </dsp:nvSpPr>
      <dsp:spPr>
        <a:xfrm>
          <a:off x="4336709" y="546017"/>
          <a:ext cx="1897623" cy="732482"/>
        </a:xfrm>
        <a:prstGeom prst="chevron">
          <a:avLst>
            <a:gd name="adj" fmla="val 4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ABDC87-E87E-4A65-BE6B-5F0E4A502760}">
      <dsp:nvSpPr>
        <dsp:cNvPr id="0" name=""/>
        <dsp:cNvSpPr/>
      </dsp:nvSpPr>
      <dsp:spPr>
        <a:xfrm>
          <a:off x="4842742" y="729138"/>
          <a:ext cx="1602437" cy="73248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Develop RFP (If needed)</a:t>
          </a:r>
        </a:p>
      </dsp:txBody>
      <dsp:txXfrm>
        <a:off x="4864196" y="750592"/>
        <a:ext cx="1559529" cy="689574"/>
      </dsp:txXfrm>
    </dsp:sp>
    <dsp:sp modelId="{AB38CE40-8A14-4B8D-B955-222AB0C62068}">
      <dsp:nvSpPr>
        <dsp:cNvPr id="0" name=""/>
        <dsp:cNvSpPr/>
      </dsp:nvSpPr>
      <dsp:spPr>
        <a:xfrm>
          <a:off x="6504217" y="546017"/>
          <a:ext cx="1897623" cy="732482"/>
        </a:xfrm>
        <a:prstGeom prst="chevron">
          <a:avLst>
            <a:gd name="adj" fmla="val 40000"/>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F82BB2-B61D-45A0-882E-36D3A986064A}">
      <dsp:nvSpPr>
        <dsp:cNvPr id="0" name=""/>
        <dsp:cNvSpPr/>
      </dsp:nvSpPr>
      <dsp:spPr>
        <a:xfrm>
          <a:off x="7010250" y="729138"/>
          <a:ext cx="1602437" cy="73248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Vendor Proposal Evaluation</a:t>
          </a:r>
        </a:p>
      </dsp:txBody>
      <dsp:txXfrm>
        <a:off x="7031704" y="750592"/>
        <a:ext cx="1559529" cy="689574"/>
      </dsp:txXfrm>
    </dsp:sp>
    <dsp:sp modelId="{7C461789-CF4E-4304-AC26-A0811B017024}">
      <dsp:nvSpPr>
        <dsp:cNvPr id="0" name=""/>
        <dsp:cNvSpPr/>
      </dsp:nvSpPr>
      <dsp:spPr>
        <a:xfrm>
          <a:off x="8671724" y="546017"/>
          <a:ext cx="1897623" cy="732482"/>
        </a:xfrm>
        <a:prstGeom prst="chevron">
          <a:avLst>
            <a:gd name="adj" fmla="val 4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91E2F1-865F-4166-B15E-4D0AAF61197B}">
      <dsp:nvSpPr>
        <dsp:cNvPr id="0" name=""/>
        <dsp:cNvSpPr/>
      </dsp:nvSpPr>
      <dsp:spPr>
        <a:xfrm>
          <a:off x="9177757" y="729138"/>
          <a:ext cx="1602437" cy="73248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Contract Negotiation</a:t>
          </a:r>
        </a:p>
      </dsp:txBody>
      <dsp:txXfrm>
        <a:off x="9199211" y="750592"/>
        <a:ext cx="1559529" cy="68957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71188-A778-4EA0-935F-B55ECE977F40}">
      <dsp:nvSpPr>
        <dsp:cNvPr id="0" name=""/>
        <dsp:cNvSpPr/>
      </dsp:nvSpPr>
      <dsp:spPr>
        <a:xfrm>
          <a:off x="2165912" y="307"/>
          <a:ext cx="1162214" cy="697328"/>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Quality</a:t>
          </a:r>
        </a:p>
      </dsp:txBody>
      <dsp:txXfrm>
        <a:off x="2165912" y="307"/>
        <a:ext cx="1162214" cy="697328"/>
      </dsp:txXfrm>
    </dsp:sp>
    <dsp:sp modelId="{9E3CA0AA-D41B-4D8A-9F27-00DADEBD8F60}">
      <dsp:nvSpPr>
        <dsp:cNvPr id="0" name=""/>
        <dsp:cNvSpPr/>
      </dsp:nvSpPr>
      <dsp:spPr>
        <a:xfrm>
          <a:off x="3444348" y="307"/>
          <a:ext cx="1162214" cy="697328"/>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Scalability</a:t>
          </a:r>
        </a:p>
      </dsp:txBody>
      <dsp:txXfrm>
        <a:off x="3444348" y="307"/>
        <a:ext cx="1162214" cy="697328"/>
      </dsp:txXfrm>
    </dsp:sp>
    <dsp:sp modelId="{B22E3529-478C-4E6B-9EE0-74E7AD6CC71F}">
      <dsp:nvSpPr>
        <dsp:cNvPr id="0" name=""/>
        <dsp:cNvSpPr/>
      </dsp:nvSpPr>
      <dsp:spPr>
        <a:xfrm>
          <a:off x="4722784" y="307"/>
          <a:ext cx="1162214" cy="697328"/>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Market Image</a:t>
          </a:r>
        </a:p>
      </dsp:txBody>
      <dsp:txXfrm>
        <a:off x="4722784" y="307"/>
        <a:ext cx="1162214" cy="697328"/>
      </dsp:txXfrm>
    </dsp:sp>
    <dsp:sp modelId="{B1C4482F-0D50-40F9-BD50-A9F6208F471B}">
      <dsp:nvSpPr>
        <dsp:cNvPr id="0" name=""/>
        <dsp:cNvSpPr/>
      </dsp:nvSpPr>
      <dsp:spPr>
        <a:xfrm>
          <a:off x="6001220" y="307"/>
          <a:ext cx="1162214" cy="697328"/>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Installation procedure</a:t>
          </a:r>
        </a:p>
      </dsp:txBody>
      <dsp:txXfrm>
        <a:off x="6001220" y="307"/>
        <a:ext cx="1162214" cy="697328"/>
      </dsp:txXfrm>
    </dsp:sp>
    <dsp:sp modelId="{B7D07F1A-F089-4C43-AA3A-98FC6E0CE01F}">
      <dsp:nvSpPr>
        <dsp:cNvPr id="0" name=""/>
        <dsp:cNvSpPr/>
      </dsp:nvSpPr>
      <dsp:spPr>
        <a:xfrm>
          <a:off x="7279656" y="307"/>
          <a:ext cx="1162214" cy="697328"/>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Software ease of integration</a:t>
          </a:r>
        </a:p>
      </dsp:txBody>
      <dsp:txXfrm>
        <a:off x="7279656" y="307"/>
        <a:ext cx="1162214" cy="697328"/>
      </dsp:txXfrm>
    </dsp:sp>
    <dsp:sp modelId="{FCE6CFDB-E9AF-4B38-BA1C-C853AA1F10A0}">
      <dsp:nvSpPr>
        <dsp:cNvPr id="0" name=""/>
        <dsp:cNvSpPr/>
      </dsp:nvSpPr>
      <dsp:spPr>
        <a:xfrm>
          <a:off x="8558092" y="307"/>
          <a:ext cx="1162214" cy="697328"/>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Safety Factor (Testing Reports)</a:t>
          </a:r>
        </a:p>
      </dsp:txBody>
      <dsp:txXfrm>
        <a:off x="8558092" y="307"/>
        <a:ext cx="1162214" cy="6973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D2CFB-5346-4B66-B3E7-57FC6330EEAA}">
      <dsp:nvSpPr>
        <dsp:cNvPr id="0" name=""/>
        <dsp:cNvSpPr/>
      </dsp:nvSpPr>
      <dsp:spPr>
        <a:xfrm>
          <a:off x="0" y="37798"/>
          <a:ext cx="6116179" cy="4797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Strategic Alignment</a:t>
          </a:r>
        </a:p>
      </dsp:txBody>
      <dsp:txXfrm>
        <a:off x="23417" y="61215"/>
        <a:ext cx="6069345" cy="432866"/>
      </dsp:txXfrm>
    </dsp:sp>
    <dsp:sp modelId="{BC3F37DA-5BC5-49EB-8997-218AA1C0D066}">
      <dsp:nvSpPr>
        <dsp:cNvPr id="0" name=""/>
        <dsp:cNvSpPr/>
      </dsp:nvSpPr>
      <dsp:spPr>
        <a:xfrm>
          <a:off x="0" y="51749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The strategies in the organization should be aligned with the existing organizational goals.</a:t>
          </a:r>
        </a:p>
      </dsp:txBody>
      <dsp:txXfrm>
        <a:off x="0" y="517498"/>
        <a:ext cx="6116179" cy="507150"/>
      </dsp:txXfrm>
    </dsp:sp>
    <dsp:sp modelId="{477B2B18-EAE6-432A-9A28-83E8B76B3434}">
      <dsp:nvSpPr>
        <dsp:cNvPr id="0" name=""/>
        <dsp:cNvSpPr/>
      </dsp:nvSpPr>
      <dsp:spPr>
        <a:xfrm>
          <a:off x="0" y="1024648"/>
          <a:ext cx="6116179" cy="4797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Performance Management</a:t>
          </a:r>
        </a:p>
      </dsp:txBody>
      <dsp:txXfrm>
        <a:off x="23417" y="1048065"/>
        <a:ext cx="6069345" cy="432866"/>
      </dsp:txXfrm>
    </dsp:sp>
    <dsp:sp modelId="{8B22CE26-241A-449D-8CA0-33376BEBCA9B}">
      <dsp:nvSpPr>
        <dsp:cNvPr id="0" name=""/>
        <dsp:cNvSpPr/>
      </dsp:nvSpPr>
      <dsp:spPr>
        <a:xfrm>
          <a:off x="0" y="150434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The performance metric of all projects and employees should be monitored and documented.</a:t>
          </a:r>
        </a:p>
      </dsp:txBody>
      <dsp:txXfrm>
        <a:off x="0" y="1504348"/>
        <a:ext cx="6116179" cy="507150"/>
      </dsp:txXfrm>
    </dsp:sp>
    <dsp:sp modelId="{13F80F8C-7724-489A-9066-D076C81F43BE}">
      <dsp:nvSpPr>
        <dsp:cNvPr id="0" name=""/>
        <dsp:cNvSpPr/>
      </dsp:nvSpPr>
      <dsp:spPr>
        <a:xfrm>
          <a:off x="0" y="2011498"/>
          <a:ext cx="6116179" cy="4797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Resource Management</a:t>
          </a:r>
        </a:p>
      </dsp:txBody>
      <dsp:txXfrm>
        <a:off x="23417" y="2034915"/>
        <a:ext cx="6069345" cy="432866"/>
      </dsp:txXfrm>
    </dsp:sp>
    <dsp:sp modelId="{9E366C38-F13F-4F95-AF50-5D823B3EEDA2}">
      <dsp:nvSpPr>
        <dsp:cNvPr id="0" name=""/>
        <dsp:cNvSpPr/>
      </dsp:nvSpPr>
      <dsp:spPr>
        <a:xfrm>
          <a:off x="0" y="249119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Allocating resources in IT should align with the current strategy and the vision of the organization.</a:t>
          </a:r>
        </a:p>
      </dsp:txBody>
      <dsp:txXfrm>
        <a:off x="0" y="2491198"/>
        <a:ext cx="6116179" cy="507150"/>
      </dsp:txXfrm>
    </dsp:sp>
    <dsp:sp modelId="{DDA02748-2199-49C4-8069-038463D63E2A}">
      <dsp:nvSpPr>
        <dsp:cNvPr id="0" name=""/>
        <dsp:cNvSpPr/>
      </dsp:nvSpPr>
      <dsp:spPr>
        <a:xfrm>
          <a:off x="0" y="2998348"/>
          <a:ext cx="6116179" cy="4797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Value Delivery</a:t>
          </a:r>
        </a:p>
      </dsp:txBody>
      <dsp:txXfrm>
        <a:off x="23417" y="3021765"/>
        <a:ext cx="6069345" cy="432866"/>
      </dsp:txXfrm>
    </dsp:sp>
    <dsp:sp modelId="{7CB8EA55-C890-4B29-B736-CC95D5AAE017}">
      <dsp:nvSpPr>
        <dsp:cNvPr id="0" name=""/>
        <dsp:cNvSpPr/>
      </dsp:nvSpPr>
      <dsp:spPr>
        <a:xfrm>
          <a:off x="0" y="347804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The value of money of the product/service delivered is crucial for customer satisfaction.</a:t>
          </a:r>
        </a:p>
      </dsp:txBody>
      <dsp:txXfrm>
        <a:off x="0" y="3478048"/>
        <a:ext cx="6116179" cy="507150"/>
      </dsp:txXfrm>
    </dsp:sp>
    <dsp:sp modelId="{410802D5-60E6-438B-BCFB-8ECE453269E2}">
      <dsp:nvSpPr>
        <dsp:cNvPr id="0" name=""/>
        <dsp:cNvSpPr/>
      </dsp:nvSpPr>
      <dsp:spPr>
        <a:xfrm>
          <a:off x="0" y="3985198"/>
          <a:ext cx="6116179" cy="47970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Risk Management</a:t>
          </a:r>
        </a:p>
      </dsp:txBody>
      <dsp:txXfrm>
        <a:off x="23417" y="4008615"/>
        <a:ext cx="6069345" cy="432866"/>
      </dsp:txXfrm>
    </dsp:sp>
    <dsp:sp modelId="{E56AF4E6-AA6F-4F35-9947-90DF2CCC6C96}">
      <dsp:nvSpPr>
        <dsp:cNvPr id="0" name=""/>
        <dsp:cNvSpPr/>
      </dsp:nvSpPr>
      <dsp:spPr>
        <a:xfrm>
          <a:off x="0" y="446489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Analysis of risk, its impact, its likelihood and the strategies for risk management.</a:t>
          </a:r>
        </a:p>
      </dsp:txBody>
      <dsp:txXfrm>
        <a:off x="0" y="4464898"/>
        <a:ext cx="6116179" cy="50715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02170-03DD-4AF2-9D7A-380A95FC8AC0}">
      <dsp:nvSpPr>
        <dsp:cNvPr id="0" name=""/>
        <dsp:cNvSpPr/>
      </dsp:nvSpPr>
      <dsp:spPr>
        <a:xfrm>
          <a:off x="2934910" y="1986410"/>
          <a:ext cx="1415872" cy="1415872"/>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IT Governance</a:t>
          </a:r>
        </a:p>
      </dsp:txBody>
      <dsp:txXfrm>
        <a:off x="3142260" y="2193760"/>
        <a:ext cx="1001172" cy="1001172"/>
      </dsp:txXfrm>
    </dsp:sp>
    <dsp:sp modelId="{99476C76-279A-4BF7-BC71-8A7A722AE50B}">
      <dsp:nvSpPr>
        <dsp:cNvPr id="0" name=""/>
        <dsp:cNvSpPr/>
      </dsp:nvSpPr>
      <dsp:spPr>
        <a:xfrm rot="16200000">
          <a:off x="3492382" y="1470334"/>
          <a:ext cx="300928" cy="481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537521" y="1611752"/>
        <a:ext cx="210650" cy="288838"/>
      </dsp:txXfrm>
    </dsp:sp>
    <dsp:sp modelId="{BE829F2C-8EEA-4928-8547-64BF347B3A58}">
      <dsp:nvSpPr>
        <dsp:cNvPr id="0" name=""/>
        <dsp:cNvSpPr/>
      </dsp:nvSpPr>
      <dsp:spPr>
        <a:xfrm>
          <a:off x="2934910" y="2749"/>
          <a:ext cx="1415872" cy="1415872"/>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Strategic Alignment</a:t>
          </a:r>
        </a:p>
      </dsp:txBody>
      <dsp:txXfrm>
        <a:off x="3142260" y="210099"/>
        <a:ext cx="1001172" cy="1001172"/>
      </dsp:txXfrm>
    </dsp:sp>
    <dsp:sp modelId="{A921B53B-2223-48A0-8C1A-EF58E6825295}">
      <dsp:nvSpPr>
        <dsp:cNvPr id="0" name=""/>
        <dsp:cNvSpPr/>
      </dsp:nvSpPr>
      <dsp:spPr>
        <a:xfrm rot="20520000">
          <a:off x="4427569" y="2149787"/>
          <a:ext cx="300928" cy="481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29778" y="2260015"/>
        <a:ext cx="210650" cy="288838"/>
      </dsp:txXfrm>
    </dsp:sp>
    <dsp:sp modelId="{3870E406-86F0-4675-8EE0-DD5F9FBDFCF5}">
      <dsp:nvSpPr>
        <dsp:cNvPr id="0" name=""/>
        <dsp:cNvSpPr/>
      </dsp:nvSpPr>
      <dsp:spPr>
        <a:xfrm>
          <a:off x="4821485" y="1373425"/>
          <a:ext cx="1415872" cy="1415872"/>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Performance Management</a:t>
          </a:r>
        </a:p>
      </dsp:txBody>
      <dsp:txXfrm>
        <a:off x="5028835" y="1580775"/>
        <a:ext cx="1001172" cy="1001172"/>
      </dsp:txXfrm>
    </dsp:sp>
    <dsp:sp modelId="{CAB16D92-ED7D-4A2D-B8CB-0306B2E262CF}">
      <dsp:nvSpPr>
        <dsp:cNvPr id="0" name=""/>
        <dsp:cNvSpPr/>
      </dsp:nvSpPr>
      <dsp:spPr>
        <a:xfrm rot="3240000">
          <a:off x="4070360" y="3249166"/>
          <a:ext cx="300928" cy="481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088967" y="3308927"/>
        <a:ext cx="210650" cy="288838"/>
      </dsp:txXfrm>
    </dsp:sp>
    <dsp:sp modelId="{440BE50F-AE83-423A-8C2E-092B8259D5A1}">
      <dsp:nvSpPr>
        <dsp:cNvPr id="0" name=""/>
        <dsp:cNvSpPr/>
      </dsp:nvSpPr>
      <dsp:spPr>
        <a:xfrm>
          <a:off x="4100877" y="3591226"/>
          <a:ext cx="1415872" cy="1415872"/>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Resource Management</a:t>
          </a:r>
        </a:p>
      </dsp:txBody>
      <dsp:txXfrm>
        <a:off x="4308227" y="3798576"/>
        <a:ext cx="1001172" cy="1001172"/>
      </dsp:txXfrm>
    </dsp:sp>
    <dsp:sp modelId="{EE2313F6-31B5-4762-8A97-C5B31C3ED9B9}">
      <dsp:nvSpPr>
        <dsp:cNvPr id="0" name=""/>
        <dsp:cNvSpPr/>
      </dsp:nvSpPr>
      <dsp:spPr>
        <a:xfrm rot="7560000">
          <a:off x="2914405" y="3249166"/>
          <a:ext cx="300928" cy="481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986076" y="3308927"/>
        <a:ext cx="210650" cy="288838"/>
      </dsp:txXfrm>
    </dsp:sp>
    <dsp:sp modelId="{6D07FD40-89EB-44C1-9F57-AE7A03479851}">
      <dsp:nvSpPr>
        <dsp:cNvPr id="0" name=""/>
        <dsp:cNvSpPr/>
      </dsp:nvSpPr>
      <dsp:spPr>
        <a:xfrm>
          <a:off x="1768943" y="3591226"/>
          <a:ext cx="1415872" cy="1415872"/>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Value Delivery</a:t>
          </a:r>
        </a:p>
      </dsp:txBody>
      <dsp:txXfrm>
        <a:off x="1976293" y="3798576"/>
        <a:ext cx="1001172" cy="1001172"/>
      </dsp:txXfrm>
    </dsp:sp>
    <dsp:sp modelId="{01A53119-3D58-4A50-9421-BD15B0E419E4}">
      <dsp:nvSpPr>
        <dsp:cNvPr id="0" name=""/>
        <dsp:cNvSpPr/>
      </dsp:nvSpPr>
      <dsp:spPr>
        <a:xfrm rot="11880000">
          <a:off x="2557195" y="2149787"/>
          <a:ext cx="300928" cy="481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645264" y="2260015"/>
        <a:ext cx="210650" cy="288838"/>
      </dsp:txXfrm>
    </dsp:sp>
    <dsp:sp modelId="{5722B795-A636-4E14-8873-E0DD64036A81}">
      <dsp:nvSpPr>
        <dsp:cNvPr id="0" name=""/>
        <dsp:cNvSpPr/>
      </dsp:nvSpPr>
      <dsp:spPr>
        <a:xfrm>
          <a:off x="1048336" y="1373425"/>
          <a:ext cx="1415872" cy="1415872"/>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Risk Management</a:t>
          </a:r>
        </a:p>
      </dsp:txBody>
      <dsp:txXfrm>
        <a:off x="1255686" y="1580775"/>
        <a:ext cx="1001172" cy="100117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D2CFB-5346-4B66-B3E7-57FC6330EEAA}">
      <dsp:nvSpPr>
        <dsp:cNvPr id="0" name=""/>
        <dsp:cNvSpPr/>
      </dsp:nvSpPr>
      <dsp:spPr>
        <a:xfrm>
          <a:off x="0" y="37798"/>
          <a:ext cx="6116179" cy="4797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Strategic Alignment</a:t>
          </a:r>
        </a:p>
      </dsp:txBody>
      <dsp:txXfrm>
        <a:off x="23417" y="61215"/>
        <a:ext cx="6069345" cy="432866"/>
      </dsp:txXfrm>
    </dsp:sp>
    <dsp:sp modelId="{BC3F37DA-5BC5-49EB-8997-218AA1C0D066}">
      <dsp:nvSpPr>
        <dsp:cNvPr id="0" name=""/>
        <dsp:cNvSpPr/>
      </dsp:nvSpPr>
      <dsp:spPr>
        <a:xfrm>
          <a:off x="0" y="51749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The strategies in the organization should be aligned with the existing organizational goals.</a:t>
          </a:r>
        </a:p>
      </dsp:txBody>
      <dsp:txXfrm>
        <a:off x="0" y="517498"/>
        <a:ext cx="6116179" cy="507150"/>
      </dsp:txXfrm>
    </dsp:sp>
    <dsp:sp modelId="{477B2B18-EAE6-432A-9A28-83E8B76B3434}">
      <dsp:nvSpPr>
        <dsp:cNvPr id="0" name=""/>
        <dsp:cNvSpPr/>
      </dsp:nvSpPr>
      <dsp:spPr>
        <a:xfrm>
          <a:off x="0" y="1024648"/>
          <a:ext cx="6116179" cy="4797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Performance Management</a:t>
          </a:r>
        </a:p>
      </dsp:txBody>
      <dsp:txXfrm>
        <a:off x="23417" y="1048065"/>
        <a:ext cx="6069345" cy="432866"/>
      </dsp:txXfrm>
    </dsp:sp>
    <dsp:sp modelId="{8B22CE26-241A-449D-8CA0-33376BEBCA9B}">
      <dsp:nvSpPr>
        <dsp:cNvPr id="0" name=""/>
        <dsp:cNvSpPr/>
      </dsp:nvSpPr>
      <dsp:spPr>
        <a:xfrm>
          <a:off x="0" y="150434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The performance metric of all projects and employees should be monitored and documented.</a:t>
          </a:r>
        </a:p>
      </dsp:txBody>
      <dsp:txXfrm>
        <a:off x="0" y="1504348"/>
        <a:ext cx="6116179" cy="507150"/>
      </dsp:txXfrm>
    </dsp:sp>
    <dsp:sp modelId="{13F80F8C-7724-489A-9066-D076C81F43BE}">
      <dsp:nvSpPr>
        <dsp:cNvPr id="0" name=""/>
        <dsp:cNvSpPr/>
      </dsp:nvSpPr>
      <dsp:spPr>
        <a:xfrm>
          <a:off x="0" y="2011498"/>
          <a:ext cx="6116179" cy="4797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Resource Management</a:t>
          </a:r>
        </a:p>
      </dsp:txBody>
      <dsp:txXfrm>
        <a:off x="23417" y="2034915"/>
        <a:ext cx="6069345" cy="432866"/>
      </dsp:txXfrm>
    </dsp:sp>
    <dsp:sp modelId="{9E366C38-F13F-4F95-AF50-5D823B3EEDA2}">
      <dsp:nvSpPr>
        <dsp:cNvPr id="0" name=""/>
        <dsp:cNvSpPr/>
      </dsp:nvSpPr>
      <dsp:spPr>
        <a:xfrm>
          <a:off x="0" y="249119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Allocating resources in IT should align with the current strategy and the vision of the organization.</a:t>
          </a:r>
        </a:p>
      </dsp:txBody>
      <dsp:txXfrm>
        <a:off x="0" y="2491198"/>
        <a:ext cx="6116179" cy="507150"/>
      </dsp:txXfrm>
    </dsp:sp>
    <dsp:sp modelId="{DDA02748-2199-49C4-8069-038463D63E2A}">
      <dsp:nvSpPr>
        <dsp:cNvPr id="0" name=""/>
        <dsp:cNvSpPr/>
      </dsp:nvSpPr>
      <dsp:spPr>
        <a:xfrm>
          <a:off x="0" y="2998348"/>
          <a:ext cx="6116179" cy="4797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Value Delivery</a:t>
          </a:r>
        </a:p>
      </dsp:txBody>
      <dsp:txXfrm>
        <a:off x="23417" y="3021765"/>
        <a:ext cx="6069345" cy="432866"/>
      </dsp:txXfrm>
    </dsp:sp>
    <dsp:sp modelId="{7CB8EA55-C890-4B29-B736-CC95D5AAE017}">
      <dsp:nvSpPr>
        <dsp:cNvPr id="0" name=""/>
        <dsp:cNvSpPr/>
      </dsp:nvSpPr>
      <dsp:spPr>
        <a:xfrm>
          <a:off x="0" y="347804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The value of money of the product/service delivered is crucial for customer satisfaction.</a:t>
          </a:r>
        </a:p>
      </dsp:txBody>
      <dsp:txXfrm>
        <a:off x="0" y="3478048"/>
        <a:ext cx="6116179" cy="507150"/>
      </dsp:txXfrm>
    </dsp:sp>
    <dsp:sp modelId="{410802D5-60E6-438B-BCFB-8ECE453269E2}">
      <dsp:nvSpPr>
        <dsp:cNvPr id="0" name=""/>
        <dsp:cNvSpPr/>
      </dsp:nvSpPr>
      <dsp:spPr>
        <a:xfrm>
          <a:off x="0" y="3985198"/>
          <a:ext cx="6116179" cy="4797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cs typeface="Calibri Light"/>
            </a:rPr>
            <a:t>Risk Management</a:t>
          </a:r>
        </a:p>
      </dsp:txBody>
      <dsp:txXfrm>
        <a:off x="23417" y="4008615"/>
        <a:ext cx="6069345" cy="432866"/>
      </dsp:txXfrm>
    </dsp:sp>
    <dsp:sp modelId="{E56AF4E6-AA6F-4F35-9947-90DF2CCC6C96}">
      <dsp:nvSpPr>
        <dsp:cNvPr id="0" name=""/>
        <dsp:cNvSpPr/>
      </dsp:nvSpPr>
      <dsp:spPr>
        <a:xfrm>
          <a:off x="0" y="4464898"/>
          <a:ext cx="6116179"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18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cs typeface="Calibri Light"/>
            </a:rPr>
            <a:t>Analysis of risk, its impact, its likelihood and the strategies for risk management.</a:t>
          </a:r>
        </a:p>
      </dsp:txBody>
      <dsp:txXfrm>
        <a:off x="0" y="4464898"/>
        <a:ext cx="6116179" cy="50715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DD541-AADD-475F-8868-A94A9D4DF436}">
      <dsp:nvSpPr>
        <dsp:cNvPr id="0" name=""/>
        <dsp:cNvSpPr/>
      </dsp:nvSpPr>
      <dsp:spPr>
        <a:xfrm>
          <a:off x="2532" y="12303"/>
          <a:ext cx="2468866" cy="79951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kern="1200"/>
            <a:t>Corporate and Key Asset</a:t>
          </a:r>
        </a:p>
      </dsp:txBody>
      <dsp:txXfrm>
        <a:off x="2532" y="12303"/>
        <a:ext cx="2468866" cy="799512"/>
      </dsp:txXfrm>
    </dsp:sp>
    <dsp:sp modelId="{07B50431-D414-45A4-9C55-B154A2E38CD1}">
      <dsp:nvSpPr>
        <dsp:cNvPr id="0" name=""/>
        <dsp:cNvSpPr/>
      </dsp:nvSpPr>
      <dsp:spPr>
        <a:xfrm>
          <a:off x="2532" y="811815"/>
          <a:ext cx="2468866" cy="3612076"/>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Managing the Shareholder</a:t>
          </a:r>
        </a:p>
        <a:p>
          <a:pPr marL="228600" lvl="1" indent="-228600" algn="l" defTabSz="977900">
            <a:lnSpc>
              <a:spcPct val="90000"/>
            </a:lnSpc>
            <a:spcBef>
              <a:spcPct val="0"/>
            </a:spcBef>
            <a:spcAft>
              <a:spcPct val="15000"/>
            </a:spcAft>
            <a:buChar char="•"/>
          </a:pPr>
          <a:r>
            <a:rPr lang="en-IN" sz="2200" kern="1200"/>
            <a:t>Disclosure of information to the board</a:t>
          </a:r>
        </a:p>
        <a:p>
          <a:pPr marL="228600" lvl="1" indent="-228600" algn="l" defTabSz="977900">
            <a:lnSpc>
              <a:spcPct val="90000"/>
            </a:lnSpc>
            <a:spcBef>
              <a:spcPct val="0"/>
            </a:spcBef>
            <a:spcAft>
              <a:spcPct val="15000"/>
            </a:spcAft>
            <a:buChar char="•"/>
          </a:pPr>
          <a:r>
            <a:rPr lang="en-IN" sz="2200" kern="1200"/>
            <a:t>Understanding departmental contributions and aligning them</a:t>
          </a:r>
        </a:p>
      </dsp:txBody>
      <dsp:txXfrm>
        <a:off x="2532" y="811815"/>
        <a:ext cx="2468866" cy="3612076"/>
      </dsp:txXfrm>
    </dsp:sp>
    <dsp:sp modelId="{67B2EC37-4A8E-4103-9625-04825B55AC1F}">
      <dsp:nvSpPr>
        <dsp:cNvPr id="0" name=""/>
        <dsp:cNvSpPr/>
      </dsp:nvSpPr>
      <dsp:spPr>
        <a:xfrm>
          <a:off x="2817040" y="12303"/>
          <a:ext cx="2468866" cy="79951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rtl="0">
            <a:lnSpc>
              <a:spcPct val="90000"/>
            </a:lnSpc>
            <a:spcBef>
              <a:spcPct val="0"/>
            </a:spcBef>
            <a:spcAft>
              <a:spcPct val="35000"/>
            </a:spcAft>
            <a:buNone/>
          </a:pPr>
          <a:r>
            <a:rPr lang="en-IN" sz="2200" kern="1200"/>
            <a:t>Operational</a:t>
          </a:r>
          <a:r>
            <a:rPr lang="en-IN" sz="2200" kern="1200">
              <a:latin typeface="Calibri"/>
            </a:rPr>
            <a:t> </a:t>
          </a:r>
          <a:endParaRPr lang="en-IN" sz="2200" kern="1200"/>
        </a:p>
      </dsp:txBody>
      <dsp:txXfrm>
        <a:off x="2817040" y="12303"/>
        <a:ext cx="2468866" cy="799512"/>
      </dsp:txXfrm>
    </dsp:sp>
    <dsp:sp modelId="{7DB08246-21E8-4960-97E5-610849F3A384}">
      <dsp:nvSpPr>
        <dsp:cNvPr id="0" name=""/>
        <dsp:cNvSpPr/>
      </dsp:nvSpPr>
      <dsp:spPr>
        <a:xfrm>
          <a:off x="2817040" y="811815"/>
          <a:ext cx="2468866" cy="3612076"/>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Managing technology and information</a:t>
          </a:r>
        </a:p>
        <a:p>
          <a:pPr marL="228600" lvl="1" indent="-228600" algn="l" defTabSz="977900">
            <a:lnSpc>
              <a:spcPct val="90000"/>
            </a:lnSpc>
            <a:spcBef>
              <a:spcPct val="0"/>
            </a:spcBef>
            <a:spcAft>
              <a:spcPct val="15000"/>
            </a:spcAft>
            <a:buChar char="•"/>
          </a:pPr>
          <a:r>
            <a:rPr lang="en-IN" sz="2200" kern="1200"/>
            <a:t>Finances and Portfolios</a:t>
          </a:r>
        </a:p>
        <a:p>
          <a:pPr marL="228600" lvl="1" indent="-228600" algn="l" defTabSz="977900">
            <a:lnSpc>
              <a:spcPct val="90000"/>
            </a:lnSpc>
            <a:spcBef>
              <a:spcPct val="0"/>
            </a:spcBef>
            <a:spcAft>
              <a:spcPct val="15000"/>
            </a:spcAft>
            <a:buChar char="•"/>
          </a:pPr>
          <a:r>
            <a:rPr lang="en-IN" sz="2200" kern="1200"/>
            <a:t>Standards and governing policies</a:t>
          </a:r>
        </a:p>
        <a:p>
          <a:pPr marL="228600" lvl="1" indent="-228600" algn="l" defTabSz="977900">
            <a:lnSpc>
              <a:spcPct val="90000"/>
            </a:lnSpc>
            <a:spcBef>
              <a:spcPct val="0"/>
            </a:spcBef>
            <a:spcAft>
              <a:spcPct val="15000"/>
            </a:spcAft>
            <a:buChar char="•"/>
          </a:pPr>
          <a:r>
            <a:rPr lang="en-IN" sz="2200" kern="1200"/>
            <a:t>Execution and Projects</a:t>
          </a:r>
        </a:p>
      </dsp:txBody>
      <dsp:txXfrm>
        <a:off x="2817040" y="811815"/>
        <a:ext cx="2468866" cy="3612076"/>
      </dsp:txXfrm>
    </dsp:sp>
    <dsp:sp modelId="{68D8ED88-9152-4479-98EB-64CDD018B07B}">
      <dsp:nvSpPr>
        <dsp:cNvPr id="0" name=""/>
        <dsp:cNvSpPr/>
      </dsp:nvSpPr>
      <dsp:spPr>
        <a:xfrm>
          <a:off x="5631548" y="12303"/>
          <a:ext cx="2468866" cy="79951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kern="1200"/>
            <a:t>Strategy</a:t>
          </a:r>
        </a:p>
      </dsp:txBody>
      <dsp:txXfrm>
        <a:off x="5631548" y="12303"/>
        <a:ext cx="2468866" cy="799512"/>
      </dsp:txXfrm>
    </dsp:sp>
    <dsp:sp modelId="{661E9E35-FC11-4A97-92E7-8BE2A94B113A}">
      <dsp:nvSpPr>
        <dsp:cNvPr id="0" name=""/>
        <dsp:cNvSpPr/>
      </dsp:nvSpPr>
      <dsp:spPr>
        <a:xfrm>
          <a:off x="5631548" y="811815"/>
          <a:ext cx="2468866" cy="3612076"/>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Risk Management</a:t>
          </a:r>
        </a:p>
        <a:p>
          <a:pPr marL="228600" lvl="1" indent="-228600" algn="l" defTabSz="977900">
            <a:lnSpc>
              <a:spcPct val="90000"/>
            </a:lnSpc>
            <a:spcBef>
              <a:spcPct val="0"/>
            </a:spcBef>
            <a:spcAft>
              <a:spcPct val="15000"/>
            </a:spcAft>
            <a:buChar char="•"/>
          </a:pPr>
          <a:r>
            <a:rPr lang="en-IN" sz="2200" kern="1200"/>
            <a:t>Project planning and monitoring</a:t>
          </a:r>
        </a:p>
        <a:p>
          <a:pPr marL="228600" lvl="1" indent="-228600" algn="l" defTabSz="977900">
            <a:lnSpc>
              <a:spcPct val="90000"/>
            </a:lnSpc>
            <a:spcBef>
              <a:spcPct val="0"/>
            </a:spcBef>
            <a:spcAft>
              <a:spcPct val="15000"/>
            </a:spcAft>
            <a:buChar char="•"/>
          </a:pPr>
          <a:r>
            <a:rPr lang="en-IN" sz="2200" kern="1200"/>
            <a:t>Organizational change impact</a:t>
          </a:r>
        </a:p>
        <a:p>
          <a:pPr marL="228600" lvl="1" indent="-228600" algn="l" defTabSz="977900">
            <a:lnSpc>
              <a:spcPct val="90000"/>
            </a:lnSpc>
            <a:spcBef>
              <a:spcPct val="0"/>
            </a:spcBef>
            <a:spcAft>
              <a:spcPct val="15000"/>
            </a:spcAft>
            <a:buChar char="•"/>
          </a:pPr>
          <a:r>
            <a:rPr lang="en-IN" sz="2200" kern="1200"/>
            <a:t>Process, IT and Control impact</a:t>
          </a:r>
        </a:p>
      </dsp:txBody>
      <dsp:txXfrm>
        <a:off x="5631548" y="811815"/>
        <a:ext cx="2468866" cy="361207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237A9-6E55-B148-9E1A-22A454284B5A}">
      <dsp:nvSpPr>
        <dsp:cNvPr id="0" name=""/>
        <dsp:cNvSpPr/>
      </dsp:nvSpPr>
      <dsp:spPr>
        <a:xfrm>
          <a:off x="2789199" y="0"/>
          <a:ext cx="5584171" cy="5584171"/>
        </a:xfrm>
        <a:prstGeom prst="diamond">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FE949-4BD4-5946-BF8F-35BEC886D8C9}">
      <dsp:nvSpPr>
        <dsp:cNvPr id="0" name=""/>
        <dsp:cNvSpPr/>
      </dsp:nvSpPr>
      <dsp:spPr>
        <a:xfrm>
          <a:off x="3319695" y="530496"/>
          <a:ext cx="2177826" cy="217782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Font typeface="Arial"/>
            <a:buNone/>
          </a:pPr>
          <a:r>
            <a:rPr lang="en-US" sz="1000" b="1" u="sng" kern="1200"/>
            <a:t>Market Penetration</a:t>
          </a:r>
        </a:p>
        <a:p>
          <a:pPr marL="57150" lvl="1" indent="-57150" algn="l" defTabSz="355600" rtl="0">
            <a:lnSpc>
              <a:spcPct val="90000"/>
            </a:lnSpc>
            <a:spcBef>
              <a:spcPct val="0"/>
            </a:spcBef>
            <a:spcAft>
              <a:spcPct val="15000"/>
            </a:spcAft>
            <a:buFont typeface="Arial" panose="020B0604020202020204" pitchFamily="34" charset="0"/>
            <a:buChar char="•"/>
          </a:pPr>
          <a:r>
            <a:rPr lang="en-US" sz="800" b="0" i="0" u="none" kern="1200">
              <a:latin typeface="Calibri"/>
            </a:rPr>
            <a:t>Educate </a:t>
          </a:r>
          <a:r>
            <a:rPr lang="en-US" sz="800" kern="1200">
              <a:latin typeface="Calibri"/>
            </a:rPr>
            <a:t>existing customers towards new products and services</a:t>
          </a:r>
          <a:endParaRPr lang="en-US" sz="800" kern="1200"/>
        </a:p>
        <a:p>
          <a:pPr marL="57150" lvl="1" indent="-57150" algn="l" defTabSz="355600" rtl="0">
            <a:lnSpc>
              <a:spcPct val="90000"/>
            </a:lnSpc>
            <a:spcBef>
              <a:spcPct val="0"/>
            </a:spcBef>
            <a:spcAft>
              <a:spcPct val="15000"/>
            </a:spcAft>
            <a:buChar char="•"/>
          </a:pPr>
          <a:r>
            <a:rPr lang="en-US" sz="800" b="0" u="none" kern="1200">
              <a:latin typeface="Calibri"/>
            </a:rPr>
            <a:t>Continue to invest in marketing and advertising to increase market penetration</a:t>
          </a:r>
        </a:p>
        <a:p>
          <a:pPr marL="57150" lvl="1" indent="-57150" algn="l" defTabSz="355600" rtl="0">
            <a:lnSpc>
              <a:spcPct val="90000"/>
            </a:lnSpc>
            <a:spcBef>
              <a:spcPct val="0"/>
            </a:spcBef>
            <a:spcAft>
              <a:spcPct val="15000"/>
            </a:spcAft>
            <a:buChar char="•"/>
          </a:pPr>
          <a:r>
            <a:rPr lang="en-US" sz="800" b="0" u="none" kern="1200">
              <a:latin typeface="Calibri"/>
            </a:rPr>
            <a:t>Use </a:t>
          </a:r>
          <a:r>
            <a:rPr lang="en-US" sz="800" b="0" u="none" kern="1200" err="1">
              <a:latin typeface="Calibri"/>
            </a:rPr>
            <a:t>technolgy</a:t>
          </a:r>
          <a:r>
            <a:rPr lang="en-US" sz="800" b="0" u="none" kern="1200">
              <a:latin typeface="Calibri"/>
            </a:rPr>
            <a:t> to offer existing customers option to shop using Virtual Reality</a:t>
          </a:r>
        </a:p>
        <a:p>
          <a:pPr marL="57150" lvl="1" indent="-57150" algn="l" defTabSz="355600" rtl="0">
            <a:lnSpc>
              <a:spcPct val="90000"/>
            </a:lnSpc>
            <a:spcBef>
              <a:spcPct val="0"/>
            </a:spcBef>
            <a:spcAft>
              <a:spcPct val="15000"/>
            </a:spcAft>
            <a:buChar char="•"/>
          </a:pPr>
          <a:r>
            <a:rPr lang="en-US" sz="800" b="0" u="none" kern="1200">
              <a:latin typeface="Calibri"/>
            </a:rPr>
            <a:t>Boost automotive sales</a:t>
          </a:r>
          <a:r>
            <a:rPr lang="en-US" sz="800" kern="1200">
              <a:latin typeface="Calibri"/>
            </a:rPr>
            <a:t> using AI </a:t>
          </a:r>
          <a:r>
            <a:rPr lang="en-US" sz="800" kern="1200" err="1">
              <a:latin typeface="Calibri"/>
            </a:rPr>
            <a:t>technolgy</a:t>
          </a:r>
          <a:endParaRPr lang="en-US" sz="800" kern="1200" err="1"/>
        </a:p>
      </dsp:txBody>
      <dsp:txXfrm>
        <a:off x="3426008" y="636809"/>
        <a:ext cx="1965200" cy="1965200"/>
      </dsp:txXfrm>
    </dsp:sp>
    <dsp:sp modelId="{2353A66D-262E-B945-B3B9-0DB60C0826C7}">
      <dsp:nvSpPr>
        <dsp:cNvPr id="0" name=""/>
        <dsp:cNvSpPr/>
      </dsp:nvSpPr>
      <dsp:spPr>
        <a:xfrm>
          <a:off x="5665047" y="530496"/>
          <a:ext cx="2177826" cy="2177826"/>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rtl="0">
            <a:lnSpc>
              <a:spcPct val="90000"/>
            </a:lnSpc>
            <a:spcBef>
              <a:spcPct val="0"/>
            </a:spcBef>
            <a:spcAft>
              <a:spcPct val="35000"/>
            </a:spcAft>
            <a:buNone/>
          </a:pPr>
          <a:r>
            <a:rPr lang="en-US" sz="1000" b="1" u="sng" kern="1200">
              <a:latin typeface="Calibri"/>
            </a:rPr>
            <a:t>Product  Development</a:t>
          </a:r>
          <a:endParaRPr lang="en-US" sz="1000" b="1" u="sng" kern="1200"/>
        </a:p>
        <a:p>
          <a:pPr marL="57150" lvl="1" indent="-57150" algn="l" defTabSz="355600">
            <a:lnSpc>
              <a:spcPct val="90000"/>
            </a:lnSpc>
            <a:spcBef>
              <a:spcPct val="0"/>
            </a:spcBef>
            <a:spcAft>
              <a:spcPct val="15000"/>
            </a:spcAft>
            <a:buChar char="•"/>
          </a:pPr>
          <a:r>
            <a:rPr lang="en-US" sz="800" kern="1200">
              <a:latin typeface="Calibri"/>
            </a:rPr>
            <a:t>Use technology and IT to quickly develop next generation models 2-3 years vs 5-10 years</a:t>
          </a:r>
          <a:endParaRPr lang="en-US" sz="800" kern="1200"/>
        </a:p>
        <a:p>
          <a:pPr marL="57150" lvl="1" indent="-57150" algn="l" defTabSz="355600">
            <a:lnSpc>
              <a:spcPct val="90000"/>
            </a:lnSpc>
            <a:spcBef>
              <a:spcPct val="0"/>
            </a:spcBef>
            <a:spcAft>
              <a:spcPct val="15000"/>
            </a:spcAft>
            <a:buChar char="•"/>
          </a:pPr>
          <a:r>
            <a:rPr lang="en-US" sz="800" kern="1200">
              <a:latin typeface="Calibri"/>
            </a:rPr>
            <a:t>Develop</a:t>
          </a:r>
          <a:r>
            <a:rPr lang="en-US" sz="800" kern="1200"/>
            <a:t> Eletric cars with batteries that can </a:t>
          </a:r>
          <a:r>
            <a:rPr lang="en-US" sz="800" kern="1200" err="1"/>
            <a:t>autocharge</a:t>
          </a:r>
          <a:endParaRPr lang="en-US" sz="800" kern="1200"/>
        </a:p>
        <a:p>
          <a:pPr marL="57150" lvl="1" indent="-57150" algn="l" defTabSz="355600">
            <a:lnSpc>
              <a:spcPct val="90000"/>
            </a:lnSpc>
            <a:spcBef>
              <a:spcPct val="0"/>
            </a:spcBef>
            <a:spcAft>
              <a:spcPct val="15000"/>
            </a:spcAft>
            <a:buChar char="•"/>
          </a:pPr>
          <a:r>
            <a:rPr lang="en-US" sz="800" kern="1200"/>
            <a:t>Invest in Artificial intelligence technology to develop </a:t>
          </a:r>
          <a:r>
            <a:rPr lang="en-US" sz="800" kern="1200" err="1"/>
            <a:t>automonous</a:t>
          </a:r>
          <a:r>
            <a:rPr lang="en-US" sz="800" kern="1200"/>
            <a:t> smart cars</a:t>
          </a:r>
        </a:p>
        <a:p>
          <a:pPr marL="57150" lvl="1" indent="-57150" algn="l" defTabSz="355600">
            <a:lnSpc>
              <a:spcPct val="90000"/>
            </a:lnSpc>
            <a:spcBef>
              <a:spcPct val="0"/>
            </a:spcBef>
            <a:spcAft>
              <a:spcPct val="15000"/>
            </a:spcAft>
            <a:buChar char="•"/>
          </a:pPr>
          <a:r>
            <a:rPr lang="en-US" sz="800" kern="1200"/>
            <a:t>Produce smart cars that can communicate with one </a:t>
          </a:r>
          <a:r>
            <a:rPr lang="en-US" sz="800" kern="1200">
              <a:latin typeface="Calibri"/>
            </a:rPr>
            <a:t>another</a:t>
          </a:r>
          <a:endParaRPr lang="en-US" sz="800" kern="1200"/>
        </a:p>
        <a:p>
          <a:pPr marL="57150" lvl="1" indent="-57150" algn="l" defTabSz="355600" rtl="0">
            <a:lnSpc>
              <a:spcPct val="90000"/>
            </a:lnSpc>
            <a:spcBef>
              <a:spcPct val="0"/>
            </a:spcBef>
            <a:spcAft>
              <a:spcPct val="15000"/>
            </a:spcAft>
            <a:buChar char="•"/>
          </a:pPr>
          <a:r>
            <a:rPr lang="en-US" sz="800" b="0" u="none" kern="1200"/>
            <a:t>Reduce operational cost and improve resiliency  by employing technology and IT</a:t>
          </a:r>
        </a:p>
      </dsp:txBody>
      <dsp:txXfrm>
        <a:off x="5771360" y="636809"/>
        <a:ext cx="1965200" cy="1965200"/>
      </dsp:txXfrm>
    </dsp:sp>
    <dsp:sp modelId="{11A777FA-6DDB-4342-AD7C-EB5087C06E86}">
      <dsp:nvSpPr>
        <dsp:cNvPr id="0" name=""/>
        <dsp:cNvSpPr/>
      </dsp:nvSpPr>
      <dsp:spPr>
        <a:xfrm>
          <a:off x="3319695" y="2875848"/>
          <a:ext cx="2177826" cy="2177826"/>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rtl="0">
            <a:lnSpc>
              <a:spcPct val="90000"/>
            </a:lnSpc>
            <a:spcBef>
              <a:spcPct val="0"/>
            </a:spcBef>
            <a:spcAft>
              <a:spcPct val="35000"/>
            </a:spcAft>
            <a:buNone/>
          </a:pPr>
          <a:r>
            <a:rPr lang="en-US" sz="1000" b="0" u="sng" kern="1200"/>
            <a:t>Market Development</a:t>
          </a:r>
        </a:p>
        <a:p>
          <a:pPr marL="57150" lvl="1" indent="-57150" algn="l" defTabSz="355600" rtl="0">
            <a:lnSpc>
              <a:spcPct val="90000"/>
            </a:lnSpc>
            <a:spcBef>
              <a:spcPct val="0"/>
            </a:spcBef>
            <a:spcAft>
              <a:spcPct val="15000"/>
            </a:spcAft>
            <a:buChar char="•"/>
          </a:pPr>
          <a:r>
            <a:rPr lang="en-US" sz="800" b="0" u="none" kern="1200">
              <a:latin typeface="Calibri"/>
            </a:rPr>
            <a:t>Use AI based data to understand new market segments and localized services to specific customer ethnic communities </a:t>
          </a:r>
        </a:p>
        <a:p>
          <a:pPr marL="57150" lvl="1" indent="-57150" algn="l" defTabSz="355600" rtl="0">
            <a:lnSpc>
              <a:spcPct val="90000"/>
            </a:lnSpc>
            <a:spcBef>
              <a:spcPct val="0"/>
            </a:spcBef>
            <a:spcAft>
              <a:spcPct val="15000"/>
            </a:spcAft>
            <a:buChar char="•"/>
          </a:pPr>
          <a:r>
            <a:rPr lang="en-US" sz="800" b="0" u="none" kern="1200">
              <a:latin typeface="Calibri"/>
            </a:rPr>
            <a:t>Increase</a:t>
          </a:r>
          <a:r>
            <a:rPr lang="en-US" sz="800" b="0" u="none" kern="1200"/>
            <a:t> the radius of the target market beyond </a:t>
          </a:r>
          <a:r>
            <a:rPr lang="en-US" sz="800" b="0" u="none" kern="1200">
              <a:latin typeface="Calibri"/>
            </a:rPr>
            <a:t>current</a:t>
          </a:r>
          <a:r>
            <a:rPr lang="en-US" sz="800" kern="1200">
              <a:latin typeface="Calibri"/>
            </a:rPr>
            <a:t> professionals</a:t>
          </a:r>
          <a:endParaRPr lang="en-US" sz="800" kern="1200"/>
        </a:p>
      </dsp:txBody>
      <dsp:txXfrm>
        <a:off x="3426008" y="2982161"/>
        <a:ext cx="1965200" cy="1965200"/>
      </dsp:txXfrm>
    </dsp:sp>
    <dsp:sp modelId="{E38B7965-ADFD-4547-8A1B-3543C564BDFF}">
      <dsp:nvSpPr>
        <dsp:cNvPr id="0" name=""/>
        <dsp:cNvSpPr/>
      </dsp:nvSpPr>
      <dsp:spPr>
        <a:xfrm>
          <a:off x="5665047" y="2875848"/>
          <a:ext cx="2177826" cy="2177826"/>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b="1" u="sng" kern="1200"/>
            <a:t>Diversification</a:t>
          </a:r>
        </a:p>
        <a:p>
          <a:pPr marL="57150" lvl="1" indent="-57150" algn="l" defTabSz="355600" rtl="0">
            <a:lnSpc>
              <a:spcPct val="90000"/>
            </a:lnSpc>
            <a:spcBef>
              <a:spcPct val="0"/>
            </a:spcBef>
            <a:spcAft>
              <a:spcPct val="15000"/>
            </a:spcAft>
            <a:buFont typeface="Arial" panose="020B0604020202020204" pitchFamily="34" charset="0"/>
            <a:buChar char="•"/>
          </a:pPr>
          <a:r>
            <a:rPr lang="en-US" sz="800" b="0" u="none" kern="1200">
              <a:latin typeface="Calibri"/>
            </a:rPr>
            <a:t>Subscription based WIFI &amp; streaming service for cars</a:t>
          </a:r>
          <a:endParaRPr lang="en-US" sz="800" b="0" u="none" kern="1200"/>
        </a:p>
        <a:p>
          <a:pPr marL="57150" lvl="1" indent="-57150" algn="l" defTabSz="355600" rtl="0">
            <a:lnSpc>
              <a:spcPct val="90000"/>
            </a:lnSpc>
            <a:spcBef>
              <a:spcPct val="0"/>
            </a:spcBef>
            <a:spcAft>
              <a:spcPct val="15000"/>
            </a:spcAft>
            <a:buFont typeface="Arial" panose="020B0604020202020204" pitchFamily="34" charset="0"/>
            <a:buChar char="•"/>
          </a:pPr>
          <a:r>
            <a:rPr lang="en-US" sz="800" kern="1200">
              <a:latin typeface="Calibri"/>
            </a:rPr>
            <a:t>Use AI to develop data driven on demand customer features</a:t>
          </a:r>
          <a:endParaRPr lang="en-US" sz="800" kern="1200"/>
        </a:p>
        <a:p>
          <a:pPr marL="57150" lvl="1" indent="-57150" algn="l" defTabSz="355600" rtl="0">
            <a:lnSpc>
              <a:spcPct val="90000"/>
            </a:lnSpc>
            <a:spcBef>
              <a:spcPct val="0"/>
            </a:spcBef>
            <a:spcAft>
              <a:spcPct val="15000"/>
            </a:spcAft>
            <a:buChar char="•"/>
          </a:pPr>
          <a:r>
            <a:rPr lang="en-US" sz="800" kern="1200">
              <a:latin typeface="Calibri"/>
            </a:rPr>
            <a:t>Use data to understand customer needs for creating customized cars </a:t>
          </a:r>
        </a:p>
        <a:p>
          <a:pPr marL="57150" lvl="1" indent="-57150" algn="l" defTabSz="355600" rtl="0">
            <a:lnSpc>
              <a:spcPct val="90000"/>
            </a:lnSpc>
            <a:spcBef>
              <a:spcPct val="0"/>
            </a:spcBef>
            <a:spcAft>
              <a:spcPct val="15000"/>
            </a:spcAft>
            <a:buChar char="•"/>
          </a:pPr>
          <a:r>
            <a:rPr lang="en-US" sz="800" kern="1200">
              <a:latin typeface="Calibri"/>
            </a:rPr>
            <a:t>Build real-time data insights for customers like using car sensors and satellites to provide traffic and weather patterns or using customer preference to provide restaurants and shopping choices.</a:t>
          </a:r>
        </a:p>
        <a:p>
          <a:pPr marL="57150" lvl="1" indent="-57150" algn="l" defTabSz="355600" rtl="0">
            <a:lnSpc>
              <a:spcPct val="90000"/>
            </a:lnSpc>
            <a:spcBef>
              <a:spcPct val="0"/>
            </a:spcBef>
            <a:spcAft>
              <a:spcPct val="15000"/>
            </a:spcAft>
            <a:buChar char="•"/>
          </a:pPr>
          <a:r>
            <a:rPr lang="en-US" sz="800" kern="1200">
              <a:latin typeface="Calibri"/>
            </a:rPr>
            <a:t>Build subscription-based charging station infrastructure for electric cars</a:t>
          </a:r>
        </a:p>
      </dsp:txBody>
      <dsp:txXfrm>
        <a:off x="5771360" y="2982161"/>
        <a:ext cx="1965200" cy="1965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D8732-96F0-2745-8E10-F652B223EC92}">
      <dsp:nvSpPr>
        <dsp:cNvPr id="0" name=""/>
        <dsp:cNvSpPr/>
      </dsp:nvSpPr>
      <dsp:spPr>
        <a:xfrm>
          <a:off x="2671" y="0"/>
          <a:ext cx="2621818" cy="44966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Calibri"/>
              <a:cs typeface="Calibri"/>
            </a:rPr>
            <a:t>Position</a:t>
          </a:r>
          <a:endParaRPr lang="en-US" sz="3600" kern="1200">
            <a:cs typeface="Calibri"/>
          </a:endParaRPr>
        </a:p>
      </dsp:txBody>
      <dsp:txXfrm>
        <a:off x="2671" y="0"/>
        <a:ext cx="2621818" cy="1349008"/>
      </dsp:txXfrm>
    </dsp:sp>
    <dsp:sp modelId="{14A5653E-97F6-2B4A-A7CF-28E5680F493A}">
      <dsp:nvSpPr>
        <dsp:cNvPr id="0" name=""/>
        <dsp:cNvSpPr/>
      </dsp:nvSpPr>
      <dsp:spPr>
        <a:xfrm>
          <a:off x="264853" y="1349008"/>
          <a:ext cx="2097455" cy="292285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a:t>We stand for first class individual mobility and contribute to the sustainable development of our planet. We reconcile economy, ecology and society.</a:t>
          </a:r>
          <a:r>
            <a:rPr lang="en-US" sz="1700" kern="1200">
              <a:latin typeface="Calibri"/>
              <a:cs typeface="Calibri"/>
            </a:rPr>
            <a:t> </a:t>
          </a:r>
        </a:p>
      </dsp:txBody>
      <dsp:txXfrm>
        <a:off x="326285" y="1410440"/>
        <a:ext cx="1974591" cy="2799987"/>
      </dsp:txXfrm>
    </dsp:sp>
    <dsp:sp modelId="{4CD5FAB8-0909-4791-8C63-73C8AC5753B3}">
      <dsp:nvSpPr>
        <dsp:cNvPr id="0" name=""/>
        <dsp:cNvSpPr/>
      </dsp:nvSpPr>
      <dsp:spPr>
        <a:xfrm>
          <a:off x="2821127" y="0"/>
          <a:ext cx="2621818" cy="44966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Calibri"/>
              <a:cs typeface="Calibri"/>
            </a:rPr>
            <a:t>Direction</a:t>
          </a:r>
          <a:endParaRPr lang="en-US" sz="3600" kern="1200"/>
        </a:p>
      </dsp:txBody>
      <dsp:txXfrm>
        <a:off x="2821127" y="0"/>
        <a:ext cx="2621818" cy="1349008"/>
      </dsp:txXfrm>
    </dsp:sp>
    <dsp:sp modelId="{9A350825-F85F-4848-81EF-70267F9CD5C2}">
      <dsp:nvSpPr>
        <dsp:cNvPr id="0" name=""/>
        <dsp:cNvSpPr/>
      </dsp:nvSpPr>
      <dsp:spPr>
        <a:xfrm>
          <a:off x="3083308" y="1349008"/>
          <a:ext cx="2097455" cy="29228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a:t>We offer thrilling products - today and for future generations. High profitability secures our independence as a company.</a:t>
          </a:r>
          <a:r>
            <a:rPr lang="en-US" sz="1700" kern="1200">
              <a:latin typeface="Calibri"/>
            </a:rPr>
            <a:t> </a:t>
          </a:r>
          <a:endParaRPr lang="en-US" sz="1700" kern="1200">
            <a:latin typeface="Calibri"/>
            <a:cs typeface="Calibri"/>
          </a:endParaRPr>
        </a:p>
      </dsp:txBody>
      <dsp:txXfrm>
        <a:off x="3144740" y="1410440"/>
        <a:ext cx="1974591" cy="2799987"/>
      </dsp:txXfrm>
    </dsp:sp>
    <dsp:sp modelId="{9BA81011-9E62-4F91-A160-937EE705739C}">
      <dsp:nvSpPr>
        <dsp:cNvPr id="0" name=""/>
        <dsp:cNvSpPr/>
      </dsp:nvSpPr>
      <dsp:spPr>
        <a:xfrm>
          <a:off x="5639582" y="0"/>
          <a:ext cx="2621818" cy="44966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a:latin typeface="Calibri"/>
            </a:rPr>
            <a:t>Strategic Approach</a:t>
          </a:r>
          <a:endParaRPr lang="en-US" sz="3600" kern="1200"/>
        </a:p>
      </dsp:txBody>
      <dsp:txXfrm>
        <a:off x="5639582" y="0"/>
        <a:ext cx="2621818" cy="1349008"/>
      </dsp:txXfrm>
    </dsp:sp>
    <dsp:sp modelId="{B90BCB2F-26A5-764D-A39B-1A3160326F35}">
      <dsp:nvSpPr>
        <dsp:cNvPr id="0" name=""/>
        <dsp:cNvSpPr/>
      </dsp:nvSpPr>
      <dsp:spPr>
        <a:xfrm>
          <a:off x="5901764" y="1349008"/>
          <a:ext cx="2097455" cy="292285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en-US" sz="1700" kern="1200"/>
            <a:t>We focus on our</a:t>
          </a:r>
          <a:r>
            <a:rPr lang="en-US" sz="1700" kern="1200">
              <a:latin typeface="Calibri"/>
            </a:rPr>
            <a:t> </a:t>
          </a:r>
          <a:r>
            <a:rPr lang="en-US" sz="1700" kern="1200"/>
            <a:t> </a:t>
          </a:r>
          <a:r>
            <a:rPr lang="en-US" sz="1700" kern="1200">
              <a:latin typeface="Calibri"/>
            </a:rPr>
            <a:t>global customers</a:t>
          </a:r>
          <a:r>
            <a:rPr lang="en-US" sz="1700" kern="1200"/>
            <a:t> and meet their needs</a:t>
          </a:r>
          <a:r>
            <a:rPr lang="en-US" sz="1700" kern="1200">
              <a:latin typeface="Calibri"/>
            </a:rPr>
            <a:t> by</a:t>
          </a:r>
          <a:r>
            <a:rPr lang="en-US" sz="1700" kern="1200"/>
            <a:t> combine pioneering technologies, emotional products and personalized customer support to create a unique overall experience.</a:t>
          </a:r>
        </a:p>
      </dsp:txBody>
      <dsp:txXfrm>
        <a:off x="5963196" y="1410440"/>
        <a:ext cx="1974591" cy="2799987"/>
      </dsp:txXfrm>
    </dsp:sp>
    <dsp:sp modelId="{08B7B86A-EDCC-6A4D-8513-4927E7276F03}">
      <dsp:nvSpPr>
        <dsp:cNvPr id="0" name=""/>
        <dsp:cNvSpPr/>
      </dsp:nvSpPr>
      <dsp:spPr>
        <a:xfrm>
          <a:off x="8458037" y="0"/>
          <a:ext cx="2621818" cy="44966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Calibri"/>
              <a:cs typeface="Calibri"/>
            </a:rPr>
            <a:t>Cooperation</a:t>
          </a:r>
          <a:endParaRPr lang="en-US" sz="3600" kern="1200">
            <a:cs typeface="Calibri"/>
          </a:endParaRPr>
        </a:p>
      </dsp:txBody>
      <dsp:txXfrm>
        <a:off x="8458037" y="0"/>
        <a:ext cx="2621818" cy="1349008"/>
      </dsp:txXfrm>
    </dsp:sp>
    <dsp:sp modelId="{CD4AD42B-D3F6-4340-9705-30B9BD365686}">
      <dsp:nvSpPr>
        <dsp:cNvPr id="0" name=""/>
        <dsp:cNvSpPr/>
      </dsp:nvSpPr>
      <dsp:spPr>
        <a:xfrm>
          <a:off x="8720219" y="1349008"/>
          <a:ext cx="2097455" cy="292285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a:rPr>
            <a:t> </a:t>
          </a:r>
          <a:r>
            <a:rPr lang="en-US" sz="1700" kern="1200"/>
            <a:t>Our values are the basis for cooperation. We work hand in hand internally and with our external partners. </a:t>
          </a:r>
          <a:r>
            <a:rPr lang="en-US" sz="1700" kern="1200">
              <a:latin typeface="Calibri"/>
            </a:rPr>
            <a:t>To </a:t>
          </a:r>
          <a:r>
            <a:rPr lang="en-US" sz="1700" kern="1200"/>
            <a:t>bring success to the company.</a:t>
          </a:r>
        </a:p>
      </dsp:txBody>
      <dsp:txXfrm>
        <a:off x="8781651" y="1410440"/>
        <a:ext cx="1974591" cy="279998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A98E9-A68B-E845-9E32-D90AACEEECFB}">
      <dsp:nvSpPr>
        <dsp:cNvPr id="0" name=""/>
        <dsp:cNvSpPr/>
      </dsp:nvSpPr>
      <dsp:spPr>
        <a:xfrm>
          <a:off x="6034" y="0"/>
          <a:ext cx="2117684" cy="494211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u="none" kern="1200">
              <a:solidFill>
                <a:schemeClr val="tx1"/>
              </a:solidFill>
            </a:rPr>
            <a:t>Threat of New Entrant (Low)</a:t>
          </a:r>
          <a:endParaRPr lang="en-US" sz="2300" b="1" kern="1200">
            <a:solidFill>
              <a:schemeClr val="tx1"/>
            </a:solidFill>
          </a:endParaRPr>
        </a:p>
      </dsp:txBody>
      <dsp:txXfrm>
        <a:off x="6034" y="0"/>
        <a:ext cx="2117684" cy="1482634"/>
      </dsp:txXfrm>
    </dsp:sp>
    <dsp:sp modelId="{7482468C-B439-0441-A483-C1322AA0B7E6}">
      <dsp:nvSpPr>
        <dsp:cNvPr id="0" name=""/>
        <dsp:cNvSpPr/>
      </dsp:nvSpPr>
      <dsp:spPr>
        <a:xfrm>
          <a:off x="217803" y="1483056"/>
          <a:ext cx="1694147" cy="970927"/>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kern="1200"/>
            <a:t>Economies</a:t>
          </a:r>
          <a:r>
            <a:rPr lang="en-US" sz="1100" kern="1200" baseline="0"/>
            <a:t> of scale </a:t>
          </a:r>
          <a:r>
            <a:rPr lang="en-US" sz="1100" kern="1200" baseline="0">
              <a:latin typeface="Calibri"/>
            </a:rPr>
            <a:t>can only be offered by big players in auto industry. Threat of new entrants is low</a:t>
          </a:r>
        </a:p>
      </dsp:txBody>
      <dsp:txXfrm>
        <a:off x="246240" y="1511493"/>
        <a:ext cx="1637273" cy="914053"/>
      </dsp:txXfrm>
    </dsp:sp>
    <dsp:sp modelId="{CECB2796-BB13-48A8-9CF7-AAD18BF75A59}">
      <dsp:nvSpPr>
        <dsp:cNvPr id="0" name=""/>
        <dsp:cNvSpPr/>
      </dsp:nvSpPr>
      <dsp:spPr>
        <a:xfrm>
          <a:off x="217803" y="2603357"/>
          <a:ext cx="1694147" cy="9709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latin typeface="Calibri"/>
            </a:rPr>
            <a:t>Large amount</a:t>
          </a:r>
          <a:r>
            <a:rPr lang="en-US" sz="1100" kern="1200">
              <a:latin typeface="Calibri"/>
            </a:rPr>
            <a:t> of capital required for new entrants hence its low threat</a:t>
          </a:r>
          <a:endParaRPr lang="en-US" sz="1100" kern="1200"/>
        </a:p>
      </dsp:txBody>
      <dsp:txXfrm>
        <a:off x="246240" y="2631794"/>
        <a:ext cx="1637273" cy="914053"/>
      </dsp:txXfrm>
    </dsp:sp>
    <dsp:sp modelId="{E84B80F5-A9B7-4FB3-B99E-806BAE840892}">
      <dsp:nvSpPr>
        <dsp:cNvPr id="0" name=""/>
        <dsp:cNvSpPr/>
      </dsp:nvSpPr>
      <dsp:spPr>
        <a:xfrm>
          <a:off x="217803" y="3723658"/>
          <a:ext cx="1694147" cy="970927"/>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kern="1200">
              <a:solidFill>
                <a:schemeClr val="bg1"/>
              </a:solidFill>
            </a:rPr>
            <a:t>Strong brand awareness and loyalty</a:t>
          </a:r>
          <a:r>
            <a:rPr lang="en-US" sz="1100" kern="1200">
              <a:solidFill>
                <a:schemeClr val="bg1"/>
              </a:solidFill>
              <a:latin typeface="Calibri"/>
            </a:rPr>
            <a:t> to</a:t>
          </a:r>
          <a:r>
            <a:rPr lang="en-US" sz="1100" b="0" kern="1200">
              <a:solidFill>
                <a:schemeClr val="bg1"/>
              </a:solidFill>
              <a:latin typeface="Calibri"/>
            </a:rPr>
            <a:t> major </a:t>
          </a:r>
          <a:r>
            <a:rPr lang="en-US" sz="1100" b="1" kern="1200">
              <a:solidFill>
                <a:schemeClr val="bg1"/>
              </a:solidFill>
              <a:latin typeface="Calibri"/>
            </a:rPr>
            <a:t>players hence threat from new entrants  is low</a:t>
          </a:r>
          <a:endParaRPr lang="en-US" sz="1100" b="0" kern="1200">
            <a:solidFill>
              <a:schemeClr val="bg1"/>
            </a:solidFill>
            <a:latin typeface="Calibri"/>
          </a:endParaRPr>
        </a:p>
      </dsp:txBody>
      <dsp:txXfrm>
        <a:off x="246240" y="3752095"/>
        <a:ext cx="1637273" cy="914053"/>
      </dsp:txXfrm>
    </dsp:sp>
    <dsp:sp modelId="{07D0743F-9D94-488F-BA54-C045DACB60B3}">
      <dsp:nvSpPr>
        <dsp:cNvPr id="0" name=""/>
        <dsp:cNvSpPr/>
      </dsp:nvSpPr>
      <dsp:spPr>
        <a:xfrm>
          <a:off x="2282545" y="0"/>
          <a:ext cx="2117684" cy="4942114"/>
        </a:xfrm>
        <a:prstGeom prst="roundRect">
          <a:avLst>
            <a:gd name="adj" fmla="val 10000"/>
          </a:avLst>
        </a:prstGeom>
        <a:solidFill>
          <a:schemeClr val="accent3">
            <a:lumMod val="40000"/>
            <a:lumOff val="6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chemeClr val="tx1"/>
              </a:solidFill>
              <a:latin typeface="Calibri"/>
            </a:rPr>
            <a:t>Competitive</a:t>
          </a:r>
          <a:r>
            <a:rPr lang="en-US" sz="2300" b="1" u="none" kern="1200">
              <a:solidFill>
                <a:schemeClr val="tx1"/>
              </a:solidFill>
            </a:rPr>
            <a:t> Rivalry (</a:t>
          </a:r>
          <a:r>
            <a:rPr lang="en-US" sz="2300" b="1" u="none" kern="1200">
              <a:solidFill>
                <a:schemeClr val="tx1"/>
              </a:solidFill>
              <a:latin typeface="Calibri"/>
            </a:rPr>
            <a:t>Medium</a:t>
          </a:r>
          <a:r>
            <a:rPr lang="en-US" sz="2300" b="1" u="none" kern="1200">
              <a:solidFill>
                <a:schemeClr val="tx1"/>
              </a:solidFill>
            </a:rPr>
            <a:t>)</a:t>
          </a:r>
          <a:endParaRPr lang="en-US" sz="2300" kern="1200"/>
        </a:p>
      </dsp:txBody>
      <dsp:txXfrm>
        <a:off x="2282545" y="0"/>
        <a:ext cx="2117684" cy="1482634"/>
      </dsp:txXfrm>
    </dsp:sp>
    <dsp:sp modelId="{EA960CBD-4B92-DE40-872C-A48EFF8E2890}">
      <dsp:nvSpPr>
        <dsp:cNvPr id="0" name=""/>
        <dsp:cNvSpPr/>
      </dsp:nvSpPr>
      <dsp:spPr>
        <a:xfrm>
          <a:off x="2494314" y="1483056"/>
          <a:ext cx="1694147" cy="970927"/>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a:rPr>
            <a:t>Premium Auto industry is a competitive market and hence it’s a medium risk for sales</a:t>
          </a:r>
          <a:endParaRPr lang="en-US" sz="1100" kern="1200"/>
        </a:p>
      </dsp:txBody>
      <dsp:txXfrm>
        <a:off x="2522751" y="1511493"/>
        <a:ext cx="1637273" cy="914053"/>
      </dsp:txXfrm>
    </dsp:sp>
    <dsp:sp modelId="{3B05E4CB-0C20-124A-9F3A-4DDF52BA6D42}">
      <dsp:nvSpPr>
        <dsp:cNvPr id="0" name=""/>
        <dsp:cNvSpPr/>
      </dsp:nvSpPr>
      <dsp:spPr>
        <a:xfrm>
          <a:off x="2494314" y="2603357"/>
          <a:ext cx="1694147" cy="970927"/>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a:rPr>
            <a:t>Overall auto industry growth rate is expected to further reduce from 3.6 to 2 percent</a:t>
          </a:r>
          <a:endParaRPr lang="en-US" sz="1100" kern="1200"/>
        </a:p>
      </dsp:txBody>
      <dsp:txXfrm>
        <a:off x="2522751" y="2631794"/>
        <a:ext cx="1637273" cy="914053"/>
      </dsp:txXfrm>
    </dsp:sp>
    <dsp:sp modelId="{564652C8-AB14-4943-BAFD-24225360F6FB}">
      <dsp:nvSpPr>
        <dsp:cNvPr id="0" name=""/>
        <dsp:cNvSpPr/>
      </dsp:nvSpPr>
      <dsp:spPr>
        <a:xfrm>
          <a:off x="2494314" y="3723658"/>
          <a:ext cx="1694147" cy="9709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b="0" u="none" kern="1200">
              <a:latin typeface="Calibri"/>
            </a:rPr>
            <a:t>Size of auto industry competing firms is large but each firm competes for different market segment</a:t>
          </a:r>
        </a:p>
      </dsp:txBody>
      <dsp:txXfrm>
        <a:off x="2522751" y="3752095"/>
        <a:ext cx="1637273" cy="914053"/>
      </dsp:txXfrm>
    </dsp:sp>
    <dsp:sp modelId="{16362B7A-620A-BD44-965D-C49C998459CF}">
      <dsp:nvSpPr>
        <dsp:cNvPr id="0" name=""/>
        <dsp:cNvSpPr/>
      </dsp:nvSpPr>
      <dsp:spPr>
        <a:xfrm>
          <a:off x="4559057" y="0"/>
          <a:ext cx="2117684" cy="4942114"/>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ClrTx/>
            <a:buSzTx/>
            <a:buFontTx/>
            <a:buNone/>
          </a:pPr>
          <a:r>
            <a:rPr lang="en-US" sz="2300" b="1" u="none" kern="1200">
              <a:solidFill>
                <a:schemeClr val="tx1"/>
              </a:solidFill>
            </a:rPr>
            <a:t>Bargaining Power of Consumers (</a:t>
          </a:r>
          <a:r>
            <a:rPr lang="en-US" sz="2300" b="1" u="none" kern="1200">
              <a:solidFill>
                <a:schemeClr val="tx1"/>
              </a:solidFill>
              <a:latin typeface="Calibri"/>
            </a:rPr>
            <a:t>Low</a:t>
          </a:r>
          <a:r>
            <a:rPr lang="en-US" sz="2300" b="1" u="none" kern="1200">
              <a:solidFill>
                <a:schemeClr val="tx1"/>
              </a:solidFill>
            </a:rPr>
            <a:t>)</a:t>
          </a:r>
          <a:endParaRPr lang="en-US" sz="2300" kern="1200">
            <a:solidFill>
              <a:schemeClr val="tx1"/>
            </a:solidFill>
          </a:endParaRPr>
        </a:p>
      </dsp:txBody>
      <dsp:txXfrm>
        <a:off x="4559057" y="0"/>
        <a:ext cx="2117684" cy="1482634"/>
      </dsp:txXfrm>
    </dsp:sp>
    <dsp:sp modelId="{DDE43C9B-28D3-3D41-B9AF-B2904D33474E}">
      <dsp:nvSpPr>
        <dsp:cNvPr id="0" name=""/>
        <dsp:cNvSpPr/>
      </dsp:nvSpPr>
      <dsp:spPr>
        <a:xfrm>
          <a:off x="4770825" y="1483056"/>
          <a:ext cx="1694147" cy="970927"/>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a:rPr>
            <a:t>Auto consumers in premium car market have many options to switch and hence consumer bargaining power is high</a:t>
          </a:r>
          <a:endParaRPr lang="en-US" sz="1100" kern="1200"/>
        </a:p>
      </dsp:txBody>
      <dsp:txXfrm>
        <a:off x="4799262" y="1511493"/>
        <a:ext cx="1637273" cy="914053"/>
      </dsp:txXfrm>
    </dsp:sp>
    <dsp:sp modelId="{DC449EF3-2EF5-3046-9E35-39DFD10769B7}">
      <dsp:nvSpPr>
        <dsp:cNvPr id="0" name=""/>
        <dsp:cNvSpPr/>
      </dsp:nvSpPr>
      <dsp:spPr>
        <a:xfrm>
          <a:off x="4770825" y="2603357"/>
          <a:ext cx="1694147" cy="970927"/>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a:rPr>
            <a:t>Customer brand loyalty reduces bargaining power</a:t>
          </a:r>
          <a:endParaRPr lang="en-US" sz="1100" kern="1200"/>
        </a:p>
      </dsp:txBody>
      <dsp:txXfrm>
        <a:off x="4799262" y="2631794"/>
        <a:ext cx="1637273" cy="914053"/>
      </dsp:txXfrm>
    </dsp:sp>
    <dsp:sp modelId="{895F548F-E32E-47C2-8881-76D0B48F4519}">
      <dsp:nvSpPr>
        <dsp:cNvPr id="0" name=""/>
        <dsp:cNvSpPr/>
      </dsp:nvSpPr>
      <dsp:spPr>
        <a:xfrm>
          <a:off x="4770825" y="3723658"/>
          <a:ext cx="1694147" cy="970927"/>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kern="1200"/>
            <a:t>Differentiation </a:t>
          </a:r>
          <a:r>
            <a:rPr lang="en-US" sz="1100" b="0" u="none" kern="1200">
              <a:latin typeface="Calibri"/>
            </a:rPr>
            <a:t>of high quality driving machines in premium car market reduces consumer bargaining power</a:t>
          </a:r>
        </a:p>
      </dsp:txBody>
      <dsp:txXfrm>
        <a:off x="4799262" y="3752095"/>
        <a:ext cx="1637273" cy="914053"/>
      </dsp:txXfrm>
    </dsp:sp>
    <dsp:sp modelId="{0EC79C7D-5E28-4F9E-B3D0-4B667BA5C94E}">
      <dsp:nvSpPr>
        <dsp:cNvPr id="0" name=""/>
        <dsp:cNvSpPr/>
      </dsp:nvSpPr>
      <dsp:spPr>
        <a:xfrm>
          <a:off x="6835568" y="0"/>
          <a:ext cx="2117684" cy="49421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u="none" kern="1200">
              <a:solidFill>
                <a:schemeClr val="tx1"/>
              </a:solidFill>
            </a:rPr>
            <a:t>Bargaining Power of Suppliers (Medium)</a:t>
          </a:r>
          <a:endParaRPr lang="en-US" sz="2300" kern="1200"/>
        </a:p>
      </dsp:txBody>
      <dsp:txXfrm>
        <a:off x="6835568" y="0"/>
        <a:ext cx="2117684" cy="1482634"/>
      </dsp:txXfrm>
    </dsp:sp>
    <dsp:sp modelId="{58DC217E-6620-D142-B603-453D23C854B4}">
      <dsp:nvSpPr>
        <dsp:cNvPr id="0" name=""/>
        <dsp:cNvSpPr/>
      </dsp:nvSpPr>
      <dsp:spPr>
        <a:xfrm>
          <a:off x="7047336" y="1484082"/>
          <a:ext cx="1694147" cy="1490114"/>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kern="1200"/>
            <a:t>IT Infrastructure is </a:t>
          </a:r>
          <a:r>
            <a:rPr lang="en-US" sz="1100" kern="1200">
              <a:latin typeface="Calibri"/>
            </a:rPr>
            <a:t>mostly managed</a:t>
          </a:r>
          <a:r>
            <a:rPr lang="en-US" sz="1100" kern="1200"/>
            <a:t> inhouse and has minimal control by suppliers</a:t>
          </a:r>
          <a:r>
            <a:rPr lang="en-US" sz="1100" kern="1200">
              <a:latin typeface="Calibri"/>
            </a:rPr>
            <a:t> however there could be forward integration from players like apple who currently offer apple car play</a:t>
          </a:r>
        </a:p>
      </dsp:txBody>
      <dsp:txXfrm>
        <a:off x="7090980" y="1527726"/>
        <a:ext cx="1606859" cy="1402826"/>
      </dsp:txXfrm>
    </dsp:sp>
    <dsp:sp modelId="{7166C3C8-024A-43D1-80B6-22329933AA54}">
      <dsp:nvSpPr>
        <dsp:cNvPr id="0" name=""/>
        <dsp:cNvSpPr/>
      </dsp:nvSpPr>
      <dsp:spPr>
        <a:xfrm>
          <a:off x="7047336" y="3203445"/>
          <a:ext cx="1694147" cy="14901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a:rPr>
            <a:t>Global Chip shortage has created pressure on automakers supply chain and hence threat has increased lately</a:t>
          </a:r>
          <a:endParaRPr lang="en-US" sz="1100" kern="1200"/>
        </a:p>
      </dsp:txBody>
      <dsp:txXfrm>
        <a:off x="7090980" y="3247089"/>
        <a:ext cx="1606859" cy="1402826"/>
      </dsp:txXfrm>
    </dsp:sp>
    <dsp:sp modelId="{D2486C47-F267-9341-AD63-9F07E8316B4A}">
      <dsp:nvSpPr>
        <dsp:cNvPr id="0" name=""/>
        <dsp:cNvSpPr/>
      </dsp:nvSpPr>
      <dsp:spPr>
        <a:xfrm>
          <a:off x="9112079" y="0"/>
          <a:ext cx="2117684" cy="4942114"/>
        </a:xfrm>
        <a:prstGeom prst="roundRect">
          <a:avLst>
            <a:gd name="adj" fmla="val 10000"/>
          </a:avLst>
        </a:prstGeom>
        <a:solidFill>
          <a:schemeClr val="accent3">
            <a:lumMod val="40000"/>
            <a:lumOff val="6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u="none" kern="1200">
              <a:solidFill>
                <a:schemeClr val="tx1"/>
              </a:solidFill>
            </a:rPr>
            <a:t>Threat of Substitutes </a:t>
          </a:r>
          <a:r>
            <a:rPr lang="en-US" sz="2300" b="1" u="none" kern="1200">
              <a:solidFill>
                <a:schemeClr val="tx1"/>
              </a:solidFill>
              <a:latin typeface="Calibri"/>
            </a:rPr>
            <a:t>(Medium)</a:t>
          </a:r>
          <a:endParaRPr lang="en-US" sz="2300" kern="1200">
            <a:solidFill>
              <a:schemeClr val="tx1"/>
            </a:solidFill>
          </a:endParaRPr>
        </a:p>
      </dsp:txBody>
      <dsp:txXfrm>
        <a:off x="9112079" y="0"/>
        <a:ext cx="2117684" cy="1482634"/>
      </dsp:txXfrm>
    </dsp:sp>
    <dsp:sp modelId="{61AEE1B3-8E7E-9941-87A8-E06292BE4C61}">
      <dsp:nvSpPr>
        <dsp:cNvPr id="0" name=""/>
        <dsp:cNvSpPr/>
      </dsp:nvSpPr>
      <dsp:spPr>
        <a:xfrm>
          <a:off x="9323847" y="1484082"/>
          <a:ext cx="1694147" cy="1490114"/>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None/>
          </a:pPr>
          <a:r>
            <a:rPr lang="en-US" sz="1100" b="0" kern="1200">
              <a:latin typeface="Calibri"/>
            </a:rPr>
            <a:t>Customers</a:t>
          </a:r>
          <a:r>
            <a:rPr lang="en-US" sz="1100" kern="1200">
              <a:latin typeface="Calibri"/>
            </a:rPr>
            <a:t> using alternate travel methods like subway, buses and air-travel can be substitute in certain metro regions</a:t>
          </a:r>
          <a:endParaRPr lang="en-US" sz="1100" kern="1200"/>
        </a:p>
      </dsp:txBody>
      <dsp:txXfrm>
        <a:off x="9367491" y="1527726"/>
        <a:ext cx="1606859" cy="1402826"/>
      </dsp:txXfrm>
    </dsp:sp>
    <dsp:sp modelId="{9D697F2E-7F6F-DC4E-AE2B-8A5DAC2CB194}">
      <dsp:nvSpPr>
        <dsp:cNvPr id="0" name=""/>
        <dsp:cNvSpPr/>
      </dsp:nvSpPr>
      <dsp:spPr>
        <a:xfrm>
          <a:off x="9323847" y="3203445"/>
          <a:ext cx="1694147" cy="1490114"/>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rtl="0">
            <a:lnSpc>
              <a:spcPct val="90000"/>
            </a:lnSpc>
            <a:spcBef>
              <a:spcPct val="0"/>
            </a:spcBef>
            <a:spcAft>
              <a:spcPct val="35000"/>
            </a:spcAft>
            <a:buFont typeface="Arial" panose="020B0604020202020204" pitchFamily="34" charset="0"/>
            <a:buNone/>
          </a:pPr>
          <a:r>
            <a:rPr lang="en-US" sz="1100" kern="1200">
              <a:latin typeface="Calibri"/>
            </a:rPr>
            <a:t>Threat of substitute in suburban countries is low as Cars are the only option for short distance travel.</a:t>
          </a:r>
          <a:endParaRPr lang="en-US" sz="1100" kern="1200"/>
        </a:p>
      </dsp:txBody>
      <dsp:txXfrm>
        <a:off x="9367491" y="3247089"/>
        <a:ext cx="1606859" cy="140282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7B5AF-06A0-4CB2-B173-1DDC80C7DA16}">
      <dsp:nvSpPr>
        <dsp:cNvPr id="0" name=""/>
        <dsp:cNvSpPr/>
      </dsp:nvSpPr>
      <dsp:spPr>
        <a:xfrm>
          <a:off x="0" y="0"/>
          <a:ext cx="10594543" cy="1468215"/>
        </a:xfrm>
        <a:prstGeom prst="rect">
          <a:avLst/>
        </a:prstGeom>
        <a:solidFill>
          <a:srgbClr val="8A0028"/>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1" kern="1200"/>
            <a:t>The luxury </a:t>
          </a:r>
          <a:r>
            <a:rPr lang="en-US" sz="3100" b="1" kern="1200">
              <a:latin typeface="Calibri"/>
            </a:rPr>
            <a:t>premium car</a:t>
          </a:r>
          <a:r>
            <a:rPr lang="en-US" sz="3100" b="1" kern="1200"/>
            <a:t> industry is a differentiated oligopoly</a:t>
          </a:r>
          <a:r>
            <a:rPr lang="en-US" sz="3100" kern="1200"/>
            <a:t> </a:t>
          </a:r>
          <a:r>
            <a:rPr lang="en-US" sz="3100" kern="1200">
              <a:latin typeface="Calibri"/>
            </a:rPr>
            <a:t>as each</a:t>
          </a:r>
          <a:r>
            <a:rPr lang="en-US" sz="3100" kern="1200"/>
            <a:t> firm </a:t>
          </a:r>
          <a:r>
            <a:rPr lang="en-US" sz="3100" kern="1200">
              <a:latin typeface="Calibri"/>
            </a:rPr>
            <a:t>targets vehicles with different</a:t>
          </a:r>
          <a:r>
            <a:rPr lang="en-US" sz="3100" kern="1200"/>
            <a:t> features </a:t>
          </a:r>
          <a:r>
            <a:rPr lang="en-US" sz="3100" kern="1200">
              <a:latin typeface="Calibri"/>
            </a:rPr>
            <a:t>and</a:t>
          </a:r>
          <a:r>
            <a:rPr lang="en-US" sz="3100" kern="1200"/>
            <a:t> audiences</a:t>
          </a:r>
          <a:endParaRPr lang="en-US" sz="3100" kern="1200">
            <a:latin typeface="Calibri"/>
          </a:endParaRPr>
        </a:p>
      </dsp:txBody>
      <dsp:txXfrm>
        <a:off x="0" y="0"/>
        <a:ext cx="10594543" cy="1468215"/>
      </dsp:txXfrm>
    </dsp:sp>
    <dsp:sp modelId="{0F6AE633-DF44-49E5-883F-BB5FDE315958}">
      <dsp:nvSpPr>
        <dsp:cNvPr id="0" name=""/>
        <dsp:cNvSpPr/>
      </dsp:nvSpPr>
      <dsp:spPr>
        <a:xfrm>
          <a:off x="0" y="1468215"/>
          <a:ext cx="2648635" cy="3083252"/>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latin typeface="Calibri"/>
            </a:rPr>
            <a:t>Global Auto Industry CAGR 3.71% (2020 – 2030)</a:t>
          </a:r>
          <a:endParaRPr lang="en-US" sz="2900" kern="1200"/>
        </a:p>
      </dsp:txBody>
      <dsp:txXfrm>
        <a:off x="0" y="1468215"/>
        <a:ext cx="2648635" cy="3083252"/>
      </dsp:txXfrm>
    </dsp:sp>
    <dsp:sp modelId="{8EFEE2D8-0396-48F8-BCC3-AC14EC93F66A}">
      <dsp:nvSpPr>
        <dsp:cNvPr id="0" name=""/>
        <dsp:cNvSpPr/>
      </dsp:nvSpPr>
      <dsp:spPr>
        <a:xfrm>
          <a:off x="2648635" y="1468215"/>
          <a:ext cx="2648635" cy="3083252"/>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Calibri"/>
            </a:rPr>
            <a:t>85.32 Million Units in 2020 to 122.83 Million units by 2030</a:t>
          </a:r>
          <a:endParaRPr lang="en-US" sz="2900" kern="1200"/>
        </a:p>
      </dsp:txBody>
      <dsp:txXfrm>
        <a:off x="2648635" y="1468215"/>
        <a:ext cx="2648635" cy="3083252"/>
      </dsp:txXfrm>
    </dsp:sp>
    <dsp:sp modelId="{20F00C02-404D-4286-A21C-93C8734CE094}">
      <dsp:nvSpPr>
        <dsp:cNvPr id="0" name=""/>
        <dsp:cNvSpPr/>
      </dsp:nvSpPr>
      <dsp:spPr>
        <a:xfrm>
          <a:off x="5297271" y="1468215"/>
          <a:ext cx="2648635" cy="30832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Calibri"/>
            </a:rPr>
            <a:t>American market is $713.07B in 2021 to $970.23B in 2027</a:t>
          </a:r>
        </a:p>
      </dsp:txBody>
      <dsp:txXfrm>
        <a:off x="5297271" y="1468215"/>
        <a:ext cx="2648635" cy="3083252"/>
      </dsp:txXfrm>
    </dsp:sp>
    <dsp:sp modelId="{ABDAC4EC-0AD8-4F5B-A384-08D1699089DE}">
      <dsp:nvSpPr>
        <dsp:cNvPr id="0" name=""/>
        <dsp:cNvSpPr/>
      </dsp:nvSpPr>
      <dsp:spPr>
        <a:xfrm>
          <a:off x="7945907" y="1468215"/>
          <a:ext cx="2648635" cy="3083252"/>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Calibri"/>
            </a:rPr>
            <a:t>BMW expects that by</a:t>
          </a:r>
          <a:r>
            <a:rPr lang="en-US" sz="2900" kern="1200"/>
            <a:t> 2030</a:t>
          </a:r>
          <a:r>
            <a:rPr lang="en-US" sz="2900" kern="1200">
              <a:latin typeface="Calibri"/>
            </a:rPr>
            <a:t> more </a:t>
          </a:r>
          <a:r>
            <a:rPr lang="en-US" sz="2900" kern="1200"/>
            <a:t>than 50% </a:t>
          </a:r>
          <a:r>
            <a:rPr lang="en-US" sz="2900" kern="1200">
              <a:latin typeface="Calibri"/>
            </a:rPr>
            <a:t>of its global</a:t>
          </a:r>
          <a:r>
            <a:rPr lang="en-US" sz="2900" kern="1200"/>
            <a:t> deliveries</a:t>
          </a:r>
          <a:r>
            <a:rPr lang="en-US" sz="2900" kern="1200">
              <a:latin typeface="Calibri"/>
            </a:rPr>
            <a:t> will be</a:t>
          </a:r>
          <a:r>
            <a:rPr lang="en-US" sz="2900" kern="1200"/>
            <a:t> fully electric.</a:t>
          </a:r>
        </a:p>
      </dsp:txBody>
      <dsp:txXfrm>
        <a:off x="7945907" y="1468215"/>
        <a:ext cx="2648635" cy="3083252"/>
      </dsp:txXfrm>
    </dsp:sp>
    <dsp:sp modelId="{94B050A6-8BD2-48A5-83CE-50F8B6CE9011}">
      <dsp:nvSpPr>
        <dsp:cNvPr id="0" name=""/>
        <dsp:cNvSpPr/>
      </dsp:nvSpPr>
      <dsp:spPr>
        <a:xfrm>
          <a:off x="0" y="4551468"/>
          <a:ext cx="10594543" cy="342583"/>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9911A-BC67-4348-9C91-9574DA281C04}">
      <dsp:nvSpPr>
        <dsp:cNvPr id="0" name=""/>
        <dsp:cNvSpPr/>
      </dsp:nvSpPr>
      <dsp:spPr>
        <a:xfrm>
          <a:off x="845984" y="0"/>
          <a:ext cx="9587825" cy="5285218"/>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55509D-FECC-874E-85C6-4C0EB379F2D3}">
      <dsp:nvSpPr>
        <dsp:cNvPr id="0" name=""/>
        <dsp:cNvSpPr/>
      </dsp:nvSpPr>
      <dsp:spPr>
        <a:xfrm>
          <a:off x="447" y="1585565"/>
          <a:ext cx="1350766" cy="21140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kern="1200"/>
            <a:t>Stage 1: Defining design attributes</a:t>
          </a:r>
          <a:endParaRPr lang="en-US" sz="1400" kern="1200"/>
        </a:p>
      </dsp:txBody>
      <dsp:txXfrm>
        <a:off x="66386" y="1651504"/>
        <a:ext cx="1218888" cy="1982209"/>
      </dsp:txXfrm>
    </dsp:sp>
    <dsp:sp modelId="{40A131C1-2399-044F-B942-2AC54D6E076D}">
      <dsp:nvSpPr>
        <dsp:cNvPr id="0" name=""/>
        <dsp:cNvSpPr/>
      </dsp:nvSpPr>
      <dsp:spPr>
        <a:xfrm>
          <a:off x="1418752" y="1585565"/>
          <a:ext cx="1350766" cy="2114087"/>
        </a:xfrm>
        <a:prstGeom prst="roundRect">
          <a:avLst/>
        </a:prstGeom>
        <a:solidFill>
          <a:schemeClr val="accent4">
            <a:hueOff val="-637824"/>
            <a:satOff val="3843"/>
            <a:lumOff val="3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kern="1200"/>
            <a:t>Stage 2: Specifying performance standards</a:t>
          </a:r>
          <a:endParaRPr lang="en-US" sz="1400" kern="1200"/>
        </a:p>
      </dsp:txBody>
      <dsp:txXfrm>
        <a:off x="1484691" y="1651504"/>
        <a:ext cx="1218888" cy="1982209"/>
      </dsp:txXfrm>
    </dsp:sp>
    <dsp:sp modelId="{D50459B9-C245-CA45-81E7-B5F59D27CD0A}">
      <dsp:nvSpPr>
        <dsp:cNvPr id="0" name=""/>
        <dsp:cNvSpPr/>
      </dsp:nvSpPr>
      <dsp:spPr>
        <a:xfrm>
          <a:off x="2837057" y="1585565"/>
          <a:ext cx="1350766" cy="2114087"/>
        </a:xfrm>
        <a:prstGeom prst="roundRect">
          <a:avLst/>
        </a:prstGeom>
        <a:solidFill>
          <a:schemeClr val="accent4">
            <a:hueOff val="-1275649"/>
            <a:satOff val="7685"/>
            <a:lumOff val="6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kern="1200"/>
            <a:t>Stage 3: Generating and evaluating design concept</a:t>
          </a:r>
          <a:endParaRPr lang="en-US" sz="1400" kern="1200"/>
        </a:p>
      </dsp:txBody>
      <dsp:txXfrm>
        <a:off x="2902996" y="1651504"/>
        <a:ext cx="1218888" cy="1982209"/>
      </dsp:txXfrm>
    </dsp:sp>
    <dsp:sp modelId="{EC9BEBCA-4A4A-FF49-BD7B-A65643AA45FD}">
      <dsp:nvSpPr>
        <dsp:cNvPr id="0" name=""/>
        <dsp:cNvSpPr/>
      </dsp:nvSpPr>
      <dsp:spPr>
        <a:xfrm>
          <a:off x="4255361" y="1585565"/>
          <a:ext cx="1350766" cy="2114087"/>
        </a:xfrm>
        <a:prstGeom prst="roundRect">
          <a:avLst/>
        </a:prstGeom>
        <a:solidFill>
          <a:schemeClr val="accent4">
            <a:hueOff val="-1913473"/>
            <a:satOff val="11528"/>
            <a:lumOff val="9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kern="1200"/>
            <a:t>Stage 4: Developing design details</a:t>
          </a:r>
          <a:endParaRPr lang="en-US" sz="1400" kern="1200"/>
        </a:p>
      </dsp:txBody>
      <dsp:txXfrm>
        <a:off x="4321300" y="1651504"/>
        <a:ext cx="1218888" cy="1982209"/>
      </dsp:txXfrm>
    </dsp:sp>
    <dsp:sp modelId="{98752F74-9B24-D949-AD74-F71D8A9CFFC3}">
      <dsp:nvSpPr>
        <dsp:cNvPr id="0" name=""/>
        <dsp:cNvSpPr/>
      </dsp:nvSpPr>
      <dsp:spPr>
        <a:xfrm>
          <a:off x="5673666" y="1585565"/>
          <a:ext cx="1350766" cy="2114087"/>
        </a:xfrm>
        <a:prstGeom prst="roundRect">
          <a:avLst/>
        </a:prstGeom>
        <a:solidFill>
          <a:schemeClr val="accent4">
            <a:hueOff val="-2551297"/>
            <a:satOff val="15371"/>
            <a:lumOff val="12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kern="1200"/>
            <a:t>Stage 5: Implementing the design</a:t>
          </a:r>
          <a:endParaRPr lang="en-US" sz="1400" kern="1200"/>
        </a:p>
      </dsp:txBody>
      <dsp:txXfrm>
        <a:off x="5739605" y="1651504"/>
        <a:ext cx="1218888" cy="1982209"/>
      </dsp:txXfrm>
    </dsp:sp>
    <dsp:sp modelId="{AD799218-476D-F34D-A1C0-35B6AA004D26}">
      <dsp:nvSpPr>
        <dsp:cNvPr id="0" name=""/>
        <dsp:cNvSpPr/>
      </dsp:nvSpPr>
      <dsp:spPr>
        <a:xfrm>
          <a:off x="7091971" y="1585565"/>
          <a:ext cx="1350766" cy="2114087"/>
        </a:xfrm>
        <a:prstGeom prst="roundRect">
          <a:avLst/>
        </a:prstGeom>
        <a:solidFill>
          <a:schemeClr val="accent4">
            <a:hueOff val="-3189121"/>
            <a:satOff val="19214"/>
            <a:lumOff val="15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kern="1200"/>
            <a:t>Stage 6: Measuring performance</a:t>
          </a:r>
          <a:endParaRPr lang="en-US" sz="1400" kern="1200"/>
        </a:p>
      </dsp:txBody>
      <dsp:txXfrm>
        <a:off x="7157910" y="1651504"/>
        <a:ext cx="1218888" cy="1982209"/>
      </dsp:txXfrm>
    </dsp:sp>
    <dsp:sp modelId="{D0503856-372E-A941-BF29-AB3C43EF34AE}">
      <dsp:nvSpPr>
        <dsp:cNvPr id="0" name=""/>
        <dsp:cNvSpPr/>
      </dsp:nvSpPr>
      <dsp:spPr>
        <a:xfrm>
          <a:off x="8510276" y="1585565"/>
          <a:ext cx="1350766" cy="2114087"/>
        </a:xfrm>
        <a:prstGeom prst="roundRect">
          <a:avLst/>
        </a:prstGeom>
        <a:solidFill>
          <a:schemeClr val="accent4">
            <a:hueOff val="-3826945"/>
            <a:satOff val="23056"/>
            <a:lumOff val="18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kern="1200"/>
            <a:t>Stage 7: Assessing satisfaction</a:t>
          </a:r>
          <a:endParaRPr lang="en-US" sz="1400" kern="1200"/>
        </a:p>
      </dsp:txBody>
      <dsp:txXfrm>
        <a:off x="8576215" y="1651504"/>
        <a:ext cx="1218888" cy="1982209"/>
      </dsp:txXfrm>
    </dsp:sp>
    <dsp:sp modelId="{C0AD634D-EBC8-3B4C-8BDA-0FA380B895D5}">
      <dsp:nvSpPr>
        <dsp:cNvPr id="0" name=""/>
        <dsp:cNvSpPr/>
      </dsp:nvSpPr>
      <dsp:spPr>
        <a:xfrm>
          <a:off x="9928581" y="1585565"/>
          <a:ext cx="1350766" cy="2114087"/>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none" kern="1200"/>
            <a:t>Stage 8: Improving performance</a:t>
          </a:r>
          <a:endParaRPr lang="en-US" sz="1400" kern="1200"/>
        </a:p>
      </dsp:txBody>
      <dsp:txXfrm>
        <a:off x="9994520" y="1651504"/>
        <a:ext cx="1218888" cy="198220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F08DF-FF7D-453F-8E30-7E49772BD65A}">
      <dsp:nvSpPr>
        <dsp:cNvPr id="0" name=""/>
        <dsp:cNvSpPr/>
      </dsp:nvSpPr>
      <dsp:spPr>
        <a:xfrm>
          <a:off x="1462" y="1448738"/>
          <a:ext cx="1837299" cy="87518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kern="1200"/>
            <a:t>Consistent Design</a:t>
          </a:r>
        </a:p>
      </dsp:txBody>
      <dsp:txXfrm>
        <a:off x="1462" y="1448738"/>
        <a:ext cx="1837299" cy="583459"/>
      </dsp:txXfrm>
    </dsp:sp>
    <dsp:sp modelId="{CF29AED5-E8F5-4D47-9946-954AF258596A}">
      <dsp:nvSpPr>
        <dsp:cNvPr id="0" name=""/>
        <dsp:cNvSpPr/>
      </dsp:nvSpPr>
      <dsp:spPr>
        <a:xfrm>
          <a:off x="377776" y="2032197"/>
          <a:ext cx="1837299" cy="15660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1" indent="0" algn="l" defTabSz="666750">
            <a:lnSpc>
              <a:spcPct val="90000"/>
            </a:lnSpc>
            <a:spcBef>
              <a:spcPct val="0"/>
            </a:spcBef>
            <a:spcAft>
              <a:spcPct val="15000"/>
            </a:spcAft>
            <a:buNone/>
            <a:tabLst>
              <a:tab pos="107950" algn="l"/>
            </a:tabLst>
          </a:pPr>
          <a:r>
            <a:rPr lang="en-US" sz="1500" kern="1200"/>
            <a:t>Ensures consistent design of new and changed IT services, technology and processes.</a:t>
          </a:r>
        </a:p>
      </dsp:txBody>
      <dsp:txXfrm>
        <a:off x="423643" y="2078064"/>
        <a:ext cx="1745565" cy="1474266"/>
      </dsp:txXfrm>
    </dsp:sp>
    <dsp:sp modelId="{9B13E18E-28C6-418E-9750-D7F213899AAB}">
      <dsp:nvSpPr>
        <dsp:cNvPr id="0" name=""/>
        <dsp:cNvSpPr/>
      </dsp:nvSpPr>
      <dsp:spPr>
        <a:xfrm>
          <a:off x="2117289" y="1511750"/>
          <a:ext cx="590479" cy="45743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17289" y="1603237"/>
        <a:ext cx="453249" cy="274460"/>
      </dsp:txXfrm>
    </dsp:sp>
    <dsp:sp modelId="{A30C8A36-ACFC-4012-89AE-BB53E74A6E0A}">
      <dsp:nvSpPr>
        <dsp:cNvPr id="0" name=""/>
        <dsp:cNvSpPr/>
      </dsp:nvSpPr>
      <dsp:spPr>
        <a:xfrm>
          <a:off x="2952872" y="1448738"/>
          <a:ext cx="1837299" cy="875189"/>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kern="1200"/>
            <a:t>Scaling IT services</a:t>
          </a:r>
        </a:p>
      </dsp:txBody>
      <dsp:txXfrm>
        <a:off x="2952872" y="1448738"/>
        <a:ext cx="1837299" cy="583459"/>
      </dsp:txXfrm>
    </dsp:sp>
    <dsp:sp modelId="{4D11F980-9B20-4F11-9DD7-C6BD6A23DBA2}">
      <dsp:nvSpPr>
        <dsp:cNvPr id="0" name=""/>
        <dsp:cNvSpPr/>
      </dsp:nvSpPr>
      <dsp:spPr>
        <a:xfrm>
          <a:off x="3329187" y="2055484"/>
          <a:ext cx="1837299" cy="15660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1" indent="0" algn="l" defTabSz="666750">
            <a:lnSpc>
              <a:spcPct val="90000"/>
            </a:lnSpc>
            <a:spcBef>
              <a:spcPct val="0"/>
            </a:spcBef>
            <a:spcAft>
              <a:spcPct val="15000"/>
            </a:spcAft>
            <a:buNone/>
            <a:tabLst>
              <a:tab pos="53975" algn="l"/>
            </a:tabLst>
          </a:pPr>
          <a:r>
            <a:rPr lang="en-US" sz="1500" kern="1200"/>
            <a:t>To ensure that the capacity of IT services is able to deliver in a cost effective and timely manner.</a:t>
          </a:r>
        </a:p>
      </dsp:txBody>
      <dsp:txXfrm>
        <a:off x="3375054" y="2101351"/>
        <a:ext cx="1745565" cy="1474266"/>
      </dsp:txXfrm>
    </dsp:sp>
    <dsp:sp modelId="{CD0E4573-6570-445C-8733-5F13A74CA852}">
      <dsp:nvSpPr>
        <dsp:cNvPr id="0" name=""/>
        <dsp:cNvSpPr/>
      </dsp:nvSpPr>
      <dsp:spPr>
        <a:xfrm>
          <a:off x="5068699" y="1511750"/>
          <a:ext cx="590479" cy="457434"/>
        </a:xfrm>
        <a:prstGeom prst="rightArrow">
          <a:avLst>
            <a:gd name="adj1" fmla="val 60000"/>
            <a:gd name="adj2" fmla="val 50000"/>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068699" y="1603237"/>
        <a:ext cx="453249" cy="274460"/>
      </dsp:txXfrm>
    </dsp:sp>
    <dsp:sp modelId="{C4566818-DE16-4D8E-8054-7C9FB49FDF9D}">
      <dsp:nvSpPr>
        <dsp:cNvPr id="0" name=""/>
        <dsp:cNvSpPr/>
      </dsp:nvSpPr>
      <dsp:spPr>
        <a:xfrm>
          <a:off x="5904283" y="1448738"/>
          <a:ext cx="1837299" cy="875189"/>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kern="1200"/>
            <a:t>Continuity Management</a:t>
          </a:r>
        </a:p>
      </dsp:txBody>
      <dsp:txXfrm>
        <a:off x="5904283" y="1448738"/>
        <a:ext cx="1837299" cy="583459"/>
      </dsp:txXfrm>
    </dsp:sp>
    <dsp:sp modelId="{3E18A97F-4AB0-4593-949A-B55722079BD9}">
      <dsp:nvSpPr>
        <dsp:cNvPr id="0" name=""/>
        <dsp:cNvSpPr/>
      </dsp:nvSpPr>
      <dsp:spPr>
        <a:xfrm>
          <a:off x="6280597" y="2032197"/>
          <a:ext cx="1837299" cy="15660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1" indent="0" algn="l" defTabSz="666750" rtl="0">
            <a:lnSpc>
              <a:spcPct val="90000"/>
            </a:lnSpc>
            <a:spcBef>
              <a:spcPct val="0"/>
            </a:spcBef>
            <a:spcAft>
              <a:spcPct val="15000"/>
            </a:spcAft>
            <a:buNone/>
            <a:tabLst>
              <a:tab pos="53975" algn="l"/>
            </a:tabLst>
          </a:pPr>
          <a:r>
            <a:rPr lang="en-US" sz="1500" kern="1200"/>
            <a:t>Ensure</a:t>
          </a:r>
          <a:r>
            <a:rPr lang="en-US" sz="1500" kern="1200">
              <a:latin typeface="Calibri"/>
            </a:rPr>
            <a:t> </a:t>
          </a:r>
          <a:r>
            <a:rPr lang="en-US" sz="1500" kern="1200"/>
            <a:t> continuous delivery with no outage and impacts to customer services</a:t>
          </a:r>
        </a:p>
      </dsp:txBody>
      <dsp:txXfrm>
        <a:off x="6326464" y="2078064"/>
        <a:ext cx="1745565" cy="1474266"/>
      </dsp:txXfrm>
    </dsp:sp>
    <dsp:sp modelId="{73BCE6A9-BC8E-4CAD-AD29-7709C2D4E6DF}">
      <dsp:nvSpPr>
        <dsp:cNvPr id="0" name=""/>
        <dsp:cNvSpPr/>
      </dsp:nvSpPr>
      <dsp:spPr>
        <a:xfrm>
          <a:off x="8020110" y="1511750"/>
          <a:ext cx="590479" cy="457434"/>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020110" y="1603237"/>
        <a:ext cx="453249" cy="274460"/>
      </dsp:txXfrm>
    </dsp:sp>
    <dsp:sp modelId="{F990D617-6493-4231-9406-CF21F470DC85}">
      <dsp:nvSpPr>
        <dsp:cNvPr id="0" name=""/>
        <dsp:cNvSpPr/>
      </dsp:nvSpPr>
      <dsp:spPr>
        <a:xfrm>
          <a:off x="8855694" y="1448738"/>
          <a:ext cx="1837299" cy="875189"/>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kern="1200"/>
            <a:t>Data Security</a:t>
          </a:r>
        </a:p>
      </dsp:txBody>
      <dsp:txXfrm>
        <a:off x="8855694" y="1448738"/>
        <a:ext cx="1837299" cy="583459"/>
      </dsp:txXfrm>
    </dsp:sp>
    <dsp:sp modelId="{BA9C5008-74E2-42F9-B02D-9D607007265B}">
      <dsp:nvSpPr>
        <dsp:cNvPr id="0" name=""/>
        <dsp:cNvSpPr/>
      </dsp:nvSpPr>
      <dsp:spPr>
        <a:xfrm>
          <a:off x="9232008" y="2032197"/>
          <a:ext cx="1837299" cy="15660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1" indent="0" algn="l" defTabSz="666750">
            <a:lnSpc>
              <a:spcPct val="90000"/>
            </a:lnSpc>
            <a:spcBef>
              <a:spcPct val="0"/>
            </a:spcBef>
            <a:spcAft>
              <a:spcPct val="15000"/>
            </a:spcAft>
            <a:buNone/>
            <a:tabLst>
              <a:tab pos="53975" algn="l"/>
            </a:tabLst>
          </a:pPr>
          <a:r>
            <a:rPr lang="en-US" sz="1500" kern="1200"/>
            <a:t>Ensure customer and organizational data is confidential and secure</a:t>
          </a:r>
        </a:p>
      </dsp:txBody>
      <dsp:txXfrm>
        <a:off x="9277875" y="2078064"/>
        <a:ext cx="1745565" cy="147426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6A208-7FA7-5A48-ACC4-B0736613821F}">
      <dsp:nvSpPr>
        <dsp:cNvPr id="0" name=""/>
        <dsp:cNvSpPr/>
      </dsp:nvSpPr>
      <dsp:spPr>
        <a:xfrm>
          <a:off x="859138" y="0"/>
          <a:ext cx="9736898" cy="4828294"/>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A75736-DB9D-9A4A-9979-01EB67EC9B6C}">
      <dsp:nvSpPr>
        <dsp:cNvPr id="0" name=""/>
        <dsp:cNvSpPr/>
      </dsp:nvSpPr>
      <dsp:spPr>
        <a:xfrm>
          <a:off x="2359" y="1448488"/>
          <a:ext cx="1781393" cy="193131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a:rPr>
            <a:t>Level </a:t>
          </a:r>
          <a:r>
            <a:rPr lang="en-US" sz="1600" b="0" kern="1200">
              <a:latin typeface="Calibri"/>
            </a:rPr>
            <a:t>0</a:t>
          </a:r>
          <a:endParaRPr lang="en-US" sz="1600" b="1" kern="1200">
            <a:latin typeface="Calibri"/>
          </a:endParaRPr>
        </a:p>
        <a:p>
          <a:pPr marL="114300" lvl="1" indent="-114300" algn="l" defTabSz="533400" rtl="0">
            <a:lnSpc>
              <a:spcPct val="90000"/>
            </a:lnSpc>
            <a:spcBef>
              <a:spcPct val="0"/>
            </a:spcBef>
            <a:spcAft>
              <a:spcPct val="15000"/>
            </a:spcAft>
            <a:buChar char="•"/>
          </a:pPr>
          <a:r>
            <a:rPr lang="en-US" sz="1200" b="0" kern="1200">
              <a:latin typeface="Calibri"/>
            </a:rPr>
            <a:t>Hands</a:t>
          </a:r>
          <a:r>
            <a:rPr lang="en-US" sz="1200" kern="1200"/>
            <a:t> on, Eyes on</a:t>
          </a:r>
          <a:br>
            <a:rPr lang="en-US" sz="1200" kern="1200">
              <a:latin typeface="Calibri"/>
            </a:rPr>
          </a:br>
          <a:br>
            <a:rPr lang="en-US" sz="1200" kern="1200">
              <a:latin typeface="Calibri"/>
            </a:rPr>
          </a:br>
          <a:br>
            <a:rPr lang="en-US" sz="1200" kern="1200">
              <a:latin typeface="Calibri"/>
            </a:rPr>
          </a:br>
          <a:br>
            <a:rPr lang="en-US" sz="1200" kern="1200">
              <a:latin typeface="Calibri"/>
            </a:rPr>
          </a:br>
          <a:br>
            <a:rPr lang="en-US" sz="1200" kern="1200">
              <a:latin typeface="Calibri"/>
            </a:rPr>
          </a:br>
          <a:br>
            <a:rPr lang="en-US" sz="1200" kern="1200">
              <a:latin typeface="Calibri"/>
            </a:rPr>
          </a:br>
          <a:r>
            <a:rPr lang="en-US" sz="1200" b="1" kern="1200">
              <a:latin typeface="Calibri"/>
            </a:rPr>
            <a:t>(Achieved Q4 - 1928)</a:t>
          </a:r>
          <a:endParaRPr lang="en-US" sz="1200" b="1" kern="1200"/>
        </a:p>
      </dsp:txBody>
      <dsp:txXfrm>
        <a:off x="89319" y="1535448"/>
        <a:ext cx="1607473" cy="1757397"/>
      </dsp:txXfrm>
    </dsp:sp>
    <dsp:sp modelId="{0864CEF2-10D1-514C-8CAF-0A4F3AF04AA9}">
      <dsp:nvSpPr>
        <dsp:cNvPr id="0" name=""/>
        <dsp:cNvSpPr/>
      </dsp:nvSpPr>
      <dsp:spPr>
        <a:xfrm>
          <a:off x="1936172" y="1448488"/>
          <a:ext cx="1781393" cy="1931317"/>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a:rPr>
            <a:t>Level 1</a:t>
          </a:r>
          <a:endParaRPr lang="en-US" sz="1600" b="1" kern="1200"/>
        </a:p>
        <a:p>
          <a:pPr marL="114300" lvl="1" indent="-114300" algn="l" defTabSz="533400" rtl="0">
            <a:lnSpc>
              <a:spcPct val="90000"/>
            </a:lnSpc>
            <a:spcBef>
              <a:spcPct val="0"/>
            </a:spcBef>
            <a:spcAft>
              <a:spcPct val="15000"/>
            </a:spcAft>
            <a:buChar char="•"/>
          </a:pPr>
          <a:r>
            <a:rPr lang="en-US" sz="1200" kern="1200"/>
            <a:t>Hands on, Eyes on, longitudinal or lateral guidance</a:t>
          </a:r>
          <a:br>
            <a:rPr lang="en-US" sz="1200" kern="1200">
              <a:solidFill>
                <a:srgbClr val="010000"/>
              </a:solidFill>
              <a:latin typeface="Calibri"/>
            </a:rPr>
          </a:br>
          <a:br>
            <a:rPr lang="en-US" sz="1200" kern="1200">
              <a:latin typeface="Calibri"/>
            </a:rPr>
          </a:br>
          <a:br>
            <a:rPr lang="en-US" sz="1200" b="0" kern="1200">
              <a:latin typeface="Calibri"/>
            </a:rPr>
          </a:br>
          <a:br>
            <a:rPr lang="en-US" sz="1200" b="0" kern="1200">
              <a:latin typeface="Calibri"/>
            </a:rPr>
          </a:br>
          <a:r>
            <a:rPr lang="en-US" sz="1200" b="1" kern="1200"/>
            <a:t>(Achieved </a:t>
          </a:r>
          <a:r>
            <a:rPr lang="en-US" sz="1200" b="0" kern="1200">
              <a:latin typeface="Calibri"/>
            </a:rPr>
            <a:t>Q4</a:t>
          </a:r>
          <a:r>
            <a:rPr lang="en-US" sz="1200" b="0" kern="1200"/>
            <a:t> - </a:t>
          </a:r>
          <a:r>
            <a:rPr lang="en-US" sz="1200" b="1" kern="1200">
              <a:latin typeface="Calibri"/>
            </a:rPr>
            <a:t> 1990</a:t>
          </a:r>
          <a:r>
            <a:rPr lang="en-US" sz="1200" b="1" kern="1200"/>
            <a:t>)</a:t>
          </a:r>
        </a:p>
      </dsp:txBody>
      <dsp:txXfrm>
        <a:off x="2023132" y="1535448"/>
        <a:ext cx="1607473" cy="1757397"/>
      </dsp:txXfrm>
    </dsp:sp>
    <dsp:sp modelId="{733FCE58-97AF-9A4D-AA65-84AFD4C3C254}">
      <dsp:nvSpPr>
        <dsp:cNvPr id="0" name=""/>
        <dsp:cNvSpPr/>
      </dsp:nvSpPr>
      <dsp:spPr>
        <a:xfrm>
          <a:off x="3869984" y="1448488"/>
          <a:ext cx="1781393" cy="1931317"/>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a:rPr>
            <a:t>Level 2</a:t>
          </a:r>
          <a:endParaRPr lang="en-US" sz="1600" b="1" kern="1200"/>
        </a:p>
        <a:p>
          <a:pPr marL="114300" lvl="1" indent="-114300" algn="l" defTabSz="533400" rtl="0">
            <a:lnSpc>
              <a:spcPct val="90000"/>
            </a:lnSpc>
            <a:spcBef>
              <a:spcPct val="0"/>
            </a:spcBef>
            <a:spcAft>
              <a:spcPct val="15000"/>
            </a:spcAft>
            <a:buChar char="•"/>
          </a:pPr>
          <a:r>
            <a:rPr lang="en-US" sz="1200" kern="1200"/>
            <a:t>Hands temporary off, eyes temporary off, traffic control and longitudinal or lateral guidance</a:t>
          </a:r>
          <a:br>
            <a:rPr lang="en-US" sz="1200" kern="1200">
              <a:solidFill>
                <a:srgbClr val="010000"/>
              </a:solidFill>
              <a:latin typeface="Calibri"/>
            </a:rPr>
          </a:br>
          <a:br>
            <a:rPr lang="en-US" sz="1200" kern="1200">
              <a:latin typeface="Calibri"/>
            </a:rPr>
          </a:br>
          <a:r>
            <a:rPr lang="en-US" sz="1200" b="1" kern="1200">
              <a:latin typeface="Calibri"/>
            </a:rPr>
            <a:t>(Achieved </a:t>
          </a:r>
          <a:r>
            <a:rPr lang="en-US" sz="1200" b="0" kern="1200">
              <a:latin typeface="Calibri"/>
            </a:rPr>
            <a:t>Q1</a:t>
          </a:r>
          <a:r>
            <a:rPr lang="en-US" sz="1200" b="0" kern="1200"/>
            <a:t> - </a:t>
          </a:r>
          <a:r>
            <a:rPr lang="en-US" sz="1200" b="1" kern="1200">
              <a:latin typeface="Calibri"/>
            </a:rPr>
            <a:t>2010)</a:t>
          </a:r>
          <a:endParaRPr lang="en-US" sz="1200" b="1" kern="1200"/>
        </a:p>
      </dsp:txBody>
      <dsp:txXfrm>
        <a:off x="3956944" y="1535448"/>
        <a:ext cx="1607473" cy="1757397"/>
      </dsp:txXfrm>
    </dsp:sp>
    <dsp:sp modelId="{0A5571AF-5D35-5849-9272-F1312AF58342}">
      <dsp:nvSpPr>
        <dsp:cNvPr id="0" name=""/>
        <dsp:cNvSpPr/>
      </dsp:nvSpPr>
      <dsp:spPr>
        <a:xfrm>
          <a:off x="5803796" y="1448488"/>
          <a:ext cx="1781393" cy="1931317"/>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a:rPr>
            <a:t>Level 3</a:t>
          </a:r>
          <a:endParaRPr lang="en-US" sz="1600" b="1" kern="1200"/>
        </a:p>
        <a:p>
          <a:pPr marL="114300" lvl="1" indent="-114300" algn="l" defTabSz="533400" rtl="0">
            <a:lnSpc>
              <a:spcPct val="90000"/>
            </a:lnSpc>
            <a:spcBef>
              <a:spcPct val="0"/>
            </a:spcBef>
            <a:spcAft>
              <a:spcPct val="15000"/>
            </a:spcAft>
            <a:buChar char="•"/>
          </a:pPr>
          <a:r>
            <a:rPr lang="en-US" sz="1200" kern="1200"/>
            <a:t>Hands off, eyes off, awareness for take over, take over request</a:t>
          </a:r>
          <a:br>
            <a:rPr lang="en-US" sz="1200" kern="1200"/>
          </a:br>
          <a:br>
            <a:rPr lang="en-US" sz="1200" kern="1200">
              <a:latin typeface="Calibri"/>
            </a:rPr>
          </a:br>
          <a:br>
            <a:rPr lang="en-US" sz="1200" b="0" kern="1200">
              <a:latin typeface="Calibri"/>
            </a:rPr>
          </a:br>
          <a:r>
            <a:rPr lang="en-US" sz="1200" b="1" kern="1200">
              <a:latin typeface="Calibri"/>
            </a:rPr>
            <a:t>(Target </a:t>
          </a:r>
          <a:r>
            <a:rPr lang="en-US" sz="1200" b="0" kern="1200"/>
            <a:t>Q4 - </a:t>
          </a:r>
          <a:r>
            <a:rPr lang="en-US" sz="1200" b="1" kern="1200">
              <a:latin typeface="Calibri"/>
            </a:rPr>
            <a:t>2022)</a:t>
          </a:r>
          <a:endParaRPr lang="en-US" sz="1200" b="1" kern="1200"/>
        </a:p>
      </dsp:txBody>
      <dsp:txXfrm>
        <a:off x="5890756" y="1535448"/>
        <a:ext cx="1607473" cy="1757397"/>
      </dsp:txXfrm>
    </dsp:sp>
    <dsp:sp modelId="{49B5441F-6711-447D-B2A6-78BFC813DDFF}">
      <dsp:nvSpPr>
        <dsp:cNvPr id="0" name=""/>
        <dsp:cNvSpPr/>
      </dsp:nvSpPr>
      <dsp:spPr>
        <a:xfrm>
          <a:off x="7737609" y="1448488"/>
          <a:ext cx="1781393" cy="1931317"/>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Level </a:t>
          </a:r>
          <a:r>
            <a:rPr lang="en-US" sz="1600" kern="1200">
              <a:latin typeface="Calibri"/>
            </a:rPr>
            <a:t>4</a:t>
          </a:r>
          <a:endParaRPr lang="en-US" sz="1600" kern="1200"/>
        </a:p>
        <a:p>
          <a:pPr marL="114300" lvl="1" indent="-114300" algn="l" defTabSz="533400" rtl="0">
            <a:lnSpc>
              <a:spcPct val="90000"/>
            </a:lnSpc>
            <a:spcBef>
              <a:spcPct val="0"/>
            </a:spcBef>
            <a:spcAft>
              <a:spcPct val="15000"/>
            </a:spcAft>
            <a:buChar char="•"/>
          </a:pPr>
          <a:r>
            <a:rPr lang="en-US" sz="1200" kern="1200"/>
            <a:t>Hands off, mind off, no driver intervention, no take-over request</a:t>
          </a:r>
          <a:br>
            <a:rPr lang="en-US" sz="1200" kern="1200">
              <a:solidFill>
                <a:srgbClr val="010000"/>
              </a:solidFill>
              <a:latin typeface="Calibri"/>
            </a:rPr>
          </a:br>
          <a:br>
            <a:rPr lang="en-US" sz="1200" kern="1200">
              <a:latin typeface="Calibri"/>
            </a:rPr>
          </a:br>
          <a:br>
            <a:rPr lang="en-US" sz="1200" kern="1200">
              <a:latin typeface="Calibri"/>
            </a:rPr>
          </a:br>
          <a:r>
            <a:rPr lang="en-US" sz="1200" b="1" kern="1200">
              <a:latin typeface="Calibri"/>
            </a:rPr>
            <a:t>(Target </a:t>
          </a:r>
          <a:r>
            <a:rPr lang="en-US" sz="1200" b="0" kern="1200">
              <a:latin typeface="Calibri"/>
            </a:rPr>
            <a:t>Q3</a:t>
          </a:r>
          <a:r>
            <a:rPr lang="en-US" sz="1200" b="0" kern="1200"/>
            <a:t> - </a:t>
          </a:r>
          <a:r>
            <a:rPr lang="en-US" sz="1200" b="1" kern="1200">
              <a:latin typeface="Calibri"/>
            </a:rPr>
            <a:t>2028)</a:t>
          </a:r>
          <a:endParaRPr lang="en-US" sz="1200" b="1" kern="1200"/>
        </a:p>
      </dsp:txBody>
      <dsp:txXfrm>
        <a:off x="7824569" y="1535448"/>
        <a:ext cx="1607473" cy="1757397"/>
      </dsp:txXfrm>
    </dsp:sp>
    <dsp:sp modelId="{4E2E080A-5CC8-434E-B0E9-052C438B5680}">
      <dsp:nvSpPr>
        <dsp:cNvPr id="0" name=""/>
        <dsp:cNvSpPr/>
      </dsp:nvSpPr>
      <dsp:spPr>
        <a:xfrm>
          <a:off x="9671421" y="1448488"/>
          <a:ext cx="1781393" cy="1931317"/>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Level </a:t>
          </a:r>
          <a:r>
            <a:rPr lang="en-US" sz="1600" kern="1200">
              <a:latin typeface="Calibri"/>
            </a:rPr>
            <a:t>5</a:t>
          </a:r>
          <a:endParaRPr lang="en-US" sz="1600" kern="1200"/>
        </a:p>
        <a:p>
          <a:pPr marL="114300" lvl="1" indent="-114300" algn="l" defTabSz="533400" rtl="0">
            <a:lnSpc>
              <a:spcPct val="90000"/>
            </a:lnSpc>
            <a:spcBef>
              <a:spcPct val="0"/>
            </a:spcBef>
            <a:spcAft>
              <a:spcPct val="15000"/>
            </a:spcAft>
            <a:buChar char="•"/>
          </a:pPr>
          <a:r>
            <a:rPr lang="en-US" sz="1200" kern="1200"/>
            <a:t>Hands off, driver off, no driver</a:t>
          </a:r>
          <a:br>
            <a:rPr lang="en-US" sz="1200" kern="1200">
              <a:solidFill>
                <a:srgbClr val="010000"/>
              </a:solidFill>
              <a:latin typeface="Calibri"/>
            </a:rPr>
          </a:br>
          <a:br>
            <a:rPr lang="en-US" sz="1200" kern="1200">
              <a:solidFill>
                <a:srgbClr val="010000"/>
              </a:solidFill>
              <a:latin typeface="Calibri"/>
            </a:rPr>
          </a:br>
          <a:br>
            <a:rPr lang="en-US" sz="1200" kern="1200">
              <a:latin typeface="Calibri"/>
            </a:rPr>
          </a:br>
          <a:br>
            <a:rPr lang="en-US" sz="1200" kern="1200">
              <a:latin typeface="Calibri"/>
            </a:rPr>
          </a:br>
          <a:br>
            <a:rPr lang="en-US" sz="1200" kern="1200">
              <a:latin typeface="Calibri"/>
            </a:rPr>
          </a:br>
          <a:r>
            <a:rPr lang="en-US" sz="1200" b="1" kern="1200">
              <a:latin typeface="Calibri"/>
            </a:rPr>
            <a:t>(Target </a:t>
          </a:r>
          <a:r>
            <a:rPr lang="en-US" sz="1200" b="0" kern="1200"/>
            <a:t>Q4 - </a:t>
          </a:r>
          <a:r>
            <a:rPr lang="en-US" sz="1200" b="1" kern="1200">
              <a:latin typeface="Calibri"/>
            </a:rPr>
            <a:t>2030)</a:t>
          </a:r>
          <a:endParaRPr lang="en-US" sz="1200" b="1" kern="1200"/>
        </a:p>
      </dsp:txBody>
      <dsp:txXfrm>
        <a:off x="9758381" y="1535448"/>
        <a:ext cx="1607473" cy="175739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42452-069F-4C5D-A018-83217B2C5C0B}">
      <dsp:nvSpPr>
        <dsp:cNvPr id="0" name=""/>
        <dsp:cNvSpPr/>
      </dsp:nvSpPr>
      <dsp:spPr>
        <a:xfrm>
          <a:off x="5585" y="0"/>
          <a:ext cx="5372682" cy="497007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cs typeface="Calibri"/>
            </a:rPr>
            <a:t>Develop Expertise in</a:t>
          </a:r>
          <a:endParaRPr lang="en-US" sz="4700" kern="1200">
            <a:latin typeface="Calibri"/>
            <a:cs typeface="Calibri"/>
          </a:endParaRPr>
        </a:p>
      </dsp:txBody>
      <dsp:txXfrm>
        <a:off x="5585" y="0"/>
        <a:ext cx="5372682" cy="1491023"/>
      </dsp:txXfrm>
    </dsp:sp>
    <dsp:sp modelId="{2067DB33-5D02-4AE5-B185-A85CD3929E79}">
      <dsp:nvSpPr>
        <dsp:cNvPr id="0" name=""/>
        <dsp:cNvSpPr/>
      </dsp:nvSpPr>
      <dsp:spPr>
        <a:xfrm>
          <a:off x="542853" y="1491144"/>
          <a:ext cx="4298146" cy="72403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alibri"/>
              <a:cs typeface="Calibri"/>
            </a:rPr>
            <a:t>Vehicle Functions</a:t>
          </a:r>
        </a:p>
      </dsp:txBody>
      <dsp:txXfrm>
        <a:off x="564059" y="1512350"/>
        <a:ext cx="4255734" cy="681622"/>
      </dsp:txXfrm>
    </dsp:sp>
    <dsp:sp modelId="{384F681F-CDF8-4DA8-B271-DF4E2BFF6B75}">
      <dsp:nvSpPr>
        <dsp:cNvPr id="0" name=""/>
        <dsp:cNvSpPr/>
      </dsp:nvSpPr>
      <dsp:spPr>
        <a:xfrm>
          <a:off x="542853" y="2326569"/>
          <a:ext cx="4298146" cy="72403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alibri"/>
              <a:cs typeface="Calibri"/>
            </a:rPr>
            <a:t>Supply Chain</a:t>
          </a:r>
        </a:p>
      </dsp:txBody>
      <dsp:txXfrm>
        <a:off x="564059" y="2347775"/>
        <a:ext cx="4255734" cy="681622"/>
      </dsp:txXfrm>
    </dsp:sp>
    <dsp:sp modelId="{692B7511-AF46-4DAF-AFA4-10608DAECE98}">
      <dsp:nvSpPr>
        <dsp:cNvPr id="0" name=""/>
        <dsp:cNvSpPr/>
      </dsp:nvSpPr>
      <dsp:spPr>
        <a:xfrm>
          <a:off x="542853" y="3161993"/>
          <a:ext cx="4298146" cy="72403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alibri"/>
              <a:cs typeface="Calibri"/>
            </a:rPr>
            <a:t>Research &amp; Development</a:t>
          </a:r>
        </a:p>
      </dsp:txBody>
      <dsp:txXfrm>
        <a:off x="564059" y="3183199"/>
        <a:ext cx="4255734" cy="681622"/>
      </dsp:txXfrm>
    </dsp:sp>
    <dsp:sp modelId="{30FAF53A-D22C-4EDE-B594-393B6BE707FE}">
      <dsp:nvSpPr>
        <dsp:cNvPr id="0" name=""/>
        <dsp:cNvSpPr/>
      </dsp:nvSpPr>
      <dsp:spPr>
        <a:xfrm>
          <a:off x="542853" y="3997418"/>
          <a:ext cx="4298146" cy="72403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alibri"/>
              <a:cs typeface="Calibri"/>
            </a:rPr>
            <a:t>Autonomous Driving</a:t>
          </a:r>
          <a:endParaRPr lang="en-US" sz="2100" kern="1200">
            <a:cs typeface="Calibri"/>
          </a:endParaRPr>
        </a:p>
      </dsp:txBody>
      <dsp:txXfrm>
        <a:off x="564059" y="4018624"/>
        <a:ext cx="4255734" cy="681622"/>
      </dsp:txXfrm>
    </dsp:sp>
    <dsp:sp modelId="{0B32DCC2-3E29-434B-BAD4-D2BB542A126E}">
      <dsp:nvSpPr>
        <dsp:cNvPr id="0" name=""/>
        <dsp:cNvSpPr/>
      </dsp:nvSpPr>
      <dsp:spPr>
        <a:xfrm>
          <a:off x="5781219" y="0"/>
          <a:ext cx="5372682" cy="497007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cs typeface="Calibri"/>
            </a:rPr>
            <a:t>Be a differentiator</a:t>
          </a:r>
        </a:p>
      </dsp:txBody>
      <dsp:txXfrm>
        <a:off x="5781219" y="0"/>
        <a:ext cx="5372682" cy="1491023"/>
      </dsp:txXfrm>
    </dsp:sp>
    <dsp:sp modelId="{7E9AD779-53EE-4244-96F7-B1FE3EC6939C}">
      <dsp:nvSpPr>
        <dsp:cNvPr id="0" name=""/>
        <dsp:cNvSpPr/>
      </dsp:nvSpPr>
      <dsp:spPr>
        <a:xfrm>
          <a:off x="6318487" y="1491144"/>
          <a:ext cx="4298146" cy="7240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cs typeface="Calibri"/>
            </a:rPr>
            <a:t>Insightful analytics of the </a:t>
          </a:r>
          <a:r>
            <a:rPr lang="en-US" sz="2100" kern="1200">
              <a:latin typeface="Calibri"/>
              <a:cs typeface="Calibri"/>
            </a:rPr>
            <a:t>automobile market</a:t>
          </a:r>
          <a:endParaRPr lang="en-US" sz="2100" kern="1200">
            <a:cs typeface="Calibri"/>
          </a:endParaRPr>
        </a:p>
      </dsp:txBody>
      <dsp:txXfrm>
        <a:off x="6339693" y="1512350"/>
        <a:ext cx="4255734" cy="681622"/>
      </dsp:txXfrm>
    </dsp:sp>
    <dsp:sp modelId="{DE004ECA-7412-4234-8D33-FDAFB8060942}">
      <dsp:nvSpPr>
        <dsp:cNvPr id="0" name=""/>
        <dsp:cNvSpPr/>
      </dsp:nvSpPr>
      <dsp:spPr>
        <a:xfrm>
          <a:off x="6318487" y="2326569"/>
          <a:ext cx="4298146" cy="72403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a:cs typeface="Calibri"/>
            </a:rPr>
            <a:t>Personalized customer experience</a:t>
          </a:r>
        </a:p>
      </dsp:txBody>
      <dsp:txXfrm>
        <a:off x="6339693" y="2347775"/>
        <a:ext cx="4255734" cy="681622"/>
      </dsp:txXfrm>
    </dsp:sp>
    <dsp:sp modelId="{F6CC9D11-0DB3-4885-82F5-8B3FC9794CD9}">
      <dsp:nvSpPr>
        <dsp:cNvPr id="0" name=""/>
        <dsp:cNvSpPr/>
      </dsp:nvSpPr>
      <dsp:spPr>
        <a:xfrm>
          <a:off x="6318487" y="3161993"/>
          <a:ext cx="4298146" cy="72403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alibri"/>
              <a:cs typeface="Calibri"/>
            </a:rPr>
            <a:t>Consumer's go-to</a:t>
          </a:r>
          <a:r>
            <a:rPr lang="en-US" sz="2100" kern="1200">
              <a:cs typeface="Calibri"/>
            </a:rPr>
            <a:t> </a:t>
          </a:r>
          <a:r>
            <a:rPr lang="en-US" sz="2100" kern="1200">
              <a:latin typeface="Calibri"/>
              <a:cs typeface="Calibri"/>
            </a:rPr>
            <a:t>place </a:t>
          </a:r>
          <a:r>
            <a:rPr lang="en-US" sz="2100" kern="1200">
              <a:cs typeface="Calibri"/>
            </a:rPr>
            <a:t>for </a:t>
          </a:r>
          <a:r>
            <a:rPr lang="en-US" sz="2100" kern="1200">
              <a:latin typeface="Calibri"/>
              <a:cs typeface="Calibri"/>
            </a:rPr>
            <a:t>automobile needs</a:t>
          </a:r>
          <a:endParaRPr lang="en-US" sz="2100" kern="1200">
            <a:cs typeface="Calibri"/>
          </a:endParaRPr>
        </a:p>
      </dsp:txBody>
      <dsp:txXfrm>
        <a:off x="6339693" y="3183199"/>
        <a:ext cx="4255734" cy="681622"/>
      </dsp:txXfrm>
    </dsp:sp>
    <dsp:sp modelId="{8F839315-96EC-4548-83DD-18D281C66D8A}">
      <dsp:nvSpPr>
        <dsp:cNvPr id="0" name=""/>
        <dsp:cNvSpPr/>
      </dsp:nvSpPr>
      <dsp:spPr>
        <a:xfrm>
          <a:off x="6318487" y="3997418"/>
          <a:ext cx="4298146" cy="72403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alibri"/>
              <a:cs typeface="Calibri"/>
            </a:rPr>
            <a:t>Provide excellent </a:t>
          </a:r>
          <a:r>
            <a:rPr lang="en-US" sz="2100" kern="1200" err="1">
              <a:latin typeface="Calibri"/>
              <a:cs typeface="Calibri"/>
            </a:rPr>
            <a:t>maintainence</a:t>
          </a:r>
          <a:endParaRPr lang="en-US" sz="2100" kern="1200">
            <a:cs typeface="Calibri"/>
          </a:endParaRPr>
        </a:p>
      </dsp:txBody>
      <dsp:txXfrm>
        <a:off x="6339693" y="4018624"/>
        <a:ext cx="4255734" cy="68162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0A8E1-4B01-42CF-9BCD-DD8275BB9A16}">
      <dsp:nvSpPr>
        <dsp:cNvPr id="0" name=""/>
        <dsp:cNvSpPr/>
      </dsp:nvSpPr>
      <dsp:spPr>
        <a:xfrm>
          <a:off x="0" y="0"/>
          <a:ext cx="57918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CC8FC5-0A81-4B2A-8E72-8A9EB24FFCA3}">
      <dsp:nvSpPr>
        <dsp:cNvPr id="0" name=""/>
        <dsp:cNvSpPr/>
      </dsp:nvSpPr>
      <dsp:spPr>
        <a:xfrm>
          <a:off x="0" y="0"/>
          <a:ext cx="5791807" cy="622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Artistic Approaches and Creativity is a Must</a:t>
          </a:r>
        </a:p>
      </dsp:txBody>
      <dsp:txXfrm>
        <a:off x="0" y="0"/>
        <a:ext cx="5791807" cy="622723"/>
      </dsp:txXfrm>
    </dsp:sp>
    <dsp:sp modelId="{72C84750-33AC-4F8C-9345-75618C2E0898}">
      <dsp:nvSpPr>
        <dsp:cNvPr id="0" name=""/>
        <dsp:cNvSpPr/>
      </dsp:nvSpPr>
      <dsp:spPr>
        <a:xfrm>
          <a:off x="0" y="622723"/>
          <a:ext cx="57918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907D5C-A16A-41C2-9F79-5E67BD406BCA}">
      <dsp:nvSpPr>
        <dsp:cNvPr id="0" name=""/>
        <dsp:cNvSpPr/>
      </dsp:nvSpPr>
      <dsp:spPr>
        <a:xfrm>
          <a:off x="0" y="622723"/>
          <a:ext cx="5791807" cy="622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Ambassador and Proud Presenter of the Latest Technologies</a:t>
          </a:r>
        </a:p>
      </dsp:txBody>
      <dsp:txXfrm>
        <a:off x="0" y="622723"/>
        <a:ext cx="5791807" cy="622723"/>
      </dsp:txXfrm>
    </dsp:sp>
    <dsp:sp modelId="{EBE4C714-9123-460F-B727-8797913C343C}">
      <dsp:nvSpPr>
        <dsp:cNvPr id="0" name=""/>
        <dsp:cNvSpPr/>
      </dsp:nvSpPr>
      <dsp:spPr>
        <a:xfrm>
          <a:off x="0" y="1245446"/>
          <a:ext cx="57918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30E057-30EF-47FF-A3A7-C048D299561A}">
      <dsp:nvSpPr>
        <dsp:cNvPr id="0" name=""/>
        <dsp:cNvSpPr/>
      </dsp:nvSpPr>
      <dsp:spPr>
        <a:xfrm>
          <a:off x="0" y="1245446"/>
          <a:ext cx="5791807" cy="622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Using Guest Stars in BMW Marketing Campaigns</a:t>
          </a:r>
        </a:p>
      </dsp:txBody>
      <dsp:txXfrm>
        <a:off x="0" y="1245446"/>
        <a:ext cx="5791807" cy="622723"/>
      </dsp:txXfrm>
    </dsp:sp>
    <dsp:sp modelId="{E1FBDDAC-4282-48A7-B074-4B22E5D7F9B8}">
      <dsp:nvSpPr>
        <dsp:cNvPr id="0" name=""/>
        <dsp:cNvSpPr/>
      </dsp:nvSpPr>
      <dsp:spPr>
        <a:xfrm>
          <a:off x="0" y="1868169"/>
          <a:ext cx="57918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2459D9-CB1A-46A6-BC0E-B1972E9EA35F}">
      <dsp:nvSpPr>
        <dsp:cNvPr id="0" name=""/>
        <dsp:cNvSpPr/>
      </dsp:nvSpPr>
      <dsp:spPr>
        <a:xfrm>
          <a:off x="0" y="1868169"/>
          <a:ext cx="5791807" cy="622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Net Promoter Score is governed by Word-of-mouth marketing. Leverage that</a:t>
          </a:r>
        </a:p>
      </dsp:txBody>
      <dsp:txXfrm>
        <a:off x="0" y="1868169"/>
        <a:ext cx="5791807" cy="622723"/>
      </dsp:txXfrm>
    </dsp:sp>
    <dsp:sp modelId="{2BD5B748-1E18-46FA-A98C-1E1B2B6AB169}">
      <dsp:nvSpPr>
        <dsp:cNvPr id="0" name=""/>
        <dsp:cNvSpPr/>
      </dsp:nvSpPr>
      <dsp:spPr>
        <a:xfrm>
          <a:off x="0" y="2490892"/>
          <a:ext cx="57918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537749-C794-4202-8AEA-5284228393AE}">
      <dsp:nvSpPr>
        <dsp:cNvPr id="0" name=""/>
        <dsp:cNvSpPr/>
      </dsp:nvSpPr>
      <dsp:spPr>
        <a:xfrm>
          <a:off x="0" y="2490892"/>
          <a:ext cx="5791807" cy="622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Showing off The Competitive Side</a:t>
          </a:r>
        </a:p>
      </dsp:txBody>
      <dsp:txXfrm>
        <a:off x="0" y="2490892"/>
        <a:ext cx="5791807" cy="622723"/>
      </dsp:txXfrm>
    </dsp:sp>
    <dsp:sp modelId="{A945F68C-D609-4ECD-9630-A9E83C055F4B}">
      <dsp:nvSpPr>
        <dsp:cNvPr id="0" name=""/>
        <dsp:cNvSpPr/>
      </dsp:nvSpPr>
      <dsp:spPr>
        <a:xfrm>
          <a:off x="0" y="3113616"/>
          <a:ext cx="57918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71248F-D564-4D68-9A7A-CD140A2F21E7}">
      <dsp:nvSpPr>
        <dsp:cNvPr id="0" name=""/>
        <dsp:cNvSpPr/>
      </dsp:nvSpPr>
      <dsp:spPr>
        <a:xfrm>
          <a:off x="0" y="3113616"/>
          <a:ext cx="5791807" cy="622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Deep Knowledge About Who To Reach and How To</a:t>
          </a:r>
        </a:p>
      </dsp:txBody>
      <dsp:txXfrm>
        <a:off x="0" y="3113616"/>
        <a:ext cx="5791807" cy="622723"/>
      </dsp:txXfrm>
    </dsp:sp>
    <dsp:sp modelId="{1EE448D0-06F8-46AF-AAF1-CE984B642717}">
      <dsp:nvSpPr>
        <dsp:cNvPr id="0" name=""/>
        <dsp:cNvSpPr/>
      </dsp:nvSpPr>
      <dsp:spPr>
        <a:xfrm>
          <a:off x="0" y="3736339"/>
          <a:ext cx="57918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57D3A7-2DD0-42A7-AA5F-31F7033499F3}">
      <dsp:nvSpPr>
        <dsp:cNvPr id="0" name=""/>
        <dsp:cNvSpPr/>
      </dsp:nvSpPr>
      <dsp:spPr>
        <a:xfrm>
          <a:off x="0" y="3736339"/>
          <a:ext cx="5791807" cy="622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Adjust the Campaign Budgets Based on Car-Buying Trends</a:t>
          </a:r>
        </a:p>
      </dsp:txBody>
      <dsp:txXfrm>
        <a:off x="0" y="3736339"/>
        <a:ext cx="5791807" cy="622723"/>
      </dsp:txXfrm>
    </dsp:sp>
    <dsp:sp modelId="{03837203-4BA6-467E-89D2-E657BE7F8D5F}">
      <dsp:nvSpPr>
        <dsp:cNvPr id="0" name=""/>
        <dsp:cNvSpPr/>
      </dsp:nvSpPr>
      <dsp:spPr>
        <a:xfrm>
          <a:off x="0" y="4359062"/>
          <a:ext cx="57918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6A20AF-2EB5-4420-9D46-17BCF1DDECEA}">
      <dsp:nvSpPr>
        <dsp:cNvPr id="0" name=""/>
        <dsp:cNvSpPr/>
      </dsp:nvSpPr>
      <dsp:spPr>
        <a:xfrm>
          <a:off x="0" y="4359062"/>
          <a:ext cx="5791807" cy="622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Include Corporate Social Responsibility in the business</a:t>
          </a:r>
        </a:p>
      </dsp:txBody>
      <dsp:txXfrm>
        <a:off x="0" y="4359062"/>
        <a:ext cx="5791807" cy="62272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A99EC-CE79-40C7-ABBD-1020E10EF587}">
      <dsp:nvSpPr>
        <dsp:cNvPr id="0" name=""/>
        <dsp:cNvSpPr/>
      </dsp:nvSpPr>
      <dsp:spPr>
        <a:xfrm>
          <a:off x="1845936" y="491623"/>
          <a:ext cx="4434009" cy="4434009"/>
        </a:xfrm>
        <a:prstGeom prst="blockArc">
          <a:avLst>
            <a:gd name="adj1" fmla="val 13500000"/>
            <a:gd name="adj2" fmla="val 16200000"/>
            <a:gd name="adj3" fmla="val 3428"/>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F3FB6A-9869-44DB-A57F-70D6F495E759}">
      <dsp:nvSpPr>
        <dsp:cNvPr id="0" name=""/>
        <dsp:cNvSpPr/>
      </dsp:nvSpPr>
      <dsp:spPr>
        <a:xfrm>
          <a:off x="1845936" y="491623"/>
          <a:ext cx="4434009" cy="4434009"/>
        </a:xfrm>
        <a:prstGeom prst="blockArc">
          <a:avLst>
            <a:gd name="adj1" fmla="val 10800000"/>
            <a:gd name="adj2" fmla="val 13500000"/>
            <a:gd name="adj3" fmla="val 3428"/>
          </a:avLst>
        </a:prstGeom>
        <a:solidFill>
          <a:schemeClr val="accent5">
            <a:hueOff val="-8514751"/>
            <a:satOff val="34124"/>
            <a:lumOff val="739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FA0290-F769-4852-8D65-8FA6597C7973}">
      <dsp:nvSpPr>
        <dsp:cNvPr id="0" name=""/>
        <dsp:cNvSpPr/>
      </dsp:nvSpPr>
      <dsp:spPr>
        <a:xfrm>
          <a:off x="1845936" y="491623"/>
          <a:ext cx="4434009" cy="4434009"/>
        </a:xfrm>
        <a:prstGeom prst="blockArc">
          <a:avLst>
            <a:gd name="adj1" fmla="val 8100000"/>
            <a:gd name="adj2" fmla="val 10800000"/>
            <a:gd name="adj3" fmla="val 3428"/>
          </a:avLst>
        </a:prstGeom>
        <a:solidFill>
          <a:schemeClr val="accent5">
            <a:hueOff val="-7095626"/>
            <a:satOff val="28436"/>
            <a:lumOff val="616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DFC354-14C4-413A-9E40-A0BA08C5880C}">
      <dsp:nvSpPr>
        <dsp:cNvPr id="0" name=""/>
        <dsp:cNvSpPr/>
      </dsp:nvSpPr>
      <dsp:spPr>
        <a:xfrm>
          <a:off x="1845936" y="491623"/>
          <a:ext cx="4434009" cy="4434009"/>
        </a:xfrm>
        <a:prstGeom prst="blockArc">
          <a:avLst>
            <a:gd name="adj1" fmla="val 5400000"/>
            <a:gd name="adj2" fmla="val 8100000"/>
            <a:gd name="adj3" fmla="val 3428"/>
          </a:avLst>
        </a:prstGeom>
        <a:solidFill>
          <a:schemeClr val="accent5">
            <a:hueOff val="-5676501"/>
            <a:satOff val="22749"/>
            <a:lumOff val="49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449BF8-B4FE-427E-9571-4A2B03D6D0ED}">
      <dsp:nvSpPr>
        <dsp:cNvPr id="0" name=""/>
        <dsp:cNvSpPr/>
      </dsp:nvSpPr>
      <dsp:spPr>
        <a:xfrm>
          <a:off x="1845936" y="491623"/>
          <a:ext cx="4434009" cy="4434009"/>
        </a:xfrm>
        <a:prstGeom prst="blockArc">
          <a:avLst>
            <a:gd name="adj1" fmla="val 2700000"/>
            <a:gd name="adj2" fmla="val 5400000"/>
            <a:gd name="adj3" fmla="val 3428"/>
          </a:avLst>
        </a:prstGeom>
        <a:solidFill>
          <a:schemeClr val="accent5">
            <a:hueOff val="-4257376"/>
            <a:satOff val="17062"/>
            <a:lumOff val="369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B2BD1B-E0D4-4C74-9F71-33CCF1EC5445}">
      <dsp:nvSpPr>
        <dsp:cNvPr id="0" name=""/>
        <dsp:cNvSpPr/>
      </dsp:nvSpPr>
      <dsp:spPr>
        <a:xfrm>
          <a:off x="1845936" y="491623"/>
          <a:ext cx="4434009" cy="4434009"/>
        </a:xfrm>
        <a:prstGeom prst="blockArc">
          <a:avLst>
            <a:gd name="adj1" fmla="val 0"/>
            <a:gd name="adj2" fmla="val 2700000"/>
            <a:gd name="adj3" fmla="val 3428"/>
          </a:avLst>
        </a:prstGeom>
        <a:solidFill>
          <a:schemeClr val="accent5">
            <a:hueOff val="-2838251"/>
            <a:satOff val="11375"/>
            <a:lumOff val="24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C8F07F-A8A6-4883-A72D-9C34CC4F00A5}">
      <dsp:nvSpPr>
        <dsp:cNvPr id="0" name=""/>
        <dsp:cNvSpPr/>
      </dsp:nvSpPr>
      <dsp:spPr>
        <a:xfrm>
          <a:off x="1845936" y="491623"/>
          <a:ext cx="4434009" cy="4434009"/>
        </a:xfrm>
        <a:prstGeom prst="blockArc">
          <a:avLst>
            <a:gd name="adj1" fmla="val 18900000"/>
            <a:gd name="adj2" fmla="val 0"/>
            <a:gd name="adj3" fmla="val 3428"/>
          </a:avLst>
        </a:prstGeom>
        <a:solidFill>
          <a:schemeClr val="accent5">
            <a:hueOff val="-1419125"/>
            <a:satOff val="5687"/>
            <a:lumOff val="123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0CFF8C-1583-4105-96BB-D78A3D8D2D03}">
      <dsp:nvSpPr>
        <dsp:cNvPr id="0" name=""/>
        <dsp:cNvSpPr/>
      </dsp:nvSpPr>
      <dsp:spPr>
        <a:xfrm>
          <a:off x="1845936" y="491623"/>
          <a:ext cx="4434009" cy="4434009"/>
        </a:xfrm>
        <a:prstGeom prst="blockArc">
          <a:avLst>
            <a:gd name="adj1" fmla="val 16200000"/>
            <a:gd name="adj2" fmla="val 18900000"/>
            <a:gd name="adj3" fmla="val 3428"/>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A0AD34-9386-438C-91C7-ECD09FD738F2}">
      <dsp:nvSpPr>
        <dsp:cNvPr id="0" name=""/>
        <dsp:cNvSpPr/>
      </dsp:nvSpPr>
      <dsp:spPr>
        <a:xfrm>
          <a:off x="3309075" y="1954761"/>
          <a:ext cx="1507732" cy="150773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t>8 P’s of Service Marketing</a:t>
          </a:r>
        </a:p>
      </dsp:txBody>
      <dsp:txXfrm>
        <a:off x="3529877" y="2175563"/>
        <a:ext cx="1066128" cy="1066128"/>
      </dsp:txXfrm>
    </dsp:sp>
    <dsp:sp modelId="{650120A5-7547-4159-A680-8A29E951C31B}">
      <dsp:nvSpPr>
        <dsp:cNvPr id="0" name=""/>
        <dsp:cNvSpPr/>
      </dsp:nvSpPr>
      <dsp:spPr>
        <a:xfrm>
          <a:off x="3535235" y="1911"/>
          <a:ext cx="1055412" cy="105541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Product</a:t>
          </a:r>
        </a:p>
      </dsp:txBody>
      <dsp:txXfrm>
        <a:off x="3689797" y="156473"/>
        <a:ext cx="746288" cy="746288"/>
      </dsp:txXfrm>
    </dsp:sp>
    <dsp:sp modelId="{CFD1A9F7-2D70-4C26-9279-598EBA1C8F72}">
      <dsp:nvSpPr>
        <dsp:cNvPr id="0" name=""/>
        <dsp:cNvSpPr/>
      </dsp:nvSpPr>
      <dsp:spPr>
        <a:xfrm>
          <a:off x="5076027" y="640129"/>
          <a:ext cx="1055412" cy="1055412"/>
        </a:xfrm>
        <a:prstGeom prst="ellipse">
          <a:avLst/>
        </a:prstGeom>
        <a:solidFill>
          <a:schemeClr val="accent5">
            <a:hueOff val="-1419125"/>
            <a:satOff val="5687"/>
            <a:lumOff val="12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Price</a:t>
          </a:r>
        </a:p>
      </dsp:txBody>
      <dsp:txXfrm>
        <a:off x="5230589" y="794691"/>
        <a:ext cx="746288" cy="746288"/>
      </dsp:txXfrm>
    </dsp:sp>
    <dsp:sp modelId="{6B4FE3A7-1C38-43AC-A411-315C574CBD37}">
      <dsp:nvSpPr>
        <dsp:cNvPr id="0" name=""/>
        <dsp:cNvSpPr/>
      </dsp:nvSpPr>
      <dsp:spPr>
        <a:xfrm>
          <a:off x="5714245" y="2180921"/>
          <a:ext cx="1055412" cy="1055412"/>
        </a:xfrm>
        <a:prstGeom prst="ellipse">
          <a:avLst/>
        </a:prstGeom>
        <a:solidFill>
          <a:schemeClr val="accent5">
            <a:hueOff val="-2838251"/>
            <a:satOff val="11375"/>
            <a:lumOff val="24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Place</a:t>
          </a:r>
        </a:p>
      </dsp:txBody>
      <dsp:txXfrm>
        <a:off x="5868807" y="2335483"/>
        <a:ext cx="746288" cy="746288"/>
      </dsp:txXfrm>
    </dsp:sp>
    <dsp:sp modelId="{357C17FF-4325-43CC-8474-4E99E84BBC94}">
      <dsp:nvSpPr>
        <dsp:cNvPr id="0" name=""/>
        <dsp:cNvSpPr/>
      </dsp:nvSpPr>
      <dsp:spPr>
        <a:xfrm>
          <a:off x="5076027" y="3721714"/>
          <a:ext cx="1055412" cy="1055412"/>
        </a:xfrm>
        <a:prstGeom prst="ellipse">
          <a:avLst/>
        </a:prstGeom>
        <a:solidFill>
          <a:schemeClr val="accent5">
            <a:hueOff val="-4257376"/>
            <a:satOff val="17062"/>
            <a:lumOff val="36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Promotion</a:t>
          </a:r>
        </a:p>
      </dsp:txBody>
      <dsp:txXfrm>
        <a:off x="5230589" y="3876276"/>
        <a:ext cx="746288" cy="746288"/>
      </dsp:txXfrm>
    </dsp:sp>
    <dsp:sp modelId="{749D0B84-2185-4898-84FC-613B0D830CDD}">
      <dsp:nvSpPr>
        <dsp:cNvPr id="0" name=""/>
        <dsp:cNvSpPr/>
      </dsp:nvSpPr>
      <dsp:spPr>
        <a:xfrm>
          <a:off x="3535235" y="4359931"/>
          <a:ext cx="1055412" cy="1055412"/>
        </a:xfrm>
        <a:prstGeom prst="ellipse">
          <a:avLst/>
        </a:prstGeom>
        <a:solidFill>
          <a:schemeClr val="accent5">
            <a:hueOff val="-5676501"/>
            <a:satOff val="22749"/>
            <a:lumOff val="49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People</a:t>
          </a:r>
        </a:p>
      </dsp:txBody>
      <dsp:txXfrm>
        <a:off x="3689797" y="4514493"/>
        <a:ext cx="746288" cy="746288"/>
      </dsp:txXfrm>
    </dsp:sp>
    <dsp:sp modelId="{28D30A37-0AEE-4B5C-A7B0-EA27907E3C2B}">
      <dsp:nvSpPr>
        <dsp:cNvPr id="0" name=""/>
        <dsp:cNvSpPr/>
      </dsp:nvSpPr>
      <dsp:spPr>
        <a:xfrm>
          <a:off x="1994442" y="3721714"/>
          <a:ext cx="1055412" cy="1055412"/>
        </a:xfrm>
        <a:prstGeom prst="ellipse">
          <a:avLst/>
        </a:prstGeom>
        <a:solidFill>
          <a:schemeClr val="accent5">
            <a:hueOff val="-7095626"/>
            <a:satOff val="28436"/>
            <a:lumOff val="61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Process</a:t>
          </a:r>
        </a:p>
      </dsp:txBody>
      <dsp:txXfrm>
        <a:off x="2149004" y="3876276"/>
        <a:ext cx="746288" cy="746288"/>
      </dsp:txXfrm>
    </dsp:sp>
    <dsp:sp modelId="{D24F0BE3-610A-41D6-B690-C50C026B1508}">
      <dsp:nvSpPr>
        <dsp:cNvPr id="0" name=""/>
        <dsp:cNvSpPr/>
      </dsp:nvSpPr>
      <dsp:spPr>
        <a:xfrm>
          <a:off x="1356225" y="2180921"/>
          <a:ext cx="1055412" cy="1055412"/>
        </a:xfrm>
        <a:prstGeom prst="ellipse">
          <a:avLst/>
        </a:prstGeom>
        <a:solidFill>
          <a:schemeClr val="accent5">
            <a:hueOff val="-8514751"/>
            <a:satOff val="34124"/>
            <a:lumOff val="73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Physical Evidence</a:t>
          </a:r>
        </a:p>
      </dsp:txBody>
      <dsp:txXfrm>
        <a:off x="1510787" y="2335483"/>
        <a:ext cx="746288" cy="746288"/>
      </dsp:txXfrm>
    </dsp:sp>
    <dsp:sp modelId="{E1782233-469F-4404-B84C-1673F8033953}">
      <dsp:nvSpPr>
        <dsp:cNvPr id="0" name=""/>
        <dsp:cNvSpPr/>
      </dsp:nvSpPr>
      <dsp:spPr>
        <a:xfrm>
          <a:off x="1994442" y="640129"/>
          <a:ext cx="1055412" cy="1055412"/>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Productivity &amp; Quality</a:t>
          </a:r>
        </a:p>
      </dsp:txBody>
      <dsp:txXfrm>
        <a:off x="2149004" y="794691"/>
        <a:ext cx="746288" cy="74628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97B8A-460A-45BB-AA89-DD7F6E7DEAED}">
      <dsp:nvSpPr>
        <dsp:cNvPr id="0" name=""/>
        <dsp:cNvSpPr/>
      </dsp:nvSpPr>
      <dsp:spPr>
        <a:xfrm>
          <a:off x="1743837" y="1600103"/>
          <a:ext cx="2033801" cy="1759320"/>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Customer Loyalty</a:t>
          </a:r>
        </a:p>
      </dsp:txBody>
      <dsp:txXfrm>
        <a:off x="2080866" y="1891647"/>
        <a:ext cx="1359743" cy="1176232"/>
      </dsp:txXfrm>
    </dsp:sp>
    <dsp:sp modelId="{9FB6F0FA-B3A9-42A8-BE3D-8C87DB4859E7}">
      <dsp:nvSpPr>
        <dsp:cNvPr id="0" name=""/>
        <dsp:cNvSpPr/>
      </dsp:nvSpPr>
      <dsp:spPr>
        <a:xfrm>
          <a:off x="3017387" y="758387"/>
          <a:ext cx="767347" cy="661171"/>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CF786-B64A-48AE-8C6D-6CD836A7E632}">
      <dsp:nvSpPr>
        <dsp:cNvPr id="0" name=""/>
        <dsp:cNvSpPr/>
      </dsp:nvSpPr>
      <dsp:spPr>
        <a:xfrm>
          <a:off x="1931179" y="0"/>
          <a:ext cx="1666685" cy="1441878"/>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Improve Customer Experience</a:t>
          </a:r>
        </a:p>
      </dsp:txBody>
      <dsp:txXfrm>
        <a:off x="2207384" y="238950"/>
        <a:ext cx="1114275" cy="963978"/>
      </dsp:txXfrm>
    </dsp:sp>
    <dsp:sp modelId="{D6270E3C-E0B6-4375-90DC-4AA3DB889D49}">
      <dsp:nvSpPr>
        <dsp:cNvPr id="0" name=""/>
        <dsp:cNvSpPr/>
      </dsp:nvSpPr>
      <dsp:spPr>
        <a:xfrm>
          <a:off x="3912941" y="1994425"/>
          <a:ext cx="767347" cy="661171"/>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972B2-398B-4819-B2B5-DE6B7FAEA094}">
      <dsp:nvSpPr>
        <dsp:cNvPr id="0" name=""/>
        <dsp:cNvSpPr/>
      </dsp:nvSpPr>
      <dsp:spPr>
        <a:xfrm>
          <a:off x="3459724" y="886852"/>
          <a:ext cx="1666685" cy="1441878"/>
        </a:xfrm>
        <a:prstGeom prst="hexagon">
          <a:avLst>
            <a:gd name="adj" fmla="val 28570"/>
            <a:gd name="vf" fmla="val 115470"/>
          </a:avLst>
        </a:prstGeom>
        <a:solidFill>
          <a:schemeClr val="accent5">
            <a:hueOff val="-1986775"/>
            <a:satOff val="7962"/>
            <a:lumOff val="1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Reward Programs</a:t>
          </a:r>
        </a:p>
      </dsp:txBody>
      <dsp:txXfrm>
        <a:off x="3735929" y="1125802"/>
        <a:ext cx="1114275" cy="963978"/>
      </dsp:txXfrm>
    </dsp:sp>
    <dsp:sp modelId="{13E4E93C-530D-46D8-B532-75692F0D8A81}">
      <dsp:nvSpPr>
        <dsp:cNvPr id="0" name=""/>
        <dsp:cNvSpPr/>
      </dsp:nvSpPr>
      <dsp:spPr>
        <a:xfrm>
          <a:off x="3290832" y="3389680"/>
          <a:ext cx="767347" cy="661171"/>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7B8F6-CB66-44DA-ABED-7AE82E4F85BC}">
      <dsp:nvSpPr>
        <dsp:cNvPr id="0" name=""/>
        <dsp:cNvSpPr/>
      </dsp:nvSpPr>
      <dsp:spPr>
        <a:xfrm>
          <a:off x="3459724" y="2630300"/>
          <a:ext cx="1666685" cy="1441878"/>
        </a:xfrm>
        <a:prstGeom prst="hexagon">
          <a:avLst>
            <a:gd name="adj" fmla="val 28570"/>
            <a:gd name="vf" fmla="val 115470"/>
          </a:avLst>
        </a:prstGeom>
        <a:solidFill>
          <a:schemeClr val="accent5">
            <a:hueOff val="-3973551"/>
            <a:satOff val="15924"/>
            <a:lumOff val="3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Effectively handle complaints</a:t>
          </a:r>
        </a:p>
      </dsp:txBody>
      <dsp:txXfrm>
        <a:off x="3735929" y="2869250"/>
        <a:ext cx="1114275" cy="963978"/>
      </dsp:txXfrm>
    </dsp:sp>
    <dsp:sp modelId="{EA956C55-4030-40C3-B632-82E3C752B55B}">
      <dsp:nvSpPr>
        <dsp:cNvPr id="0" name=""/>
        <dsp:cNvSpPr/>
      </dsp:nvSpPr>
      <dsp:spPr>
        <a:xfrm>
          <a:off x="1747621" y="3534513"/>
          <a:ext cx="767347" cy="661171"/>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980E9-67B1-43AC-BB46-56CCB829FDDD}">
      <dsp:nvSpPr>
        <dsp:cNvPr id="0" name=""/>
        <dsp:cNvSpPr/>
      </dsp:nvSpPr>
      <dsp:spPr>
        <a:xfrm>
          <a:off x="1931179" y="3518145"/>
          <a:ext cx="1666685" cy="1441878"/>
        </a:xfrm>
        <a:prstGeom prst="hexagon">
          <a:avLst>
            <a:gd name="adj" fmla="val 28570"/>
            <a:gd name="vf" fmla="val 115470"/>
          </a:avLst>
        </a:prstGeom>
        <a:solidFill>
          <a:schemeClr val="accent5">
            <a:hueOff val="-5960326"/>
            <a:satOff val="23887"/>
            <a:lumOff val="5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Dedicated support team on standby</a:t>
          </a:r>
        </a:p>
      </dsp:txBody>
      <dsp:txXfrm>
        <a:off x="2207384" y="3757095"/>
        <a:ext cx="1114275" cy="963978"/>
      </dsp:txXfrm>
    </dsp:sp>
    <dsp:sp modelId="{6B0410E1-66D2-4B23-A424-26F27F68D49F}">
      <dsp:nvSpPr>
        <dsp:cNvPr id="0" name=""/>
        <dsp:cNvSpPr/>
      </dsp:nvSpPr>
      <dsp:spPr>
        <a:xfrm>
          <a:off x="837402" y="2298971"/>
          <a:ext cx="767347" cy="661171"/>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9BE79B-8DE2-4582-BDBD-A3E18EC23B6D}">
      <dsp:nvSpPr>
        <dsp:cNvPr id="0" name=""/>
        <dsp:cNvSpPr/>
      </dsp:nvSpPr>
      <dsp:spPr>
        <a:xfrm>
          <a:off x="395539" y="2631292"/>
          <a:ext cx="1666685" cy="1441878"/>
        </a:xfrm>
        <a:prstGeom prst="hexagon">
          <a:avLst>
            <a:gd name="adj" fmla="val 28570"/>
            <a:gd name="vf" fmla="val 115470"/>
          </a:avLst>
        </a:prstGeom>
        <a:solidFill>
          <a:schemeClr val="accent5">
            <a:hueOff val="-7947101"/>
            <a:satOff val="31849"/>
            <a:lumOff val="6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Personalized Services</a:t>
          </a:r>
        </a:p>
      </dsp:txBody>
      <dsp:txXfrm>
        <a:off x="671744" y="2870242"/>
        <a:ext cx="1114275" cy="963978"/>
      </dsp:txXfrm>
    </dsp:sp>
    <dsp:sp modelId="{EB4F849E-DD69-4BE2-B54A-0506E7E00099}">
      <dsp:nvSpPr>
        <dsp:cNvPr id="0" name=""/>
        <dsp:cNvSpPr/>
      </dsp:nvSpPr>
      <dsp:spPr>
        <a:xfrm>
          <a:off x="395539" y="884868"/>
          <a:ext cx="1666685" cy="1441878"/>
        </a:xfrm>
        <a:prstGeom prst="hexagon">
          <a:avLst>
            <a:gd name="adj" fmla="val 28570"/>
            <a:gd name="vf" fmla="val 11547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Word of Mouth promotion</a:t>
          </a:r>
        </a:p>
      </dsp:txBody>
      <dsp:txXfrm>
        <a:off x="671744" y="1123818"/>
        <a:ext cx="1114275" cy="96397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93538-AE72-45A1-9FFA-047ECD2EB2E1}">
      <dsp:nvSpPr>
        <dsp:cNvPr id="0" name=""/>
        <dsp:cNvSpPr/>
      </dsp:nvSpPr>
      <dsp:spPr>
        <a:xfrm>
          <a:off x="0" y="400049"/>
          <a:ext cx="4572000" cy="28575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6BEBA-097F-48BB-8EF8-86828DF25188}">
      <dsp:nvSpPr>
        <dsp:cNvPr id="0" name=""/>
        <dsp:cNvSpPr/>
      </dsp:nvSpPr>
      <dsp:spPr>
        <a:xfrm>
          <a:off x="580644" y="2372296"/>
          <a:ext cx="118872" cy="1188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62F28-3991-468F-9C6B-924E247AC746}">
      <dsp:nvSpPr>
        <dsp:cNvPr id="0" name=""/>
        <dsp:cNvSpPr/>
      </dsp:nvSpPr>
      <dsp:spPr>
        <a:xfrm>
          <a:off x="640080" y="2431732"/>
          <a:ext cx="1065276" cy="825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988" tIns="0" rIns="0" bIns="0" numCol="1" spcCol="1270" anchor="t" anchorCtr="0">
          <a:noAutofit/>
        </a:bodyPr>
        <a:lstStyle/>
        <a:p>
          <a:pPr marL="0" lvl="0" indent="0" algn="l" defTabSz="666750" rtl="0">
            <a:lnSpc>
              <a:spcPct val="90000"/>
            </a:lnSpc>
            <a:spcBef>
              <a:spcPct val="0"/>
            </a:spcBef>
            <a:spcAft>
              <a:spcPct val="35000"/>
            </a:spcAft>
            <a:buNone/>
          </a:pPr>
          <a:r>
            <a:rPr lang="en-US" sz="1500" kern="1200"/>
            <a:t>Seek out Competitors</a:t>
          </a:r>
          <a:endParaRPr lang="en-US" sz="1500" kern="1200">
            <a:latin typeface="Calibri"/>
          </a:endParaRPr>
        </a:p>
      </dsp:txBody>
      <dsp:txXfrm>
        <a:off x="640080" y="2431732"/>
        <a:ext cx="1065276" cy="825817"/>
      </dsp:txXfrm>
    </dsp:sp>
    <dsp:sp modelId="{48B5EA0C-B6F5-47EA-808D-8FEA4B161AF9}">
      <dsp:nvSpPr>
        <dsp:cNvPr id="0" name=""/>
        <dsp:cNvSpPr/>
      </dsp:nvSpPr>
      <dsp:spPr>
        <a:xfrm>
          <a:off x="1629918" y="1595627"/>
          <a:ext cx="214884" cy="21488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1599F-75D7-4BBB-B34E-378C744FF25A}">
      <dsp:nvSpPr>
        <dsp:cNvPr id="0" name=""/>
        <dsp:cNvSpPr/>
      </dsp:nvSpPr>
      <dsp:spPr>
        <a:xfrm>
          <a:off x="1737360" y="1703069"/>
          <a:ext cx="1097280" cy="1554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63" tIns="0" rIns="0" bIns="0" numCol="1" spcCol="1270" anchor="t" anchorCtr="0">
          <a:noAutofit/>
        </a:bodyPr>
        <a:lstStyle/>
        <a:p>
          <a:pPr marL="0" lvl="0" indent="0" algn="l" defTabSz="666750" rtl="0">
            <a:lnSpc>
              <a:spcPct val="90000"/>
            </a:lnSpc>
            <a:spcBef>
              <a:spcPct val="0"/>
            </a:spcBef>
            <a:spcAft>
              <a:spcPct val="35000"/>
            </a:spcAft>
            <a:buNone/>
          </a:pPr>
          <a:r>
            <a:rPr lang="en-US" sz="1500" kern="1200"/>
            <a:t>Use Focus Groups</a:t>
          </a:r>
          <a:endParaRPr lang="en-US" sz="1500" kern="1200">
            <a:latin typeface="Calibri"/>
          </a:endParaRPr>
        </a:p>
      </dsp:txBody>
      <dsp:txXfrm>
        <a:off x="1737360" y="1703069"/>
        <a:ext cx="1097280" cy="1554480"/>
      </dsp:txXfrm>
    </dsp:sp>
    <dsp:sp modelId="{F000B8DD-8977-4EF8-97F2-775C9DB2D498}">
      <dsp:nvSpPr>
        <dsp:cNvPr id="0" name=""/>
        <dsp:cNvSpPr/>
      </dsp:nvSpPr>
      <dsp:spPr>
        <a:xfrm>
          <a:off x="2891790" y="1122997"/>
          <a:ext cx="297180" cy="29718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A49071-257F-4B69-9FB5-1047C05DAAD7}">
      <dsp:nvSpPr>
        <dsp:cNvPr id="0" name=""/>
        <dsp:cNvSpPr/>
      </dsp:nvSpPr>
      <dsp:spPr>
        <a:xfrm>
          <a:off x="3040380" y="1271587"/>
          <a:ext cx="1097280" cy="1985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470" tIns="0" rIns="0" bIns="0" numCol="1" spcCol="1270" anchor="t" anchorCtr="0">
          <a:noAutofit/>
        </a:bodyPr>
        <a:lstStyle/>
        <a:p>
          <a:pPr marL="0" lvl="0" indent="0" algn="l" defTabSz="666750" rtl="0">
            <a:lnSpc>
              <a:spcPct val="90000"/>
            </a:lnSpc>
            <a:spcBef>
              <a:spcPct val="0"/>
            </a:spcBef>
            <a:spcAft>
              <a:spcPct val="35000"/>
            </a:spcAft>
            <a:buNone/>
          </a:pPr>
          <a:r>
            <a:rPr lang="en-US" sz="1500" kern="1200"/>
            <a:t>Seek Feedback</a:t>
          </a:r>
          <a:endParaRPr lang="en-US" sz="1500" kern="1200">
            <a:latin typeface="Calibri"/>
          </a:endParaRPr>
        </a:p>
      </dsp:txBody>
      <dsp:txXfrm>
        <a:off x="3040380" y="1271587"/>
        <a:ext cx="1097280" cy="1985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0C7E8-6AC5-234A-9A1F-8E09A89C4CE5}">
      <dsp:nvSpPr>
        <dsp:cNvPr id="0" name=""/>
        <dsp:cNvSpPr/>
      </dsp:nvSpPr>
      <dsp:spPr>
        <a:xfrm>
          <a:off x="-5526240" y="-846082"/>
          <a:ext cx="6579851" cy="6579851"/>
        </a:xfrm>
        <a:prstGeom prst="blockArc">
          <a:avLst>
            <a:gd name="adj1" fmla="val 18900000"/>
            <a:gd name="adj2" fmla="val 2700000"/>
            <a:gd name="adj3" fmla="val 328"/>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2C23F-0ADD-5343-9C62-5C8F29C04293}">
      <dsp:nvSpPr>
        <dsp:cNvPr id="0" name=""/>
        <dsp:cNvSpPr/>
      </dsp:nvSpPr>
      <dsp:spPr>
        <a:xfrm>
          <a:off x="551562" y="375765"/>
          <a:ext cx="9308013" cy="7519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838"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a:latin typeface="Calibri"/>
            </a:rPr>
            <a:t>Target people who </a:t>
          </a:r>
          <a:r>
            <a:rPr lang="en-US" sz="2200" kern="1200"/>
            <a:t>are finding success </a:t>
          </a:r>
          <a:r>
            <a:rPr lang="en-US" sz="2200" kern="1200">
              <a:latin typeface="Calibri"/>
            </a:rPr>
            <a:t>in their career</a:t>
          </a:r>
          <a:r>
            <a:rPr lang="en-US" sz="2200" kern="1200"/>
            <a:t>, have a taste of idealistic products &amp; values their own social status</a:t>
          </a:r>
        </a:p>
      </dsp:txBody>
      <dsp:txXfrm>
        <a:off x="551562" y="375765"/>
        <a:ext cx="9308013" cy="751921"/>
      </dsp:txXfrm>
    </dsp:sp>
    <dsp:sp modelId="{C1B469B8-A7F5-044C-B766-6EFA6F22E79B}">
      <dsp:nvSpPr>
        <dsp:cNvPr id="0" name=""/>
        <dsp:cNvSpPr/>
      </dsp:nvSpPr>
      <dsp:spPr>
        <a:xfrm>
          <a:off x="81611" y="281775"/>
          <a:ext cx="939902" cy="93990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A101B8-7BC8-4654-AB1C-7B1C1E9F773D}">
      <dsp:nvSpPr>
        <dsp:cNvPr id="0" name=""/>
        <dsp:cNvSpPr/>
      </dsp:nvSpPr>
      <dsp:spPr>
        <a:xfrm>
          <a:off x="982656" y="1503843"/>
          <a:ext cx="8876919" cy="75192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838"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a:t>To be profitable and to enhance long-term value </a:t>
          </a:r>
          <a:endParaRPr lang="en-US" sz="2200" kern="1200">
            <a:latin typeface="Calibri"/>
          </a:endParaRPr>
        </a:p>
      </dsp:txBody>
      <dsp:txXfrm>
        <a:off x="982656" y="1503843"/>
        <a:ext cx="8876919" cy="751921"/>
      </dsp:txXfrm>
    </dsp:sp>
    <dsp:sp modelId="{C94A9E3D-E620-486A-9A8C-2CFAFFE0FD47}">
      <dsp:nvSpPr>
        <dsp:cNvPr id="0" name=""/>
        <dsp:cNvSpPr/>
      </dsp:nvSpPr>
      <dsp:spPr>
        <a:xfrm>
          <a:off x="512705" y="1409853"/>
          <a:ext cx="939902" cy="939902"/>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58837B-7AB8-4E32-8A5D-F15830CE53B0}">
      <dsp:nvSpPr>
        <dsp:cNvPr id="0" name=""/>
        <dsp:cNvSpPr/>
      </dsp:nvSpPr>
      <dsp:spPr>
        <a:xfrm>
          <a:off x="982656" y="2631921"/>
          <a:ext cx="8876919" cy="75192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838"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t>Maintain core values as technology, innovation, performance, quality, reliability, exclusivity and customer satisfaction</a:t>
          </a:r>
          <a:endParaRPr lang="en-US" sz="2200" kern="1200">
            <a:latin typeface="Calibri"/>
          </a:endParaRPr>
        </a:p>
      </dsp:txBody>
      <dsp:txXfrm>
        <a:off x="982656" y="2631921"/>
        <a:ext cx="8876919" cy="751921"/>
      </dsp:txXfrm>
    </dsp:sp>
    <dsp:sp modelId="{77746DD3-3F3D-4796-9523-C2EA6DECD3FB}">
      <dsp:nvSpPr>
        <dsp:cNvPr id="0" name=""/>
        <dsp:cNvSpPr/>
      </dsp:nvSpPr>
      <dsp:spPr>
        <a:xfrm>
          <a:off x="512705" y="2537931"/>
          <a:ext cx="939902" cy="939902"/>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AFF7C8-D2AF-4014-9B76-5BC6F603F482}">
      <dsp:nvSpPr>
        <dsp:cNvPr id="0" name=""/>
        <dsp:cNvSpPr/>
      </dsp:nvSpPr>
      <dsp:spPr>
        <a:xfrm>
          <a:off x="551562" y="3759999"/>
          <a:ext cx="9308013" cy="75192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838"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a:latin typeface="Calibri"/>
            </a:rPr>
            <a:t>Work towards automation and electromobility</a:t>
          </a:r>
          <a:endParaRPr lang="en-US" sz="2200" kern="1200"/>
        </a:p>
      </dsp:txBody>
      <dsp:txXfrm>
        <a:off x="551562" y="3759999"/>
        <a:ext cx="9308013" cy="751921"/>
      </dsp:txXfrm>
    </dsp:sp>
    <dsp:sp modelId="{0D394455-774C-8641-B1B5-B16B28FE01CC}">
      <dsp:nvSpPr>
        <dsp:cNvPr id="0" name=""/>
        <dsp:cNvSpPr/>
      </dsp:nvSpPr>
      <dsp:spPr>
        <a:xfrm>
          <a:off x="81611" y="3666009"/>
          <a:ext cx="939902" cy="93990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07E5A-421B-4E25-A196-7B4E0D06DE00}">
      <dsp:nvSpPr>
        <dsp:cNvPr id="0" name=""/>
        <dsp:cNvSpPr/>
      </dsp:nvSpPr>
      <dsp:spPr>
        <a:xfrm>
          <a:off x="2158" y="996442"/>
          <a:ext cx="1887450" cy="75498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a:rPr>
            <a:t>Producer</a:t>
          </a:r>
          <a:endParaRPr lang="en-US" sz="2000" kern="1200"/>
        </a:p>
      </dsp:txBody>
      <dsp:txXfrm>
        <a:off x="2158" y="996442"/>
        <a:ext cx="1698705" cy="754980"/>
      </dsp:txXfrm>
    </dsp:sp>
    <dsp:sp modelId="{DAB3E766-2F9B-49D7-958D-8447CE4464AE}">
      <dsp:nvSpPr>
        <dsp:cNvPr id="0" name=""/>
        <dsp:cNvSpPr/>
      </dsp:nvSpPr>
      <dsp:spPr>
        <a:xfrm>
          <a:off x="1512119" y="996442"/>
          <a:ext cx="1887450" cy="75498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a:rPr>
            <a:t>Dealer</a:t>
          </a:r>
          <a:endParaRPr lang="en-US" sz="2000" kern="1200"/>
        </a:p>
      </dsp:txBody>
      <dsp:txXfrm>
        <a:off x="1889609" y="996442"/>
        <a:ext cx="1132470" cy="754980"/>
      </dsp:txXfrm>
    </dsp:sp>
    <dsp:sp modelId="{57ADD90F-FE10-4B5E-A7F7-0324CAE7B1B0}">
      <dsp:nvSpPr>
        <dsp:cNvPr id="0" name=""/>
        <dsp:cNvSpPr/>
      </dsp:nvSpPr>
      <dsp:spPr>
        <a:xfrm>
          <a:off x="3022079" y="996442"/>
          <a:ext cx="1887450" cy="75498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a:rPr>
            <a:t>Customer</a:t>
          </a:r>
          <a:endParaRPr lang="en-US" sz="2000" kern="1200"/>
        </a:p>
      </dsp:txBody>
      <dsp:txXfrm>
        <a:off x="3399569" y="996442"/>
        <a:ext cx="1132470" cy="75498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F9641-68F8-4633-B1EF-577B2269998A}">
      <dsp:nvSpPr>
        <dsp:cNvPr id="0" name=""/>
        <dsp:cNvSpPr/>
      </dsp:nvSpPr>
      <dsp:spPr>
        <a:xfrm>
          <a:off x="32237" y="1458"/>
          <a:ext cx="1874745" cy="112484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Onboarding Time</a:t>
          </a:r>
        </a:p>
      </dsp:txBody>
      <dsp:txXfrm>
        <a:off x="32237" y="1458"/>
        <a:ext cx="1874745" cy="1124847"/>
      </dsp:txXfrm>
    </dsp:sp>
    <dsp:sp modelId="{2568130A-AD8F-477B-8613-7CB670A17171}">
      <dsp:nvSpPr>
        <dsp:cNvPr id="0" name=""/>
        <dsp:cNvSpPr/>
      </dsp:nvSpPr>
      <dsp:spPr>
        <a:xfrm>
          <a:off x="2094458" y="1458"/>
          <a:ext cx="1874745" cy="1124847"/>
        </a:xfrm>
        <a:prstGeom prst="rect">
          <a:avLst/>
        </a:prstGeom>
        <a:solidFill>
          <a:schemeClr val="accent4">
            <a:hueOff val="-343444"/>
            <a:satOff val="2069"/>
            <a:lumOff val="1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Cost per Hire</a:t>
          </a:r>
        </a:p>
      </dsp:txBody>
      <dsp:txXfrm>
        <a:off x="2094458" y="1458"/>
        <a:ext cx="1874745" cy="1124847"/>
      </dsp:txXfrm>
    </dsp:sp>
    <dsp:sp modelId="{C16017D5-9BD3-429F-9302-564862D7A406}">
      <dsp:nvSpPr>
        <dsp:cNvPr id="0" name=""/>
        <dsp:cNvSpPr/>
      </dsp:nvSpPr>
      <dsp:spPr>
        <a:xfrm>
          <a:off x="4156678" y="1458"/>
          <a:ext cx="1874745" cy="1124847"/>
        </a:xfrm>
        <a:prstGeom prst="rect">
          <a:avLst/>
        </a:prstGeom>
        <a:solidFill>
          <a:schemeClr val="accent4">
            <a:hueOff val="-686888"/>
            <a:satOff val="4138"/>
            <a:lumOff val="3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Early Turnover</a:t>
          </a:r>
        </a:p>
      </dsp:txBody>
      <dsp:txXfrm>
        <a:off x="4156678" y="1458"/>
        <a:ext cx="1874745" cy="1124847"/>
      </dsp:txXfrm>
    </dsp:sp>
    <dsp:sp modelId="{6824AA87-E2CA-4D04-9FAA-4F8E620F42D0}">
      <dsp:nvSpPr>
        <dsp:cNvPr id="0" name=""/>
        <dsp:cNvSpPr/>
      </dsp:nvSpPr>
      <dsp:spPr>
        <a:xfrm>
          <a:off x="6218899" y="1458"/>
          <a:ext cx="1874745" cy="1124847"/>
        </a:xfrm>
        <a:prstGeom prst="rect">
          <a:avLst/>
        </a:prstGeom>
        <a:solidFill>
          <a:schemeClr val="accent4">
            <a:hueOff val="-1030331"/>
            <a:satOff val="6207"/>
            <a:lumOff val="4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Time since promotion</a:t>
          </a:r>
        </a:p>
      </dsp:txBody>
      <dsp:txXfrm>
        <a:off x="6218899" y="1458"/>
        <a:ext cx="1874745" cy="1124847"/>
      </dsp:txXfrm>
    </dsp:sp>
    <dsp:sp modelId="{3549DCFD-3482-4ED3-9A40-24025291EB23}">
      <dsp:nvSpPr>
        <dsp:cNvPr id="0" name=""/>
        <dsp:cNvSpPr/>
      </dsp:nvSpPr>
      <dsp:spPr>
        <a:xfrm>
          <a:off x="32237" y="1313780"/>
          <a:ext cx="1874745" cy="1124847"/>
        </a:xfrm>
        <a:prstGeom prst="rect">
          <a:avLst/>
        </a:prstGeom>
        <a:solidFill>
          <a:schemeClr val="accent4">
            <a:hueOff val="-1373775"/>
            <a:satOff val="8277"/>
            <a:lumOff val="6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Revenue per employee</a:t>
          </a:r>
        </a:p>
      </dsp:txBody>
      <dsp:txXfrm>
        <a:off x="32237" y="1313780"/>
        <a:ext cx="1874745" cy="1124847"/>
      </dsp:txXfrm>
    </dsp:sp>
    <dsp:sp modelId="{04E94471-91E0-45BD-ABCC-A5E394C2305D}">
      <dsp:nvSpPr>
        <dsp:cNvPr id="0" name=""/>
        <dsp:cNvSpPr/>
      </dsp:nvSpPr>
      <dsp:spPr>
        <a:xfrm>
          <a:off x="2094458" y="1313780"/>
          <a:ext cx="1874745" cy="1124847"/>
        </a:xfrm>
        <a:prstGeom prst="rect">
          <a:avLst/>
        </a:prstGeom>
        <a:solidFill>
          <a:schemeClr val="accent4">
            <a:hueOff val="-1717219"/>
            <a:satOff val="10346"/>
            <a:lumOff val="8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Training expense</a:t>
          </a:r>
        </a:p>
      </dsp:txBody>
      <dsp:txXfrm>
        <a:off x="2094458" y="1313780"/>
        <a:ext cx="1874745" cy="1124847"/>
      </dsp:txXfrm>
    </dsp:sp>
    <dsp:sp modelId="{B77892F2-5564-41DB-83D6-93AC52065B69}">
      <dsp:nvSpPr>
        <dsp:cNvPr id="0" name=""/>
        <dsp:cNvSpPr/>
      </dsp:nvSpPr>
      <dsp:spPr>
        <a:xfrm>
          <a:off x="4156678" y="1313780"/>
          <a:ext cx="1874745" cy="1124847"/>
        </a:xfrm>
        <a:prstGeom prst="rect">
          <a:avLst/>
        </a:prstGeom>
        <a:solidFill>
          <a:schemeClr val="accent4">
            <a:hueOff val="-2060663"/>
            <a:satOff val="12415"/>
            <a:lumOff val="9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Training Effectiveness Index</a:t>
          </a:r>
        </a:p>
      </dsp:txBody>
      <dsp:txXfrm>
        <a:off x="4156678" y="1313780"/>
        <a:ext cx="1874745" cy="1124847"/>
      </dsp:txXfrm>
    </dsp:sp>
    <dsp:sp modelId="{65914894-4309-4D4F-8A7B-BB6EB23FDEF3}">
      <dsp:nvSpPr>
        <dsp:cNvPr id="0" name=""/>
        <dsp:cNvSpPr/>
      </dsp:nvSpPr>
      <dsp:spPr>
        <a:xfrm>
          <a:off x="6218899" y="1313780"/>
          <a:ext cx="1874745" cy="1124847"/>
        </a:xfrm>
        <a:prstGeom prst="rect">
          <a:avLst/>
        </a:prstGeom>
        <a:solidFill>
          <a:schemeClr val="accent4">
            <a:hueOff val="-2404107"/>
            <a:satOff val="14484"/>
            <a:lumOff val="11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Performance and Potential</a:t>
          </a:r>
        </a:p>
      </dsp:txBody>
      <dsp:txXfrm>
        <a:off x="6218899" y="1313780"/>
        <a:ext cx="1874745" cy="1124847"/>
      </dsp:txXfrm>
    </dsp:sp>
    <dsp:sp modelId="{2E8C4468-0F47-4FD0-84AC-03259D7A37A6}">
      <dsp:nvSpPr>
        <dsp:cNvPr id="0" name=""/>
        <dsp:cNvSpPr/>
      </dsp:nvSpPr>
      <dsp:spPr>
        <a:xfrm>
          <a:off x="32237" y="2626102"/>
          <a:ext cx="1874745" cy="1124847"/>
        </a:xfrm>
        <a:prstGeom prst="rect">
          <a:avLst/>
        </a:prstGeom>
        <a:solidFill>
          <a:schemeClr val="accent4">
            <a:hueOff val="-2747551"/>
            <a:satOff val="16553"/>
            <a:lumOff val="13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Billable hours</a:t>
          </a:r>
        </a:p>
      </dsp:txBody>
      <dsp:txXfrm>
        <a:off x="32237" y="2626102"/>
        <a:ext cx="1874745" cy="1124847"/>
      </dsp:txXfrm>
    </dsp:sp>
    <dsp:sp modelId="{AC3747DA-D65C-4A34-9F1A-F88F0F4C356D}">
      <dsp:nvSpPr>
        <dsp:cNvPr id="0" name=""/>
        <dsp:cNvSpPr/>
      </dsp:nvSpPr>
      <dsp:spPr>
        <a:xfrm>
          <a:off x="2094458" y="2626102"/>
          <a:ext cx="1874745" cy="1124847"/>
        </a:xfrm>
        <a:prstGeom prst="rect">
          <a:avLst/>
        </a:prstGeom>
        <a:solidFill>
          <a:schemeClr val="accent4">
            <a:hueOff val="-3090994"/>
            <a:satOff val="18622"/>
            <a:lumOff val="14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Engagement Rating</a:t>
          </a:r>
        </a:p>
      </dsp:txBody>
      <dsp:txXfrm>
        <a:off x="2094458" y="2626102"/>
        <a:ext cx="1874745" cy="1124847"/>
      </dsp:txXfrm>
    </dsp:sp>
    <dsp:sp modelId="{2B647F02-AA2B-470E-A3FE-E07E3CB20075}">
      <dsp:nvSpPr>
        <dsp:cNvPr id="0" name=""/>
        <dsp:cNvSpPr/>
      </dsp:nvSpPr>
      <dsp:spPr>
        <a:xfrm>
          <a:off x="4156678" y="2626102"/>
          <a:ext cx="1874745" cy="1124847"/>
        </a:xfrm>
        <a:prstGeom prst="rect">
          <a:avLst/>
        </a:prstGeom>
        <a:solidFill>
          <a:schemeClr val="accent4">
            <a:hueOff val="-3434438"/>
            <a:satOff val="20692"/>
            <a:lumOff val="16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Turnover</a:t>
          </a:r>
        </a:p>
      </dsp:txBody>
      <dsp:txXfrm>
        <a:off x="4156678" y="2626102"/>
        <a:ext cx="1874745" cy="1124847"/>
      </dsp:txXfrm>
    </dsp:sp>
    <dsp:sp modelId="{EF935A8D-F6F0-421C-90D6-50A7B3D5F498}">
      <dsp:nvSpPr>
        <dsp:cNvPr id="0" name=""/>
        <dsp:cNvSpPr/>
      </dsp:nvSpPr>
      <dsp:spPr>
        <a:xfrm>
          <a:off x="6218899" y="2626102"/>
          <a:ext cx="1874745" cy="1124847"/>
        </a:xfrm>
        <a:prstGeom prst="rect">
          <a:avLst/>
        </a:prstGeom>
        <a:solidFill>
          <a:schemeClr val="accent4">
            <a:hueOff val="-3777882"/>
            <a:satOff val="22761"/>
            <a:lumOff val="1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Attrition Rate</a:t>
          </a:r>
        </a:p>
      </dsp:txBody>
      <dsp:txXfrm>
        <a:off x="6218899" y="2626102"/>
        <a:ext cx="1874745" cy="1124847"/>
      </dsp:txXfrm>
    </dsp:sp>
    <dsp:sp modelId="{11A2E8FB-6CF0-4CCB-9481-09E02BBAE4DF}">
      <dsp:nvSpPr>
        <dsp:cNvPr id="0" name=""/>
        <dsp:cNvSpPr/>
      </dsp:nvSpPr>
      <dsp:spPr>
        <a:xfrm>
          <a:off x="2094458" y="3938424"/>
          <a:ext cx="1874745" cy="1124847"/>
        </a:xfrm>
        <a:prstGeom prst="rect">
          <a:avLst/>
        </a:prstGeom>
        <a:solidFill>
          <a:schemeClr val="accent4">
            <a:hueOff val="-4121326"/>
            <a:satOff val="24830"/>
            <a:lumOff val="19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Absenteeism</a:t>
          </a:r>
        </a:p>
      </dsp:txBody>
      <dsp:txXfrm>
        <a:off x="2094458" y="3938424"/>
        <a:ext cx="1874745" cy="1124847"/>
      </dsp:txXfrm>
    </dsp:sp>
    <dsp:sp modelId="{035CAF19-F255-4CE8-86FD-73AA1DE0FAE3}">
      <dsp:nvSpPr>
        <dsp:cNvPr id="0" name=""/>
        <dsp:cNvSpPr/>
      </dsp:nvSpPr>
      <dsp:spPr>
        <a:xfrm>
          <a:off x="4156678" y="3938424"/>
          <a:ext cx="1874745" cy="1124847"/>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Employee Happiness</a:t>
          </a:r>
        </a:p>
      </dsp:txBody>
      <dsp:txXfrm>
        <a:off x="4156678" y="3938424"/>
        <a:ext cx="1874745" cy="112484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036DE-2CEB-4DB0-8DAC-0ECFBFC958AB}">
      <dsp:nvSpPr>
        <dsp:cNvPr id="0" name=""/>
        <dsp:cNvSpPr/>
      </dsp:nvSpPr>
      <dsp:spPr>
        <a:xfrm>
          <a:off x="151" y="2569516"/>
          <a:ext cx="1384767" cy="11421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IN" sz="1000" kern="1200"/>
            <a:t>AI- Based management in vehicles</a:t>
          </a:r>
        </a:p>
        <a:p>
          <a:pPr marL="57150" lvl="1" indent="-57150" algn="l" defTabSz="444500">
            <a:lnSpc>
              <a:spcPct val="90000"/>
            </a:lnSpc>
            <a:spcBef>
              <a:spcPct val="0"/>
            </a:spcBef>
            <a:spcAft>
              <a:spcPct val="15000"/>
            </a:spcAft>
            <a:buChar char="•"/>
          </a:pPr>
          <a:r>
            <a:rPr lang="en-IN" sz="1000" kern="1200"/>
            <a:t>Acoustic Analytics</a:t>
          </a:r>
        </a:p>
        <a:p>
          <a:pPr marL="57150" lvl="1" indent="-57150" algn="l" defTabSz="444500">
            <a:lnSpc>
              <a:spcPct val="90000"/>
            </a:lnSpc>
            <a:spcBef>
              <a:spcPct val="0"/>
            </a:spcBef>
            <a:spcAft>
              <a:spcPct val="15000"/>
            </a:spcAft>
            <a:buChar char="•"/>
          </a:pPr>
          <a:r>
            <a:rPr lang="en-IN" sz="1000" kern="1200"/>
            <a:t>Requirements Management</a:t>
          </a:r>
        </a:p>
      </dsp:txBody>
      <dsp:txXfrm>
        <a:off x="26435" y="2595800"/>
        <a:ext cx="1332199" cy="844830"/>
      </dsp:txXfrm>
    </dsp:sp>
    <dsp:sp modelId="{8D96E072-5BAD-46AA-92A9-E8AB8D6B5F8B}">
      <dsp:nvSpPr>
        <dsp:cNvPr id="0" name=""/>
        <dsp:cNvSpPr/>
      </dsp:nvSpPr>
      <dsp:spPr>
        <a:xfrm>
          <a:off x="779717" y="2846434"/>
          <a:ext cx="1519911" cy="1519911"/>
        </a:xfrm>
        <a:prstGeom prst="leftCircularArrow">
          <a:avLst>
            <a:gd name="adj1" fmla="val 3107"/>
            <a:gd name="adj2" fmla="val 381946"/>
            <a:gd name="adj3" fmla="val 2157457"/>
            <a:gd name="adj4" fmla="val 9024489"/>
            <a:gd name="adj5" fmla="val 3625"/>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3965B9-1F8C-43BD-80E2-8D5E0C171475}">
      <dsp:nvSpPr>
        <dsp:cNvPr id="0" name=""/>
        <dsp:cNvSpPr/>
      </dsp:nvSpPr>
      <dsp:spPr>
        <a:xfrm>
          <a:off x="307877" y="3466915"/>
          <a:ext cx="1230904" cy="48949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a:t>Research &amp; Development</a:t>
          </a:r>
        </a:p>
      </dsp:txBody>
      <dsp:txXfrm>
        <a:off x="322214" y="3481252"/>
        <a:ext cx="1202230" cy="460816"/>
      </dsp:txXfrm>
    </dsp:sp>
    <dsp:sp modelId="{C9F07425-1EF6-4150-A7AE-C02C7EA5AFE3}">
      <dsp:nvSpPr>
        <dsp:cNvPr id="0" name=""/>
        <dsp:cNvSpPr/>
      </dsp:nvSpPr>
      <dsp:spPr>
        <a:xfrm>
          <a:off x="1763665" y="2569516"/>
          <a:ext cx="1384767" cy="11421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655646"/>
              <a:satOff val="6635"/>
              <a:lumOff val="14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IN" sz="1000" kern="1200"/>
            <a:t>Integrating AI with facility and robot control systems</a:t>
          </a:r>
        </a:p>
      </dsp:txBody>
      <dsp:txXfrm>
        <a:off x="1789949" y="2840545"/>
        <a:ext cx="1332199" cy="844830"/>
      </dsp:txXfrm>
    </dsp:sp>
    <dsp:sp modelId="{C8638843-C93C-4EFB-A6B2-EE71DF8ACE02}">
      <dsp:nvSpPr>
        <dsp:cNvPr id="0" name=""/>
        <dsp:cNvSpPr/>
      </dsp:nvSpPr>
      <dsp:spPr>
        <a:xfrm>
          <a:off x="2531691" y="1870049"/>
          <a:ext cx="1696853" cy="1696853"/>
        </a:xfrm>
        <a:prstGeom prst="circularArrow">
          <a:avLst>
            <a:gd name="adj1" fmla="val 2783"/>
            <a:gd name="adj2" fmla="val 339525"/>
            <a:gd name="adj3" fmla="val 19484964"/>
            <a:gd name="adj4" fmla="val 12575511"/>
            <a:gd name="adj5" fmla="val 3247"/>
          </a:avLst>
        </a:prstGeom>
        <a:solidFill>
          <a:schemeClr val="accent5">
            <a:hueOff val="-1986775"/>
            <a:satOff val="7962"/>
            <a:lumOff val="172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F03ADF-5521-4354-AFF6-77FB890D20DB}">
      <dsp:nvSpPr>
        <dsp:cNvPr id="0" name=""/>
        <dsp:cNvSpPr/>
      </dsp:nvSpPr>
      <dsp:spPr>
        <a:xfrm>
          <a:off x="2071391" y="2324771"/>
          <a:ext cx="1230904" cy="489490"/>
        </a:xfrm>
        <a:prstGeom prst="roundRect">
          <a:avLst>
            <a:gd name="adj" fmla="val 10000"/>
          </a:avLst>
        </a:prstGeom>
        <a:solidFill>
          <a:schemeClr val="accent5">
            <a:hueOff val="-1655646"/>
            <a:satOff val="6635"/>
            <a:lumOff val="14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a:t>Supply Chain Management and Logistics</a:t>
          </a:r>
        </a:p>
      </dsp:txBody>
      <dsp:txXfrm>
        <a:off x="2085728" y="2339108"/>
        <a:ext cx="1202230" cy="460816"/>
      </dsp:txXfrm>
    </dsp:sp>
    <dsp:sp modelId="{DEC4B21A-DA10-4AE1-B80E-61BF8DEA81EF}">
      <dsp:nvSpPr>
        <dsp:cNvPr id="0" name=""/>
        <dsp:cNvSpPr/>
      </dsp:nvSpPr>
      <dsp:spPr>
        <a:xfrm>
          <a:off x="3527179" y="2569516"/>
          <a:ext cx="1384767" cy="11421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IN" sz="1000" kern="1200"/>
            <a:t>Dust Particle Analysis</a:t>
          </a:r>
        </a:p>
        <a:p>
          <a:pPr marL="57150" lvl="1" indent="-57150" algn="l" defTabSz="444500">
            <a:lnSpc>
              <a:spcPct val="90000"/>
            </a:lnSpc>
            <a:spcBef>
              <a:spcPct val="0"/>
            </a:spcBef>
            <a:spcAft>
              <a:spcPct val="15000"/>
            </a:spcAft>
            <a:buChar char="•"/>
          </a:pPr>
          <a:r>
            <a:rPr lang="en-IN" sz="1000" kern="1200"/>
            <a:t>Pseudo Defects</a:t>
          </a:r>
        </a:p>
        <a:p>
          <a:pPr marL="57150" lvl="1" indent="-57150" algn="l" defTabSz="444500" rtl="0">
            <a:lnSpc>
              <a:spcPct val="90000"/>
            </a:lnSpc>
            <a:spcBef>
              <a:spcPct val="0"/>
            </a:spcBef>
            <a:spcAft>
              <a:spcPct val="15000"/>
            </a:spcAft>
            <a:buChar char="•"/>
          </a:pPr>
          <a:r>
            <a:rPr lang="en-IN" sz="1000" kern="1200"/>
            <a:t>Quality checks and automated assembly</a:t>
          </a:r>
          <a:r>
            <a:rPr lang="en-IN" sz="1000" kern="1200">
              <a:latin typeface="Calibri"/>
            </a:rPr>
            <a:t> </a:t>
          </a:r>
          <a:endParaRPr lang="en-IN" sz="1000" kern="1200"/>
        </a:p>
      </dsp:txBody>
      <dsp:txXfrm>
        <a:off x="3553463" y="2595800"/>
        <a:ext cx="1332199" cy="844830"/>
      </dsp:txXfrm>
    </dsp:sp>
    <dsp:sp modelId="{D1024F6D-1107-4DE2-83A7-568D89FC9438}">
      <dsp:nvSpPr>
        <dsp:cNvPr id="0" name=""/>
        <dsp:cNvSpPr/>
      </dsp:nvSpPr>
      <dsp:spPr>
        <a:xfrm>
          <a:off x="4306745" y="2846434"/>
          <a:ext cx="1519911" cy="1519911"/>
        </a:xfrm>
        <a:prstGeom prst="leftCircularArrow">
          <a:avLst>
            <a:gd name="adj1" fmla="val 3107"/>
            <a:gd name="adj2" fmla="val 381946"/>
            <a:gd name="adj3" fmla="val 2157457"/>
            <a:gd name="adj4" fmla="val 9024489"/>
            <a:gd name="adj5" fmla="val 3625"/>
          </a:avLst>
        </a:prstGeom>
        <a:solidFill>
          <a:schemeClr val="accent5">
            <a:hueOff val="-3973551"/>
            <a:satOff val="15924"/>
            <a:lumOff val="345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405D16-E218-4D0F-B35C-4F1E057BD9D2}">
      <dsp:nvSpPr>
        <dsp:cNvPr id="0" name=""/>
        <dsp:cNvSpPr/>
      </dsp:nvSpPr>
      <dsp:spPr>
        <a:xfrm>
          <a:off x="3834905" y="3466915"/>
          <a:ext cx="1230904" cy="489490"/>
        </a:xfrm>
        <a:prstGeom prst="roundRect">
          <a:avLst>
            <a:gd name="adj" fmla="val 10000"/>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a:t>Production</a:t>
          </a:r>
        </a:p>
      </dsp:txBody>
      <dsp:txXfrm>
        <a:off x="3849242" y="3481252"/>
        <a:ext cx="1202230" cy="460816"/>
      </dsp:txXfrm>
    </dsp:sp>
    <dsp:sp modelId="{50508BAD-CE3C-4804-ABFB-9614276F4A27}">
      <dsp:nvSpPr>
        <dsp:cNvPr id="0" name=""/>
        <dsp:cNvSpPr/>
      </dsp:nvSpPr>
      <dsp:spPr>
        <a:xfrm>
          <a:off x="5290693" y="2569516"/>
          <a:ext cx="1384767" cy="11421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IN" sz="1000" kern="1200"/>
            <a:t>Dealer service desk</a:t>
          </a:r>
        </a:p>
        <a:p>
          <a:pPr marL="57150" lvl="1" indent="-57150" algn="l" defTabSz="444500">
            <a:lnSpc>
              <a:spcPct val="90000"/>
            </a:lnSpc>
            <a:spcBef>
              <a:spcPct val="0"/>
            </a:spcBef>
            <a:spcAft>
              <a:spcPct val="15000"/>
            </a:spcAft>
            <a:buChar char="•"/>
          </a:pPr>
          <a:r>
            <a:rPr lang="en-IN" sz="1000" kern="1200"/>
            <a:t>AI and customer interaction</a:t>
          </a:r>
        </a:p>
      </dsp:txBody>
      <dsp:txXfrm>
        <a:off x="5316977" y="2840545"/>
        <a:ext cx="1332199" cy="844830"/>
      </dsp:txXfrm>
    </dsp:sp>
    <dsp:sp modelId="{E065E8C7-E443-4890-82BE-45C4F13C8F0B}">
      <dsp:nvSpPr>
        <dsp:cNvPr id="0" name=""/>
        <dsp:cNvSpPr/>
      </dsp:nvSpPr>
      <dsp:spPr>
        <a:xfrm>
          <a:off x="6058719" y="1870049"/>
          <a:ext cx="1696853" cy="1696853"/>
        </a:xfrm>
        <a:prstGeom prst="circularArrow">
          <a:avLst>
            <a:gd name="adj1" fmla="val 2783"/>
            <a:gd name="adj2" fmla="val 339525"/>
            <a:gd name="adj3" fmla="val 19484964"/>
            <a:gd name="adj4" fmla="val 12575511"/>
            <a:gd name="adj5" fmla="val 3247"/>
          </a:avLst>
        </a:prstGeom>
        <a:solidFill>
          <a:schemeClr val="accent5">
            <a:hueOff val="-5960326"/>
            <a:satOff val="23887"/>
            <a:lumOff val="517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D00DB1-0615-4531-98EA-37B3E75A7741}">
      <dsp:nvSpPr>
        <dsp:cNvPr id="0" name=""/>
        <dsp:cNvSpPr/>
      </dsp:nvSpPr>
      <dsp:spPr>
        <a:xfrm>
          <a:off x="5598419" y="2324771"/>
          <a:ext cx="1230904" cy="489490"/>
        </a:xfrm>
        <a:prstGeom prst="roundRect">
          <a:avLst>
            <a:gd name="adj" fmla="val 100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a:t>After Sales &amp; Customer Service</a:t>
          </a:r>
        </a:p>
      </dsp:txBody>
      <dsp:txXfrm>
        <a:off x="5612756" y="2339108"/>
        <a:ext cx="1202230" cy="460816"/>
      </dsp:txXfrm>
    </dsp:sp>
    <dsp:sp modelId="{9278091A-6E8D-4741-AE00-C6EA39738A62}">
      <dsp:nvSpPr>
        <dsp:cNvPr id="0" name=""/>
        <dsp:cNvSpPr/>
      </dsp:nvSpPr>
      <dsp:spPr>
        <a:xfrm>
          <a:off x="7054206" y="2569516"/>
          <a:ext cx="1384767" cy="11421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IN" sz="1000" kern="1200"/>
            <a:t>Energy Consumption data being analysed for tapping undiscovered patterns of usage</a:t>
          </a:r>
        </a:p>
      </dsp:txBody>
      <dsp:txXfrm>
        <a:off x="7080490" y="2595800"/>
        <a:ext cx="1332199" cy="844830"/>
      </dsp:txXfrm>
    </dsp:sp>
    <dsp:sp modelId="{A82805B9-8F6B-444A-97BC-36EF6715743B}">
      <dsp:nvSpPr>
        <dsp:cNvPr id="0" name=""/>
        <dsp:cNvSpPr/>
      </dsp:nvSpPr>
      <dsp:spPr>
        <a:xfrm>
          <a:off x="7833773" y="2846434"/>
          <a:ext cx="1519911" cy="1519911"/>
        </a:xfrm>
        <a:prstGeom prst="leftCircularArrow">
          <a:avLst>
            <a:gd name="adj1" fmla="val 3107"/>
            <a:gd name="adj2" fmla="val 381946"/>
            <a:gd name="adj3" fmla="val 2157457"/>
            <a:gd name="adj4" fmla="val 9024489"/>
            <a:gd name="adj5" fmla="val 3625"/>
          </a:avLst>
        </a:prstGeom>
        <a:solidFill>
          <a:schemeClr val="accent5">
            <a:hueOff val="-7947101"/>
            <a:satOff val="31849"/>
            <a:lumOff val="69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0198F2-546E-4A6C-BE5A-2011D51A3D84}">
      <dsp:nvSpPr>
        <dsp:cNvPr id="0" name=""/>
        <dsp:cNvSpPr/>
      </dsp:nvSpPr>
      <dsp:spPr>
        <a:xfrm>
          <a:off x="7361933" y="3466915"/>
          <a:ext cx="1230904" cy="489490"/>
        </a:xfrm>
        <a:prstGeom prst="roundRect">
          <a:avLst>
            <a:gd name="adj" fmla="val 10000"/>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a:t>Buildings Management</a:t>
          </a:r>
        </a:p>
      </dsp:txBody>
      <dsp:txXfrm>
        <a:off x="7376270" y="3481252"/>
        <a:ext cx="1202230" cy="460816"/>
      </dsp:txXfrm>
    </dsp:sp>
    <dsp:sp modelId="{9ACEE389-8E77-4C92-882F-1F149F50734C}">
      <dsp:nvSpPr>
        <dsp:cNvPr id="0" name=""/>
        <dsp:cNvSpPr/>
      </dsp:nvSpPr>
      <dsp:spPr>
        <a:xfrm>
          <a:off x="8817720" y="2569516"/>
          <a:ext cx="1384767" cy="11421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8278230"/>
              <a:satOff val="33176"/>
              <a:lumOff val="71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IN" sz="1000" kern="1200"/>
            <a:t>Customed Machine Translation (CMT)</a:t>
          </a:r>
        </a:p>
      </dsp:txBody>
      <dsp:txXfrm>
        <a:off x="8844004" y="2840545"/>
        <a:ext cx="1332199" cy="844830"/>
      </dsp:txXfrm>
    </dsp:sp>
    <dsp:sp modelId="{B8182271-88CF-40B6-B461-485965EFB76D}">
      <dsp:nvSpPr>
        <dsp:cNvPr id="0" name=""/>
        <dsp:cNvSpPr/>
      </dsp:nvSpPr>
      <dsp:spPr>
        <a:xfrm>
          <a:off x="9585747" y="1870049"/>
          <a:ext cx="1696853" cy="1696853"/>
        </a:xfrm>
        <a:prstGeom prst="circularArrow">
          <a:avLst>
            <a:gd name="adj1" fmla="val 2783"/>
            <a:gd name="adj2" fmla="val 339525"/>
            <a:gd name="adj3" fmla="val 19484964"/>
            <a:gd name="adj4" fmla="val 12575511"/>
            <a:gd name="adj5" fmla="val 3247"/>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928D90-B541-4EE3-B763-64522FB1AA58}">
      <dsp:nvSpPr>
        <dsp:cNvPr id="0" name=""/>
        <dsp:cNvSpPr/>
      </dsp:nvSpPr>
      <dsp:spPr>
        <a:xfrm>
          <a:off x="9125447" y="2324771"/>
          <a:ext cx="1230904" cy="489490"/>
        </a:xfrm>
        <a:prstGeom prst="roundRect">
          <a:avLst>
            <a:gd name="adj" fmla="val 10000"/>
          </a:avLst>
        </a:prstGeom>
        <a:solidFill>
          <a:schemeClr val="accent5">
            <a:hueOff val="-8278230"/>
            <a:satOff val="33176"/>
            <a:lumOff val="71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a:t>Administration &amp; Support Functions</a:t>
          </a:r>
        </a:p>
      </dsp:txBody>
      <dsp:txXfrm>
        <a:off x="9139784" y="2339108"/>
        <a:ext cx="1202230" cy="460816"/>
      </dsp:txXfrm>
    </dsp:sp>
    <dsp:sp modelId="{3D1B3B72-A3A1-49AD-B5A3-99FA05FF7E79}">
      <dsp:nvSpPr>
        <dsp:cNvPr id="0" name=""/>
        <dsp:cNvSpPr/>
      </dsp:nvSpPr>
      <dsp:spPr>
        <a:xfrm>
          <a:off x="10581234" y="2569516"/>
          <a:ext cx="1384767" cy="114214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IN" sz="1000" kern="1200"/>
            <a:t>Driver Assistant</a:t>
          </a:r>
        </a:p>
        <a:p>
          <a:pPr marL="57150" lvl="1" indent="-57150" algn="l" defTabSz="444500">
            <a:lnSpc>
              <a:spcPct val="90000"/>
            </a:lnSpc>
            <a:spcBef>
              <a:spcPct val="0"/>
            </a:spcBef>
            <a:spcAft>
              <a:spcPct val="15000"/>
            </a:spcAft>
            <a:buChar char="•"/>
          </a:pPr>
          <a:r>
            <a:rPr lang="en-IN" sz="1000" kern="1200"/>
            <a:t>Intelligent Personal Assistant</a:t>
          </a:r>
        </a:p>
      </dsp:txBody>
      <dsp:txXfrm>
        <a:off x="10607518" y="2595800"/>
        <a:ext cx="1332199" cy="844830"/>
      </dsp:txXfrm>
    </dsp:sp>
    <dsp:sp modelId="{9DEA2D37-7017-44CD-858B-177844A5D0F0}">
      <dsp:nvSpPr>
        <dsp:cNvPr id="0" name=""/>
        <dsp:cNvSpPr/>
      </dsp:nvSpPr>
      <dsp:spPr>
        <a:xfrm>
          <a:off x="10888960" y="3466915"/>
          <a:ext cx="1230904" cy="489490"/>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a:t>Customer &amp; Vehicle Functions</a:t>
          </a:r>
        </a:p>
      </dsp:txBody>
      <dsp:txXfrm>
        <a:off x="10903297" y="3481252"/>
        <a:ext cx="1202230" cy="46081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87A1D-EA49-4093-A940-00E57E7FAFB6}">
      <dsp:nvSpPr>
        <dsp:cNvPr id="0" name=""/>
        <dsp:cNvSpPr/>
      </dsp:nvSpPr>
      <dsp:spPr>
        <a:xfrm>
          <a:off x="3325353" y="0"/>
          <a:ext cx="2042639" cy="204284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CBF14D-2D32-4FF4-9309-146AB35DC4E6}">
      <dsp:nvSpPr>
        <dsp:cNvPr id="0" name=""/>
        <dsp:cNvSpPr/>
      </dsp:nvSpPr>
      <dsp:spPr>
        <a:xfrm>
          <a:off x="3776335" y="739455"/>
          <a:ext cx="1139908" cy="5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a:t>Data Aggregation</a:t>
          </a:r>
        </a:p>
      </dsp:txBody>
      <dsp:txXfrm>
        <a:off x="3776335" y="739455"/>
        <a:ext cx="1139908" cy="569895"/>
      </dsp:txXfrm>
    </dsp:sp>
    <dsp:sp modelId="{6F2D71E0-6F24-470C-ADEF-8FF90BBCD756}">
      <dsp:nvSpPr>
        <dsp:cNvPr id="0" name=""/>
        <dsp:cNvSpPr/>
      </dsp:nvSpPr>
      <dsp:spPr>
        <a:xfrm>
          <a:off x="2757889" y="1173919"/>
          <a:ext cx="2042639" cy="204284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0AFAC-25C0-4BE4-A948-D3C3EF35BB61}">
      <dsp:nvSpPr>
        <dsp:cNvPr id="0" name=""/>
        <dsp:cNvSpPr/>
      </dsp:nvSpPr>
      <dsp:spPr>
        <a:xfrm>
          <a:off x="3206573" y="1915541"/>
          <a:ext cx="1139908" cy="5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a:t>Data Structure and Modelling</a:t>
          </a:r>
        </a:p>
      </dsp:txBody>
      <dsp:txXfrm>
        <a:off x="3206573" y="1915541"/>
        <a:ext cx="1139908" cy="569895"/>
      </dsp:txXfrm>
    </dsp:sp>
    <dsp:sp modelId="{E7508174-6E3B-422A-821C-060654D08AAB}">
      <dsp:nvSpPr>
        <dsp:cNvPr id="0" name=""/>
        <dsp:cNvSpPr/>
      </dsp:nvSpPr>
      <dsp:spPr>
        <a:xfrm>
          <a:off x="3325353" y="2352172"/>
          <a:ext cx="2042639" cy="2042847"/>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CD18CB-A4CE-4E2F-BD47-AB15422EA50B}">
      <dsp:nvSpPr>
        <dsp:cNvPr id="0" name=""/>
        <dsp:cNvSpPr/>
      </dsp:nvSpPr>
      <dsp:spPr>
        <a:xfrm>
          <a:off x="3776335" y="3091627"/>
          <a:ext cx="1139908" cy="5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a:t>Prepare Data for Machine Learning</a:t>
          </a:r>
        </a:p>
      </dsp:txBody>
      <dsp:txXfrm>
        <a:off x="3776335" y="3091627"/>
        <a:ext cx="1139908" cy="569895"/>
      </dsp:txXfrm>
    </dsp:sp>
    <dsp:sp modelId="{ED68F7F0-DEDA-426F-ADEB-B40766D92D6F}">
      <dsp:nvSpPr>
        <dsp:cNvPr id="0" name=""/>
        <dsp:cNvSpPr/>
      </dsp:nvSpPr>
      <dsp:spPr>
        <a:xfrm>
          <a:off x="2903491" y="3661523"/>
          <a:ext cx="1754884" cy="1755732"/>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BE446-8988-4946-A254-A3AC6D6D05BF}">
      <dsp:nvSpPr>
        <dsp:cNvPr id="0" name=""/>
        <dsp:cNvSpPr/>
      </dsp:nvSpPr>
      <dsp:spPr>
        <a:xfrm>
          <a:off x="3206573" y="4267714"/>
          <a:ext cx="1139908" cy="5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IN" sz="1300" kern="1200"/>
            <a:t>Generating Database to be used by AI</a:t>
          </a:r>
          <a:r>
            <a:rPr lang="en-IN" sz="1300" kern="1200">
              <a:latin typeface="Calibri"/>
            </a:rPr>
            <a:t> </a:t>
          </a:r>
          <a:endParaRPr lang="en-IN" sz="1300" kern="1200"/>
        </a:p>
      </dsp:txBody>
      <dsp:txXfrm>
        <a:off x="3206573" y="4267714"/>
        <a:ext cx="1139908" cy="56989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E3F3D-CC9B-4222-8370-9AE6F224AFF7}">
      <dsp:nvSpPr>
        <dsp:cNvPr id="0" name=""/>
        <dsp:cNvSpPr/>
      </dsp:nvSpPr>
      <dsp:spPr>
        <a:xfrm rot="5400000">
          <a:off x="453731" y="2439243"/>
          <a:ext cx="1352756" cy="2250957"/>
        </a:xfrm>
        <a:prstGeom prst="corner">
          <a:avLst>
            <a:gd name="adj1" fmla="val 16120"/>
            <a:gd name="adj2" fmla="val 1611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D813A2-E05D-47A8-ADDA-47E1EFF214EA}">
      <dsp:nvSpPr>
        <dsp:cNvPr id="0" name=""/>
        <dsp:cNvSpPr/>
      </dsp:nvSpPr>
      <dsp:spPr>
        <a:xfrm>
          <a:off x="227922" y="3111794"/>
          <a:ext cx="2032176" cy="178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IN" sz="1300" kern="1200"/>
            <a:t>Discovery:</a:t>
          </a:r>
          <a:r>
            <a:rPr lang="en-IN" sz="1300" kern="1200">
              <a:latin typeface="Calibri"/>
            </a:rPr>
            <a:t> </a:t>
          </a:r>
          <a:endParaRPr lang="en-IN" sz="1300" kern="1200"/>
        </a:p>
        <a:p>
          <a:pPr marL="0" lvl="0" indent="0" algn="l" defTabSz="577850">
            <a:lnSpc>
              <a:spcPct val="90000"/>
            </a:lnSpc>
            <a:spcBef>
              <a:spcPct val="0"/>
            </a:spcBef>
            <a:spcAft>
              <a:spcPct val="35000"/>
            </a:spcAft>
            <a:buNone/>
          </a:pPr>
          <a:r>
            <a:rPr lang="en-IN" sz="1300" kern="1200"/>
            <a:t>Churn Rate</a:t>
          </a:r>
        </a:p>
        <a:p>
          <a:pPr marL="0" lvl="0" indent="0" algn="l" defTabSz="577850">
            <a:lnSpc>
              <a:spcPct val="90000"/>
            </a:lnSpc>
            <a:spcBef>
              <a:spcPct val="0"/>
            </a:spcBef>
            <a:spcAft>
              <a:spcPct val="35000"/>
            </a:spcAft>
            <a:buNone/>
          </a:pPr>
          <a:r>
            <a:rPr lang="en-IN" sz="1300" kern="1200"/>
            <a:t>Monotonous Tasks</a:t>
          </a:r>
        </a:p>
        <a:p>
          <a:pPr marL="0" lvl="0" indent="0" algn="l" defTabSz="577850">
            <a:lnSpc>
              <a:spcPct val="90000"/>
            </a:lnSpc>
            <a:spcBef>
              <a:spcPct val="0"/>
            </a:spcBef>
            <a:spcAft>
              <a:spcPct val="35000"/>
            </a:spcAft>
            <a:buNone/>
          </a:pPr>
          <a:r>
            <a:rPr lang="en-IN" sz="1300" kern="1200"/>
            <a:t>Predictive Maintenance</a:t>
          </a:r>
        </a:p>
        <a:p>
          <a:pPr marL="0" lvl="0" indent="0" algn="l" defTabSz="577850">
            <a:lnSpc>
              <a:spcPct val="90000"/>
            </a:lnSpc>
            <a:spcBef>
              <a:spcPct val="0"/>
            </a:spcBef>
            <a:spcAft>
              <a:spcPct val="35000"/>
            </a:spcAft>
            <a:buNone/>
          </a:pPr>
          <a:r>
            <a:rPr lang="en-IN" sz="1300" kern="1200"/>
            <a:t>Inventory/Demand Forecasting</a:t>
          </a:r>
        </a:p>
      </dsp:txBody>
      <dsp:txXfrm>
        <a:off x="227922" y="3111794"/>
        <a:ext cx="2032176" cy="1781321"/>
      </dsp:txXfrm>
    </dsp:sp>
    <dsp:sp modelId="{4DCF18DC-9C4E-4CB5-A32F-D7761325E74D}">
      <dsp:nvSpPr>
        <dsp:cNvPr id="0" name=""/>
        <dsp:cNvSpPr/>
      </dsp:nvSpPr>
      <dsp:spPr>
        <a:xfrm>
          <a:off x="1876669" y="2273525"/>
          <a:ext cx="383429" cy="383429"/>
        </a:xfrm>
        <a:prstGeom prst="triangle">
          <a:avLst>
            <a:gd name="adj" fmla="val 10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EC6DF-6352-4C24-B28A-D8666794E211}">
      <dsp:nvSpPr>
        <dsp:cNvPr id="0" name=""/>
        <dsp:cNvSpPr/>
      </dsp:nvSpPr>
      <dsp:spPr>
        <a:xfrm rot="5400000">
          <a:off x="2941512" y="1823639"/>
          <a:ext cx="1352756" cy="2250957"/>
        </a:xfrm>
        <a:prstGeom prst="corner">
          <a:avLst>
            <a:gd name="adj1" fmla="val 16120"/>
            <a:gd name="adj2" fmla="val 1611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545D1-28A9-482B-91A9-8E49C8FF8820}">
      <dsp:nvSpPr>
        <dsp:cNvPr id="0" name=""/>
        <dsp:cNvSpPr/>
      </dsp:nvSpPr>
      <dsp:spPr>
        <a:xfrm>
          <a:off x="2715703" y="2496191"/>
          <a:ext cx="2032176" cy="178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IN" sz="1300" kern="1200" err="1"/>
            <a:t>MLOps</a:t>
          </a:r>
          <a:r>
            <a:rPr lang="en-IN" sz="1300" kern="1200"/>
            <a:t>:</a:t>
          </a:r>
          <a:r>
            <a:rPr lang="en-IN" sz="1300" kern="1200">
              <a:latin typeface="Calibri"/>
            </a:rPr>
            <a:t> </a:t>
          </a:r>
          <a:endParaRPr lang="en-IN" sz="1300" kern="1200"/>
        </a:p>
        <a:p>
          <a:pPr marL="0" lvl="0" indent="0" algn="l" defTabSz="577850">
            <a:lnSpc>
              <a:spcPct val="90000"/>
            </a:lnSpc>
            <a:spcBef>
              <a:spcPct val="0"/>
            </a:spcBef>
            <a:spcAft>
              <a:spcPct val="35000"/>
            </a:spcAft>
            <a:buNone/>
          </a:pPr>
          <a:r>
            <a:rPr lang="en-IN" sz="1300" kern="1200"/>
            <a:t>Development of reference architecture</a:t>
          </a:r>
        </a:p>
        <a:p>
          <a:pPr marL="0" lvl="0" indent="0" algn="l" defTabSz="577850">
            <a:lnSpc>
              <a:spcPct val="90000"/>
            </a:lnSpc>
            <a:spcBef>
              <a:spcPct val="0"/>
            </a:spcBef>
            <a:spcAft>
              <a:spcPct val="35000"/>
            </a:spcAft>
            <a:buNone/>
          </a:pPr>
          <a:r>
            <a:rPr lang="en-IN" sz="1300" kern="1200"/>
            <a:t>Data model</a:t>
          </a:r>
        </a:p>
        <a:p>
          <a:pPr marL="0" lvl="0" indent="0" algn="l" defTabSz="577850">
            <a:lnSpc>
              <a:spcPct val="90000"/>
            </a:lnSpc>
            <a:spcBef>
              <a:spcPct val="0"/>
            </a:spcBef>
            <a:spcAft>
              <a:spcPct val="35000"/>
            </a:spcAft>
            <a:buNone/>
          </a:pPr>
          <a:r>
            <a:rPr lang="en-IN" sz="1300" kern="1200"/>
            <a:t>Model Registry</a:t>
          </a:r>
        </a:p>
        <a:p>
          <a:pPr marL="0" lvl="0" indent="0" algn="l" defTabSz="577850">
            <a:lnSpc>
              <a:spcPct val="90000"/>
            </a:lnSpc>
            <a:spcBef>
              <a:spcPct val="0"/>
            </a:spcBef>
            <a:spcAft>
              <a:spcPct val="35000"/>
            </a:spcAft>
            <a:buNone/>
          </a:pPr>
          <a:r>
            <a:rPr lang="en-IN" sz="1300" kern="1200"/>
            <a:t>DevOps Tools</a:t>
          </a:r>
        </a:p>
        <a:p>
          <a:pPr marL="0" lvl="0" indent="0" algn="l" defTabSz="577850">
            <a:lnSpc>
              <a:spcPct val="90000"/>
            </a:lnSpc>
            <a:spcBef>
              <a:spcPct val="0"/>
            </a:spcBef>
            <a:spcAft>
              <a:spcPct val="35000"/>
            </a:spcAft>
            <a:buNone/>
          </a:pPr>
          <a:r>
            <a:rPr lang="en-IN" sz="1300" kern="1200"/>
            <a:t>Monitor and Control</a:t>
          </a:r>
        </a:p>
      </dsp:txBody>
      <dsp:txXfrm>
        <a:off x="2715703" y="2496191"/>
        <a:ext cx="2032176" cy="1781321"/>
      </dsp:txXfrm>
    </dsp:sp>
    <dsp:sp modelId="{0BCD122D-C96C-4AD3-B784-FD89C74C1F22}">
      <dsp:nvSpPr>
        <dsp:cNvPr id="0" name=""/>
        <dsp:cNvSpPr/>
      </dsp:nvSpPr>
      <dsp:spPr>
        <a:xfrm>
          <a:off x="4364450" y="1657921"/>
          <a:ext cx="383429" cy="383429"/>
        </a:xfrm>
        <a:prstGeom prst="triangle">
          <a:avLst>
            <a:gd name="adj" fmla="val 10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88801C-3A8B-4A7B-AD7D-C53A601EBB69}">
      <dsp:nvSpPr>
        <dsp:cNvPr id="0" name=""/>
        <dsp:cNvSpPr/>
      </dsp:nvSpPr>
      <dsp:spPr>
        <a:xfrm rot="5400000">
          <a:off x="5429293" y="1208035"/>
          <a:ext cx="1352756" cy="2250957"/>
        </a:xfrm>
        <a:prstGeom prst="corner">
          <a:avLst>
            <a:gd name="adj1" fmla="val 16120"/>
            <a:gd name="adj2" fmla="val 1611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29DB13-E97D-48B0-BF06-2761DF90F02A}">
      <dsp:nvSpPr>
        <dsp:cNvPr id="0" name=""/>
        <dsp:cNvSpPr/>
      </dsp:nvSpPr>
      <dsp:spPr>
        <a:xfrm>
          <a:off x="5203484" y="1880587"/>
          <a:ext cx="2032176" cy="178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IN" sz="1300" kern="1200"/>
            <a:t>Identifying Partners and Vendors and clarifying the expectations to</a:t>
          </a:r>
          <a:r>
            <a:rPr lang="en-IN" sz="1300" kern="1200">
              <a:latin typeface="Calibri"/>
            </a:rPr>
            <a:t> </a:t>
          </a:r>
          <a:r>
            <a:rPr lang="en-IN" sz="1300" kern="1200"/>
            <a:t> them</a:t>
          </a:r>
        </a:p>
      </dsp:txBody>
      <dsp:txXfrm>
        <a:off x="5203484" y="1880587"/>
        <a:ext cx="2032176" cy="1781321"/>
      </dsp:txXfrm>
    </dsp:sp>
    <dsp:sp modelId="{1246BC3F-7DCE-4647-B212-8A3E03ED9AFB}">
      <dsp:nvSpPr>
        <dsp:cNvPr id="0" name=""/>
        <dsp:cNvSpPr/>
      </dsp:nvSpPr>
      <dsp:spPr>
        <a:xfrm>
          <a:off x="6852232" y="1042317"/>
          <a:ext cx="383429" cy="383429"/>
        </a:xfrm>
        <a:prstGeom prst="triangle">
          <a:avLst>
            <a:gd name="adj" fmla="val 10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A185E0-3060-4117-A056-07D94A320F9A}">
      <dsp:nvSpPr>
        <dsp:cNvPr id="0" name=""/>
        <dsp:cNvSpPr/>
      </dsp:nvSpPr>
      <dsp:spPr>
        <a:xfrm rot="5400000">
          <a:off x="7917074" y="592431"/>
          <a:ext cx="1352756" cy="2250957"/>
        </a:xfrm>
        <a:prstGeom prst="corner">
          <a:avLst>
            <a:gd name="adj1" fmla="val 16120"/>
            <a:gd name="adj2" fmla="val 1611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F2C0C7-34F9-4955-AEA7-EFA9E163EFF5}">
      <dsp:nvSpPr>
        <dsp:cNvPr id="0" name=""/>
        <dsp:cNvSpPr/>
      </dsp:nvSpPr>
      <dsp:spPr>
        <a:xfrm>
          <a:off x="7691266" y="1264983"/>
          <a:ext cx="2032176" cy="178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a:t>RoadMap Development:</a:t>
          </a:r>
        </a:p>
        <a:p>
          <a:pPr marL="0" lvl="0" indent="0" algn="l" defTabSz="577850">
            <a:lnSpc>
              <a:spcPct val="90000"/>
            </a:lnSpc>
            <a:spcBef>
              <a:spcPct val="0"/>
            </a:spcBef>
            <a:spcAft>
              <a:spcPct val="35000"/>
            </a:spcAft>
            <a:buNone/>
          </a:pPr>
          <a:r>
            <a:rPr lang="en-IN" sz="1300" kern="1200"/>
            <a:t>Using Agile Framework</a:t>
          </a:r>
        </a:p>
        <a:p>
          <a:pPr marL="0" lvl="0" indent="0" algn="l" defTabSz="577850">
            <a:lnSpc>
              <a:spcPct val="90000"/>
            </a:lnSpc>
            <a:spcBef>
              <a:spcPct val="0"/>
            </a:spcBef>
            <a:spcAft>
              <a:spcPct val="35000"/>
            </a:spcAft>
            <a:buNone/>
          </a:pPr>
          <a:r>
            <a:rPr lang="en-IN" sz="1300" kern="1200"/>
            <a:t>(Agility + Iteration)</a:t>
          </a:r>
        </a:p>
      </dsp:txBody>
      <dsp:txXfrm>
        <a:off x="7691266" y="1264983"/>
        <a:ext cx="2032176" cy="178132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09307-2881-4E46-90F6-91D925841CC3}">
      <dsp:nvSpPr>
        <dsp:cNvPr id="0" name=""/>
        <dsp:cNvSpPr/>
      </dsp:nvSpPr>
      <dsp:spPr>
        <a:xfrm>
          <a:off x="0" y="14106"/>
          <a:ext cx="10859627" cy="2880000"/>
        </a:xfrm>
        <a:prstGeom prst="rightArrow">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4060C4-15B3-40DF-8098-39614840FC30}">
      <dsp:nvSpPr>
        <dsp:cNvPr id="0" name=""/>
        <dsp:cNvSpPr/>
      </dsp:nvSpPr>
      <dsp:spPr>
        <a:xfrm>
          <a:off x="8819619" y="2318106"/>
          <a:ext cx="1102930" cy="14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IN" sz="1000" kern="1200"/>
            <a:t>Integrating AI with 77% of the daily operations</a:t>
          </a:r>
        </a:p>
      </dsp:txBody>
      <dsp:txXfrm>
        <a:off x="8819619" y="2318106"/>
        <a:ext cx="1102930" cy="1416093"/>
      </dsp:txXfrm>
    </dsp:sp>
    <dsp:sp modelId="{C274FB35-FC18-4A77-B56E-963EA18458CA}">
      <dsp:nvSpPr>
        <dsp:cNvPr id="0" name=""/>
        <dsp:cNvSpPr/>
      </dsp:nvSpPr>
      <dsp:spPr>
        <a:xfrm>
          <a:off x="8819619" y="734106"/>
          <a:ext cx="1102930"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0" bIns="101600" numCol="1" spcCol="1270" anchor="ctr" anchorCtr="0">
          <a:noAutofit/>
        </a:bodyPr>
        <a:lstStyle/>
        <a:p>
          <a:pPr marL="0" lvl="0" indent="0" algn="l" defTabSz="444500">
            <a:lnSpc>
              <a:spcPct val="90000"/>
            </a:lnSpc>
            <a:spcBef>
              <a:spcPct val="0"/>
            </a:spcBef>
            <a:spcAft>
              <a:spcPct val="35000"/>
            </a:spcAft>
            <a:buNone/>
          </a:pPr>
          <a:r>
            <a:rPr lang="en-IN" sz="1000" kern="1200"/>
            <a:t>AI Implementation</a:t>
          </a:r>
        </a:p>
      </dsp:txBody>
      <dsp:txXfrm>
        <a:off x="8819619" y="734106"/>
        <a:ext cx="1102930" cy="1440000"/>
      </dsp:txXfrm>
    </dsp:sp>
    <dsp:sp modelId="{0D88F526-3EDA-440A-96A7-F6DBB499FD34}">
      <dsp:nvSpPr>
        <dsp:cNvPr id="0" name=""/>
        <dsp:cNvSpPr/>
      </dsp:nvSpPr>
      <dsp:spPr>
        <a:xfrm>
          <a:off x="7496102" y="2318106"/>
          <a:ext cx="1102930" cy="14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IN" sz="1000" kern="1200"/>
            <a:t>Installation of BMW assistant AI in all the vehicles and enabling 55% of features availability</a:t>
          </a:r>
        </a:p>
      </dsp:txBody>
      <dsp:txXfrm>
        <a:off x="7496102" y="2318106"/>
        <a:ext cx="1102930" cy="1416093"/>
      </dsp:txXfrm>
    </dsp:sp>
    <dsp:sp modelId="{48E4AA2A-6F6E-4A63-8B10-2C7DBF270A6A}">
      <dsp:nvSpPr>
        <dsp:cNvPr id="0" name=""/>
        <dsp:cNvSpPr/>
      </dsp:nvSpPr>
      <dsp:spPr>
        <a:xfrm>
          <a:off x="7496102" y="734106"/>
          <a:ext cx="1102930"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0" bIns="101600" numCol="1" spcCol="1270" anchor="ctr" anchorCtr="0">
          <a:noAutofit/>
        </a:bodyPr>
        <a:lstStyle/>
        <a:p>
          <a:pPr marL="0" lvl="0" indent="0" algn="l" defTabSz="444500">
            <a:lnSpc>
              <a:spcPct val="90000"/>
            </a:lnSpc>
            <a:spcBef>
              <a:spcPct val="0"/>
            </a:spcBef>
            <a:spcAft>
              <a:spcPct val="35000"/>
            </a:spcAft>
            <a:buNone/>
          </a:pPr>
          <a:r>
            <a:rPr lang="en-IN" sz="1000" kern="1200"/>
            <a:t>Customer and Vehicle Function</a:t>
          </a:r>
        </a:p>
      </dsp:txBody>
      <dsp:txXfrm>
        <a:off x="7496102" y="734106"/>
        <a:ext cx="1102930" cy="1440000"/>
      </dsp:txXfrm>
    </dsp:sp>
    <dsp:sp modelId="{6DDB4991-3A2F-4D6B-AA5C-A2CF056B22C4}">
      <dsp:nvSpPr>
        <dsp:cNvPr id="0" name=""/>
        <dsp:cNvSpPr/>
      </dsp:nvSpPr>
      <dsp:spPr>
        <a:xfrm>
          <a:off x="6172585" y="2318106"/>
          <a:ext cx="1102930" cy="14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IN" sz="1000" kern="1200"/>
            <a:t>Integrating AI with facilities and automating the support processes (electricity control, power consumption, etc.)</a:t>
          </a:r>
        </a:p>
      </dsp:txBody>
      <dsp:txXfrm>
        <a:off x="6172585" y="2318106"/>
        <a:ext cx="1102930" cy="1416093"/>
      </dsp:txXfrm>
    </dsp:sp>
    <dsp:sp modelId="{5C1AA167-8DC1-4AD1-A5A0-943A5447E19F}">
      <dsp:nvSpPr>
        <dsp:cNvPr id="0" name=""/>
        <dsp:cNvSpPr/>
      </dsp:nvSpPr>
      <dsp:spPr>
        <a:xfrm>
          <a:off x="6172585" y="734106"/>
          <a:ext cx="1102930"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0" bIns="101600" numCol="1" spcCol="1270" anchor="ctr" anchorCtr="0">
          <a:noAutofit/>
        </a:bodyPr>
        <a:lstStyle/>
        <a:p>
          <a:pPr marL="0" lvl="0" indent="0" algn="l" defTabSz="444500">
            <a:lnSpc>
              <a:spcPct val="90000"/>
            </a:lnSpc>
            <a:spcBef>
              <a:spcPct val="0"/>
            </a:spcBef>
            <a:spcAft>
              <a:spcPct val="35000"/>
            </a:spcAft>
            <a:buNone/>
          </a:pPr>
          <a:r>
            <a:rPr lang="en-IN" sz="1000" kern="1200"/>
            <a:t>Facilities and Support Services</a:t>
          </a:r>
        </a:p>
      </dsp:txBody>
      <dsp:txXfrm>
        <a:off x="6172585" y="734106"/>
        <a:ext cx="1102930" cy="1440000"/>
      </dsp:txXfrm>
    </dsp:sp>
    <dsp:sp modelId="{88629763-1A6F-4AB5-84DD-0C3395B8B5D2}">
      <dsp:nvSpPr>
        <dsp:cNvPr id="0" name=""/>
        <dsp:cNvSpPr/>
      </dsp:nvSpPr>
      <dsp:spPr>
        <a:xfrm>
          <a:off x="4849068" y="2318106"/>
          <a:ext cx="1102930" cy="14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IN" sz="1000" kern="1200"/>
            <a:t>Alignment of strategic goals and knowledge generation for customers (automating production line and integrating 70% of non-monotonous tasks with AI)</a:t>
          </a:r>
        </a:p>
      </dsp:txBody>
      <dsp:txXfrm>
        <a:off x="4849068" y="2318106"/>
        <a:ext cx="1102930" cy="1416093"/>
      </dsp:txXfrm>
    </dsp:sp>
    <dsp:sp modelId="{904ECF52-4263-48F9-A4CD-5C654859F347}">
      <dsp:nvSpPr>
        <dsp:cNvPr id="0" name=""/>
        <dsp:cNvSpPr/>
      </dsp:nvSpPr>
      <dsp:spPr>
        <a:xfrm>
          <a:off x="4849068" y="734106"/>
          <a:ext cx="1102930"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0" bIns="101600" numCol="1" spcCol="1270" anchor="ctr" anchorCtr="0">
          <a:noAutofit/>
        </a:bodyPr>
        <a:lstStyle/>
        <a:p>
          <a:pPr marL="0" lvl="0" indent="0" algn="l" defTabSz="444500">
            <a:lnSpc>
              <a:spcPct val="90000"/>
            </a:lnSpc>
            <a:spcBef>
              <a:spcPct val="0"/>
            </a:spcBef>
            <a:spcAft>
              <a:spcPct val="35000"/>
            </a:spcAft>
            <a:buNone/>
          </a:pPr>
          <a:r>
            <a:rPr lang="en-IN" sz="1000" kern="1200"/>
            <a:t>Supply Chain and Logistics, Customer Service &amp; Production</a:t>
          </a:r>
        </a:p>
      </dsp:txBody>
      <dsp:txXfrm>
        <a:off x="4849068" y="734106"/>
        <a:ext cx="1102930" cy="1440000"/>
      </dsp:txXfrm>
    </dsp:sp>
    <dsp:sp modelId="{206EEDEF-17FB-4B38-853D-1398E14CDA12}">
      <dsp:nvSpPr>
        <dsp:cNvPr id="0" name=""/>
        <dsp:cNvSpPr/>
      </dsp:nvSpPr>
      <dsp:spPr>
        <a:xfrm>
          <a:off x="3525551" y="2318106"/>
          <a:ext cx="1102930" cy="14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rtl="0">
            <a:lnSpc>
              <a:spcPct val="90000"/>
            </a:lnSpc>
            <a:spcBef>
              <a:spcPct val="0"/>
            </a:spcBef>
            <a:spcAft>
              <a:spcPct val="15000"/>
            </a:spcAft>
            <a:buChar char="•"/>
          </a:pPr>
          <a:r>
            <a:rPr lang="en-IN" sz="1000" kern="1200">
              <a:latin typeface="Calibri"/>
            </a:rPr>
            <a:t> </a:t>
          </a:r>
          <a:r>
            <a:rPr lang="en-IN" sz="1000" kern="1200"/>
            <a:t>Creation of DB which is successfully able to handle </a:t>
          </a:r>
          <a:r>
            <a:rPr lang="en-IN" sz="1000" kern="1200" err="1"/>
            <a:t>BigData</a:t>
          </a:r>
          <a:r>
            <a:rPr lang="en-IN" sz="1000" kern="1200"/>
            <a:t> as well as the department’s data</a:t>
          </a:r>
        </a:p>
      </dsp:txBody>
      <dsp:txXfrm>
        <a:off x="3525551" y="2318106"/>
        <a:ext cx="1102930" cy="1416093"/>
      </dsp:txXfrm>
    </dsp:sp>
    <dsp:sp modelId="{DDF97516-8153-4A26-AB69-BBE7FEA8B43C}">
      <dsp:nvSpPr>
        <dsp:cNvPr id="0" name=""/>
        <dsp:cNvSpPr/>
      </dsp:nvSpPr>
      <dsp:spPr>
        <a:xfrm>
          <a:off x="3525551" y="734106"/>
          <a:ext cx="1102930"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0" bIns="101600" numCol="1" spcCol="1270" anchor="ctr" anchorCtr="0">
          <a:noAutofit/>
        </a:bodyPr>
        <a:lstStyle/>
        <a:p>
          <a:pPr marL="0" lvl="0" indent="0" algn="l" defTabSz="444500">
            <a:lnSpc>
              <a:spcPct val="90000"/>
            </a:lnSpc>
            <a:spcBef>
              <a:spcPct val="0"/>
            </a:spcBef>
            <a:spcAft>
              <a:spcPct val="35000"/>
            </a:spcAft>
            <a:buNone/>
          </a:pPr>
          <a:r>
            <a:rPr lang="en-IN" sz="1000" kern="1200"/>
            <a:t>Generation of DB</a:t>
          </a:r>
        </a:p>
      </dsp:txBody>
      <dsp:txXfrm>
        <a:off x="3525551" y="734106"/>
        <a:ext cx="1102930" cy="1440000"/>
      </dsp:txXfrm>
    </dsp:sp>
    <dsp:sp modelId="{882FF8C1-78EC-4D01-B738-F3B28A6E27FF}">
      <dsp:nvSpPr>
        <dsp:cNvPr id="0" name=""/>
        <dsp:cNvSpPr/>
      </dsp:nvSpPr>
      <dsp:spPr>
        <a:xfrm>
          <a:off x="2202034" y="2318106"/>
          <a:ext cx="1102930" cy="14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IN" sz="1000" kern="1200"/>
            <a:t>Collecting the required amount of data and sorting it as per the requirements of the OS</a:t>
          </a:r>
        </a:p>
      </dsp:txBody>
      <dsp:txXfrm>
        <a:off x="2202034" y="2318106"/>
        <a:ext cx="1102930" cy="1416093"/>
      </dsp:txXfrm>
    </dsp:sp>
    <dsp:sp modelId="{AC40791F-81B8-40F7-A416-47212DA238D1}">
      <dsp:nvSpPr>
        <dsp:cNvPr id="0" name=""/>
        <dsp:cNvSpPr/>
      </dsp:nvSpPr>
      <dsp:spPr>
        <a:xfrm>
          <a:off x="2202034" y="734106"/>
          <a:ext cx="1102930"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0" bIns="101600" numCol="1" spcCol="1270" anchor="ctr" anchorCtr="0">
          <a:noAutofit/>
        </a:bodyPr>
        <a:lstStyle/>
        <a:p>
          <a:pPr marL="0" lvl="0" indent="0" algn="l" defTabSz="444500">
            <a:lnSpc>
              <a:spcPct val="90000"/>
            </a:lnSpc>
            <a:spcBef>
              <a:spcPct val="0"/>
            </a:spcBef>
            <a:spcAft>
              <a:spcPct val="35000"/>
            </a:spcAft>
            <a:buNone/>
          </a:pPr>
          <a:r>
            <a:rPr lang="en-IN" sz="1000" kern="1200"/>
            <a:t>Data Aggregation and ML</a:t>
          </a:r>
        </a:p>
      </dsp:txBody>
      <dsp:txXfrm>
        <a:off x="2202034" y="734106"/>
        <a:ext cx="1102930" cy="1440000"/>
      </dsp:txXfrm>
    </dsp:sp>
    <dsp:sp modelId="{7342912D-DC8F-4E48-B1DA-3727E49C0BDE}">
      <dsp:nvSpPr>
        <dsp:cNvPr id="0" name=""/>
        <dsp:cNvSpPr/>
      </dsp:nvSpPr>
      <dsp:spPr>
        <a:xfrm>
          <a:off x="878517" y="2318106"/>
          <a:ext cx="1102930" cy="14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IN" sz="1000" kern="1200"/>
            <a:t>Development of standardized framework which could be used by all the departments</a:t>
          </a:r>
        </a:p>
      </dsp:txBody>
      <dsp:txXfrm>
        <a:off x="878517" y="2318106"/>
        <a:ext cx="1102930" cy="1416093"/>
      </dsp:txXfrm>
    </dsp:sp>
    <dsp:sp modelId="{81276E56-6155-4FFB-A237-73A03A3142DE}">
      <dsp:nvSpPr>
        <dsp:cNvPr id="0" name=""/>
        <dsp:cNvSpPr/>
      </dsp:nvSpPr>
      <dsp:spPr>
        <a:xfrm>
          <a:off x="878517" y="734106"/>
          <a:ext cx="1102930"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0" bIns="101600" numCol="1" spcCol="1270" anchor="ctr" anchorCtr="0">
          <a:noAutofit/>
        </a:bodyPr>
        <a:lstStyle/>
        <a:p>
          <a:pPr marL="0" lvl="0" indent="0" algn="l" defTabSz="444500">
            <a:lnSpc>
              <a:spcPct val="90000"/>
            </a:lnSpc>
            <a:spcBef>
              <a:spcPct val="0"/>
            </a:spcBef>
            <a:spcAft>
              <a:spcPct val="35000"/>
            </a:spcAft>
            <a:buNone/>
          </a:pPr>
          <a:r>
            <a:rPr lang="en-IN" sz="1000" kern="1200"/>
            <a:t>R&amp;D Implementation</a:t>
          </a:r>
        </a:p>
      </dsp:txBody>
      <dsp:txXfrm>
        <a:off x="878517" y="734106"/>
        <a:ext cx="1102930" cy="14400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0599B-75AC-413E-9F8A-BDDB116270B3}">
      <dsp:nvSpPr>
        <dsp:cNvPr id="0" name=""/>
        <dsp:cNvSpPr/>
      </dsp:nvSpPr>
      <dsp:spPr>
        <a:xfrm>
          <a:off x="0" y="3635333"/>
          <a:ext cx="7660611" cy="119319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a:t>Project AI</a:t>
          </a:r>
        </a:p>
      </dsp:txBody>
      <dsp:txXfrm>
        <a:off x="0" y="3635333"/>
        <a:ext cx="7660611" cy="644326"/>
      </dsp:txXfrm>
    </dsp:sp>
    <dsp:sp modelId="{487CA7E7-5323-462E-89CC-523FA4A5382A}">
      <dsp:nvSpPr>
        <dsp:cNvPr id="0" name=""/>
        <dsp:cNvSpPr/>
      </dsp:nvSpPr>
      <dsp:spPr>
        <a:xfrm>
          <a:off x="3740" y="4255796"/>
          <a:ext cx="2551043" cy="54887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a:t>Informing customers about the features and capabilities</a:t>
          </a:r>
        </a:p>
      </dsp:txBody>
      <dsp:txXfrm>
        <a:off x="3740" y="4255796"/>
        <a:ext cx="2551043" cy="548870"/>
      </dsp:txXfrm>
    </dsp:sp>
    <dsp:sp modelId="{F8FEA355-1949-475C-B3D4-350BEC0662DB}">
      <dsp:nvSpPr>
        <dsp:cNvPr id="0" name=""/>
        <dsp:cNvSpPr/>
      </dsp:nvSpPr>
      <dsp:spPr>
        <a:xfrm>
          <a:off x="2554783" y="4255796"/>
          <a:ext cx="2551043" cy="548870"/>
        </a:xfrm>
        <a:prstGeom prst="rect">
          <a:avLst/>
        </a:prstGeom>
        <a:solidFill>
          <a:schemeClr val="accent4">
            <a:tint val="40000"/>
            <a:alpha val="90000"/>
            <a:hueOff val="-493214"/>
            <a:satOff val="2770"/>
            <a:lumOff val="176"/>
            <a:alphaOff val="0"/>
          </a:schemeClr>
        </a:solidFill>
        <a:ln w="25400" cap="flat" cmpd="sng" algn="ctr">
          <a:solidFill>
            <a:schemeClr val="accent4">
              <a:tint val="40000"/>
              <a:alpha val="90000"/>
              <a:hueOff val="-493214"/>
              <a:satOff val="2770"/>
              <a:lumOff val="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a:t>Project AI would itself be implemented in a step-by-step manner</a:t>
          </a:r>
        </a:p>
      </dsp:txBody>
      <dsp:txXfrm>
        <a:off x="2554783" y="4255796"/>
        <a:ext cx="2551043" cy="548870"/>
      </dsp:txXfrm>
    </dsp:sp>
    <dsp:sp modelId="{8745EE7A-1876-46A3-B180-6614F1FB77B4}">
      <dsp:nvSpPr>
        <dsp:cNvPr id="0" name=""/>
        <dsp:cNvSpPr/>
      </dsp:nvSpPr>
      <dsp:spPr>
        <a:xfrm>
          <a:off x="5105827" y="4255796"/>
          <a:ext cx="2551043" cy="548870"/>
        </a:xfrm>
        <a:prstGeom prst="rect">
          <a:avLst/>
        </a:prstGeom>
        <a:solidFill>
          <a:schemeClr val="accent4">
            <a:tint val="40000"/>
            <a:alpha val="90000"/>
            <a:hueOff val="-986427"/>
            <a:satOff val="5539"/>
            <a:lumOff val="352"/>
            <a:alphaOff val="0"/>
          </a:schemeClr>
        </a:solidFill>
        <a:ln w="25400" cap="flat" cmpd="sng" algn="ctr">
          <a:solidFill>
            <a:schemeClr val="accent4">
              <a:tint val="40000"/>
              <a:alpha val="90000"/>
              <a:hueOff val="-986427"/>
              <a:satOff val="5539"/>
              <a:lumOff val="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a:t>Complete integration occurs at this stage</a:t>
          </a:r>
        </a:p>
      </dsp:txBody>
      <dsp:txXfrm>
        <a:off x="5105827" y="4255796"/>
        <a:ext cx="2551043" cy="548870"/>
      </dsp:txXfrm>
    </dsp:sp>
    <dsp:sp modelId="{F760370C-999D-402B-B5DB-ADD217BC6525}">
      <dsp:nvSpPr>
        <dsp:cNvPr id="0" name=""/>
        <dsp:cNvSpPr/>
      </dsp:nvSpPr>
      <dsp:spPr>
        <a:xfrm rot="10800000">
          <a:off x="0" y="1818093"/>
          <a:ext cx="7660611" cy="1835138"/>
        </a:xfrm>
        <a:prstGeom prst="upArrowCallou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a:t>Autonomous Driver</a:t>
          </a:r>
        </a:p>
      </dsp:txBody>
      <dsp:txXfrm rot="-10800000">
        <a:off x="0" y="1818093"/>
        <a:ext cx="7660611" cy="644133"/>
      </dsp:txXfrm>
    </dsp:sp>
    <dsp:sp modelId="{809D0D8A-F8D3-4EC7-9045-B49870F132DE}">
      <dsp:nvSpPr>
        <dsp:cNvPr id="0" name=""/>
        <dsp:cNvSpPr/>
      </dsp:nvSpPr>
      <dsp:spPr>
        <a:xfrm>
          <a:off x="3740" y="2462227"/>
          <a:ext cx="2551043" cy="548706"/>
        </a:xfrm>
        <a:prstGeom prst="rect">
          <a:avLst/>
        </a:prstGeom>
        <a:solidFill>
          <a:schemeClr val="accent4">
            <a:tint val="40000"/>
            <a:alpha val="90000"/>
            <a:hueOff val="-1479641"/>
            <a:satOff val="8309"/>
            <a:lumOff val="528"/>
            <a:alphaOff val="0"/>
          </a:schemeClr>
        </a:solidFill>
        <a:ln w="25400" cap="flat" cmpd="sng" algn="ctr">
          <a:solidFill>
            <a:schemeClr val="accent4">
              <a:tint val="40000"/>
              <a:alpha val="90000"/>
              <a:hueOff val="-1479641"/>
              <a:satOff val="8309"/>
              <a:lumOff val="5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a:t>Providing tutorial and personal attention to all the customers</a:t>
          </a:r>
        </a:p>
      </dsp:txBody>
      <dsp:txXfrm>
        <a:off x="3740" y="2462227"/>
        <a:ext cx="2551043" cy="548706"/>
      </dsp:txXfrm>
    </dsp:sp>
    <dsp:sp modelId="{FFCDA6D7-429D-4EA1-847D-49A9C608B704}">
      <dsp:nvSpPr>
        <dsp:cNvPr id="0" name=""/>
        <dsp:cNvSpPr/>
      </dsp:nvSpPr>
      <dsp:spPr>
        <a:xfrm>
          <a:off x="2554783" y="2462227"/>
          <a:ext cx="2551043" cy="548706"/>
        </a:xfrm>
        <a:prstGeom prst="rect">
          <a:avLst/>
        </a:prstGeom>
        <a:solidFill>
          <a:schemeClr val="accent4">
            <a:tint val="40000"/>
            <a:alpha val="90000"/>
            <a:hueOff val="-1972855"/>
            <a:satOff val="11079"/>
            <a:lumOff val="704"/>
            <a:alphaOff val="0"/>
          </a:schemeClr>
        </a:solidFill>
        <a:ln w="25400" cap="flat"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a:t>Highlighting the benefits and gaining their trust</a:t>
          </a:r>
        </a:p>
      </dsp:txBody>
      <dsp:txXfrm>
        <a:off x="2554783" y="2462227"/>
        <a:ext cx="2551043" cy="548706"/>
      </dsp:txXfrm>
    </dsp:sp>
    <dsp:sp modelId="{DFE3994B-A47A-4182-B622-A8AA5558FC1A}">
      <dsp:nvSpPr>
        <dsp:cNvPr id="0" name=""/>
        <dsp:cNvSpPr/>
      </dsp:nvSpPr>
      <dsp:spPr>
        <a:xfrm>
          <a:off x="5105827" y="2462227"/>
          <a:ext cx="2551043" cy="548706"/>
        </a:xfrm>
        <a:prstGeom prst="rect">
          <a:avLst/>
        </a:prstGeom>
        <a:solidFill>
          <a:schemeClr val="accent4">
            <a:tint val="40000"/>
            <a:alpha val="90000"/>
            <a:hueOff val="-2466069"/>
            <a:satOff val="13848"/>
            <a:lumOff val="880"/>
            <a:alphaOff val="0"/>
          </a:schemeClr>
        </a:solidFill>
        <a:ln w="25400" cap="flat" cmpd="sng" algn="ctr">
          <a:solidFill>
            <a:schemeClr val="accent4">
              <a:tint val="40000"/>
              <a:alpha val="90000"/>
              <a:hueOff val="-2466069"/>
              <a:satOff val="13848"/>
              <a:lumOff val="8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a:t>Boosting the production of electric vehicles at the same time</a:t>
          </a:r>
        </a:p>
      </dsp:txBody>
      <dsp:txXfrm>
        <a:off x="5105827" y="2462227"/>
        <a:ext cx="2551043" cy="548706"/>
      </dsp:txXfrm>
    </dsp:sp>
    <dsp:sp modelId="{99A92D6D-CFD4-43D7-AD7A-3CA67EAC975D}">
      <dsp:nvSpPr>
        <dsp:cNvPr id="0" name=""/>
        <dsp:cNvSpPr/>
      </dsp:nvSpPr>
      <dsp:spPr>
        <a:xfrm rot="10800000">
          <a:off x="0" y="853"/>
          <a:ext cx="7660611" cy="1835138"/>
        </a:xfrm>
        <a:prstGeom prst="upArrowCallou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a:t>AI Personal Assistant</a:t>
          </a:r>
        </a:p>
      </dsp:txBody>
      <dsp:txXfrm rot="-10800000">
        <a:off x="0" y="853"/>
        <a:ext cx="7660611" cy="644133"/>
      </dsp:txXfrm>
    </dsp:sp>
    <dsp:sp modelId="{973E8E9E-7C0C-49BA-89FD-EF31FBF44515}">
      <dsp:nvSpPr>
        <dsp:cNvPr id="0" name=""/>
        <dsp:cNvSpPr/>
      </dsp:nvSpPr>
      <dsp:spPr>
        <a:xfrm>
          <a:off x="3740" y="644987"/>
          <a:ext cx="2551043" cy="548706"/>
        </a:xfrm>
        <a:prstGeom prst="rect">
          <a:avLst/>
        </a:prstGeom>
        <a:solidFill>
          <a:schemeClr val="accent4">
            <a:tint val="40000"/>
            <a:alpha val="90000"/>
            <a:hueOff val="-2959282"/>
            <a:satOff val="16618"/>
            <a:lumOff val="1056"/>
            <a:alphaOff val="0"/>
          </a:schemeClr>
        </a:solidFill>
        <a:ln w="25400" cap="flat" cmpd="sng" algn="ctr">
          <a:solidFill>
            <a:schemeClr val="accent4">
              <a:tint val="40000"/>
              <a:alpha val="90000"/>
              <a:hueOff val="-2959282"/>
              <a:satOff val="16618"/>
              <a:lumOff val="10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a:t>Encourage users to use the bot</a:t>
          </a:r>
        </a:p>
      </dsp:txBody>
      <dsp:txXfrm>
        <a:off x="3740" y="644987"/>
        <a:ext cx="2551043" cy="548706"/>
      </dsp:txXfrm>
    </dsp:sp>
    <dsp:sp modelId="{0D46361B-16BA-4341-818C-8AC47F53024F}">
      <dsp:nvSpPr>
        <dsp:cNvPr id="0" name=""/>
        <dsp:cNvSpPr/>
      </dsp:nvSpPr>
      <dsp:spPr>
        <a:xfrm>
          <a:off x="2554783" y="644987"/>
          <a:ext cx="2551043" cy="548706"/>
        </a:xfrm>
        <a:prstGeom prst="rect">
          <a:avLst/>
        </a:prstGeom>
        <a:solidFill>
          <a:schemeClr val="accent4">
            <a:tint val="40000"/>
            <a:alpha val="90000"/>
            <a:hueOff val="-3452496"/>
            <a:satOff val="19387"/>
            <a:lumOff val="1232"/>
            <a:alphaOff val="0"/>
          </a:schemeClr>
        </a:solidFill>
        <a:ln w="25400" cap="flat" cmpd="sng" algn="ctr">
          <a:solidFill>
            <a:schemeClr val="accent4">
              <a:tint val="40000"/>
              <a:alpha val="90000"/>
              <a:hueOff val="-3452496"/>
              <a:satOff val="19387"/>
              <a:lumOff val="12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a:t>Providing them with the list of customization options available</a:t>
          </a:r>
        </a:p>
      </dsp:txBody>
      <dsp:txXfrm>
        <a:off x="2554783" y="644987"/>
        <a:ext cx="2551043" cy="548706"/>
      </dsp:txXfrm>
    </dsp:sp>
    <dsp:sp modelId="{1633C5B1-B783-48CB-AAF6-D0C45E2714DB}">
      <dsp:nvSpPr>
        <dsp:cNvPr id="0" name=""/>
        <dsp:cNvSpPr/>
      </dsp:nvSpPr>
      <dsp:spPr>
        <a:xfrm>
          <a:off x="5105827" y="644987"/>
          <a:ext cx="2551043" cy="548706"/>
        </a:xfrm>
        <a:prstGeom prst="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a:t>Collecting as much amount of data as possible</a:t>
          </a:r>
        </a:p>
      </dsp:txBody>
      <dsp:txXfrm>
        <a:off x="5105827" y="644987"/>
        <a:ext cx="2551043" cy="54870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50911-8C36-4319-B48C-92265E69FADB}">
      <dsp:nvSpPr>
        <dsp:cNvPr id="0" name=""/>
        <dsp:cNvSpPr/>
      </dsp:nvSpPr>
      <dsp:spPr>
        <a:xfrm>
          <a:off x="3660" y="662625"/>
          <a:ext cx="2200889" cy="88035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a:t>Customer Interaction</a:t>
          </a:r>
        </a:p>
      </dsp:txBody>
      <dsp:txXfrm>
        <a:off x="3660" y="662625"/>
        <a:ext cx="2200889" cy="880355"/>
      </dsp:txXfrm>
    </dsp:sp>
    <dsp:sp modelId="{393F4B77-E293-44D2-81C0-DEB10D4BE257}">
      <dsp:nvSpPr>
        <dsp:cNvPr id="0" name=""/>
        <dsp:cNvSpPr/>
      </dsp:nvSpPr>
      <dsp:spPr>
        <a:xfrm>
          <a:off x="3660" y="1542980"/>
          <a:ext cx="2200889" cy="321164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a:t>Number of screen taps made by the customer</a:t>
          </a:r>
        </a:p>
        <a:p>
          <a:pPr marL="171450" lvl="1" indent="-171450" algn="l" defTabSz="711200">
            <a:lnSpc>
              <a:spcPct val="90000"/>
            </a:lnSpc>
            <a:spcBef>
              <a:spcPct val="0"/>
            </a:spcBef>
            <a:spcAft>
              <a:spcPct val="15000"/>
            </a:spcAft>
            <a:buChar char="•"/>
          </a:pPr>
          <a:r>
            <a:rPr lang="en-IN" sz="1600" kern="1200"/>
            <a:t>Number of times customer used Bot or WeChat to perform functions for them</a:t>
          </a:r>
        </a:p>
        <a:p>
          <a:pPr marL="171450" lvl="1" indent="-171450" algn="l" defTabSz="711200">
            <a:lnSpc>
              <a:spcPct val="90000"/>
            </a:lnSpc>
            <a:spcBef>
              <a:spcPct val="0"/>
            </a:spcBef>
            <a:spcAft>
              <a:spcPct val="15000"/>
            </a:spcAft>
            <a:buChar char="•"/>
          </a:pPr>
          <a:r>
            <a:rPr lang="en-IN" sz="1600" kern="1200"/>
            <a:t>Number of features accessed and which were not</a:t>
          </a:r>
        </a:p>
      </dsp:txBody>
      <dsp:txXfrm>
        <a:off x="3660" y="1542980"/>
        <a:ext cx="2200889" cy="3211649"/>
      </dsp:txXfrm>
    </dsp:sp>
    <dsp:sp modelId="{75DBC7AB-454E-47D2-AB10-042DD10C8314}">
      <dsp:nvSpPr>
        <dsp:cNvPr id="0" name=""/>
        <dsp:cNvSpPr/>
      </dsp:nvSpPr>
      <dsp:spPr>
        <a:xfrm>
          <a:off x="2512673" y="662625"/>
          <a:ext cx="2200889" cy="88035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a:t>Customer Satisfaction</a:t>
          </a:r>
        </a:p>
      </dsp:txBody>
      <dsp:txXfrm>
        <a:off x="2512673" y="662625"/>
        <a:ext cx="2200889" cy="880355"/>
      </dsp:txXfrm>
    </dsp:sp>
    <dsp:sp modelId="{D376ECB1-3F73-419C-905F-7CCFA6144706}">
      <dsp:nvSpPr>
        <dsp:cNvPr id="0" name=""/>
        <dsp:cNvSpPr/>
      </dsp:nvSpPr>
      <dsp:spPr>
        <a:xfrm>
          <a:off x="2512673" y="1542980"/>
          <a:ext cx="2200889" cy="321164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a:t>4 Question survey</a:t>
          </a:r>
        </a:p>
        <a:p>
          <a:pPr marL="171450" lvl="1" indent="-171450" algn="l" defTabSz="711200">
            <a:lnSpc>
              <a:spcPct val="90000"/>
            </a:lnSpc>
            <a:spcBef>
              <a:spcPct val="0"/>
            </a:spcBef>
            <a:spcAft>
              <a:spcPct val="15000"/>
            </a:spcAft>
            <a:buChar char="•"/>
          </a:pPr>
          <a:r>
            <a:rPr lang="en-IN" sz="1600" kern="1200"/>
            <a:t>Number of times customer had to repeat the instructions to the Bot</a:t>
          </a:r>
        </a:p>
        <a:p>
          <a:pPr marL="171450" lvl="1" indent="-171450" algn="l" defTabSz="711200">
            <a:lnSpc>
              <a:spcPct val="90000"/>
            </a:lnSpc>
            <a:spcBef>
              <a:spcPct val="0"/>
            </a:spcBef>
            <a:spcAft>
              <a:spcPct val="15000"/>
            </a:spcAft>
            <a:buChar char="•"/>
          </a:pPr>
          <a:r>
            <a:rPr lang="en-IN" sz="1600" kern="1200"/>
            <a:t>Number of times the product had to be serviced</a:t>
          </a:r>
        </a:p>
      </dsp:txBody>
      <dsp:txXfrm>
        <a:off x="2512673" y="1542980"/>
        <a:ext cx="2200889" cy="3211649"/>
      </dsp:txXfrm>
    </dsp:sp>
    <dsp:sp modelId="{523CC13D-8EDC-4F2E-BAE5-EDE04F89F8AD}">
      <dsp:nvSpPr>
        <dsp:cNvPr id="0" name=""/>
        <dsp:cNvSpPr/>
      </dsp:nvSpPr>
      <dsp:spPr>
        <a:xfrm>
          <a:off x="5021687" y="662625"/>
          <a:ext cx="2200889" cy="88035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a:t>Customer Complaints</a:t>
          </a:r>
        </a:p>
      </dsp:txBody>
      <dsp:txXfrm>
        <a:off x="5021687" y="662625"/>
        <a:ext cx="2200889" cy="880355"/>
      </dsp:txXfrm>
    </dsp:sp>
    <dsp:sp modelId="{9C7700B9-FD7D-49DE-AFE5-8D07AF5B0378}">
      <dsp:nvSpPr>
        <dsp:cNvPr id="0" name=""/>
        <dsp:cNvSpPr/>
      </dsp:nvSpPr>
      <dsp:spPr>
        <a:xfrm>
          <a:off x="5021687" y="1542980"/>
          <a:ext cx="2200889" cy="321164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a:t>Frequency of Complaints</a:t>
          </a:r>
        </a:p>
        <a:p>
          <a:pPr marL="171450" lvl="1" indent="-171450" algn="l" defTabSz="711200">
            <a:lnSpc>
              <a:spcPct val="90000"/>
            </a:lnSpc>
            <a:spcBef>
              <a:spcPct val="0"/>
            </a:spcBef>
            <a:spcAft>
              <a:spcPct val="15000"/>
            </a:spcAft>
            <a:buChar char="•"/>
          </a:pPr>
          <a:r>
            <a:rPr lang="en-IN" sz="1600" kern="1200"/>
            <a:t>Analysing VOC patterns</a:t>
          </a:r>
        </a:p>
        <a:p>
          <a:pPr marL="171450" lvl="1" indent="-171450" algn="l" defTabSz="711200" rtl="0">
            <a:lnSpc>
              <a:spcPct val="90000"/>
            </a:lnSpc>
            <a:spcBef>
              <a:spcPct val="0"/>
            </a:spcBef>
            <a:spcAft>
              <a:spcPct val="15000"/>
            </a:spcAft>
            <a:buChar char="•"/>
          </a:pPr>
          <a:r>
            <a:rPr lang="en-IN" sz="1600" kern="1200"/>
            <a:t>Showroom Visit</a:t>
          </a:r>
          <a:r>
            <a:rPr lang="en-IN" sz="1600" kern="1200">
              <a:latin typeface="Calibri"/>
            </a:rPr>
            <a:t> </a:t>
          </a:r>
          <a:endParaRPr lang="en-IN" sz="1600" kern="1200"/>
        </a:p>
        <a:p>
          <a:pPr marL="171450" lvl="1" indent="-171450" algn="l" defTabSz="711200">
            <a:lnSpc>
              <a:spcPct val="90000"/>
            </a:lnSpc>
            <a:spcBef>
              <a:spcPct val="0"/>
            </a:spcBef>
            <a:spcAft>
              <a:spcPct val="15000"/>
            </a:spcAft>
            <a:buChar char="•"/>
          </a:pPr>
          <a:r>
            <a:rPr lang="en-IN" sz="1600" kern="1200"/>
            <a:t>Churn Rate</a:t>
          </a:r>
        </a:p>
        <a:p>
          <a:pPr marL="171450" lvl="1" indent="-171450" algn="l" defTabSz="711200">
            <a:lnSpc>
              <a:spcPct val="90000"/>
            </a:lnSpc>
            <a:spcBef>
              <a:spcPct val="0"/>
            </a:spcBef>
            <a:spcAft>
              <a:spcPct val="15000"/>
            </a:spcAft>
            <a:buChar char="•"/>
          </a:pPr>
          <a:r>
            <a:rPr lang="en-IN" sz="1600" kern="1200"/>
            <a:t>Reselling Duration</a:t>
          </a:r>
        </a:p>
      </dsp:txBody>
      <dsp:txXfrm>
        <a:off x="5021687" y="1542980"/>
        <a:ext cx="2200889" cy="3211649"/>
      </dsp:txXfrm>
    </dsp:sp>
    <dsp:sp modelId="{C33974B7-EB6B-4238-8693-E6182FCB65BB}">
      <dsp:nvSpPr>
        <dsp:cNvPr id="0" name=""/>
        <dsp:cNvSpPr/>
      </dsp:nvSpPr>
      <dsp:spPr>
        <a:xfrm>
          <a:off x="7530701" y="662625"/>
          <a:ext cx="2200889" cy="88035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a:t>Customer Service Improvising Tools</a:t>
          </a:r>
        </a:p>
      </dsp:txBody>
      <dsp:txXfrm>
        <a:off x="7530701" y="662625"/>
        <a:ext cx="2200889" cy="880355"/>
      </dsp:txXfrm>
    </dsp:sp>
    <dsp:sp modelId="{6F4F6399-8A45-4DD6-9AE3-7BA967D14135}">
      <dsp:nvSpPr>
        <dsp:cNvPr id="0" name=""/>
        <dsp:cNvSpPr/>
      </dsp:nvSpPr>
      <dsp:spPr>
        <a:xfrm>
          <a:off x="7530701" y="1542980"/>
          <a:ext cx="2200889" cy="321164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kern="1200"/>
            <a:t>BMW Network Connectivity ensuring product health using AI</a:t>
          </a:r>
        </a:p>
        <a:p>
          <a:pPr marL="171450" lvl="1" indent="-171450" algn="l" defTabSz="711200">
            <a:lnSpc>
              <a:spcPct val="90000"/>
            </a:lnSpc>
            <a:spcBef>
              <a:spcPct val="0"/>
            </a:spcBef>
            <a:spcAft>
              <a:spcPct val="15000"/>
            </a:spcAft>
            <a:buChar char="•"/>
          </a:pPr>
          <a:r>
            <a:rPr lang="en-IN" sz="1600" kern="1200"/>
            <a:t>Monitoring 24x7 safety services and frequency of those requests regionally</a:t>
          </a:r>
        </a:p>
        <a:p>
          <a:pPr marL="171450" lvl="1" indent="-171450" algn="l" defTabSz="711200" rtl="0">
            <a:lnSpc>
              <a:spcPct val="90000"/>
            </a:lnSpc>
            <a:spcBef>
              <a:spcPct val="0"/>
            </a:spcBef>
            <a:spcAft>
              <a:spcPct val="15000"/>
            </a:spcAft>
            <a:buChar char="•"/>
          </a:pPr>
          <a:r>
            <a:rPr lang="en-IN" sz="1600" kern="1200"/>
            <a:t>Speed monitoring and frequency of travelling to ensure the best possible driving mode</a:t>
          </a:r>
          <a:r>
            <a:rPr lang="en-IN" sz="1600" kern="1200">
              <a:latin typeface="Calibri"/>
            </a:rPr>
            <a:t> </a:t>
          </a:r>
          <a:endParaRPr lang="en-IN" sz="1600" kern="1200"/>
        </a:p>
      </dsp:txBody>
      <dsp:txXfrm>
        <a:off x="7530701" y="1542980"/>
        <a:ext cx="2200889" cy="321164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19D6C-71A7-694C-AC73-B76080386E23}">
      <dsp:nvSpPr>
        <dsp:cNvPr id="0" name=""/>
        <dsp:cNvSpPr/>
      </dsp:nvSpPr>
      <dsp:spPr>
        <a:xfrm>
          <a:off x="1367849" y="1987"/>
          <a:ext cx="9250193" cy="5368733"/>
        </a:xfrm>
        <a:prstGeom prst="quadArrow">
          <a:avLst>
            <a:gd name="adj1" fmla="val 2000"/>
            <a:gd name="adj2" fmla="val 4000"/>
            <a:gd name="adj3" fmla="val 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9493E-EA46-294C-BD6A-BEF0B2A3AED8}">
      <dsp:nvSpPr>
        <dsp:cNvPr id="0" name=""/>
        <dsp:cNvSpPr/>
      </dsp:nvSpPr>
      <dsp:spPr>
        <a:xfrm>
          <a:off x="1952174" y="290169"/>
          <a:ext cx="3808906" cy="2267197"/>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Financial Perspective</a:t>
          </a:r>
        </a:p>
        <a:p>
          <a:pPr marL="0" lvl="0" indent="0" algn="l" defTabSz="711200">
            <a:lnSpc>
              <a:spcPct val="90000"/>
            </a:lnSpc>
            <a:spcBef>
              <a:spcPct val="0"/>
            </a:spcBef>
            <a:spcAft>
              <a:spcPct val="35000"/>
            </a:spcAft>
            <a:buNone/>
          </a:pPr>
          <a:r>
            <a:rPr lang="en-US" sz="1600" i="1" u="none" kern="1200"/>
            <a:t>(Increasing the key financial metrics)</a:t>
          </a:r>
        </a:p>
        <a:p>
          <a:pPr marL="0" lvl="0" indent="0" algn="l" defTabSz="711200">
            <a:lnSpc>
              <a:spcPct val="90000"/>
            </a:lnSpc>
            <a:spcBef>
              <a:spcPct val="0"/>
            </a:spcBef>
            <a:spcAft>
              <a:spcPct val="35000"/>
            </a:spcAft>
            <a:buNone/>
          </a:pPr>
          <a:r>
            <a:rPr lang="en-US" sz="1600" i="0" kern="1200"/>
            <a:t>1. Identify market opportunities</a:t>
          </a:r>
        </a:p>
        <a:p>
          <a:pPr marL="0" lvl="0" indent="0" algn="l" defTabSz="711200">
            <a:lnSpc>
              <a:spcPct val="90000"/>
            </a:lnSpc>
            <a:spcBef>
              <a:spcPct val="0"/>
            </a:spcBef>
            <a:spcAft>
              <a:spcPct val="35000"/>
            </a:spcAft>
            <a:buNone/>
          </a:pPr>
          <a:r>
            <a:rPr lang="en-US" sz="1600" i="0" kern="1200"/>
            <a:t>2. Stabilize production cost</a:t>
          </a:r>
        </a:p>
        <a:p>
          <a:pPr marL="0" lvl="0" indent="0" algn="l" defTabSz="711200">
            <a:lnSpc>
              <a:spcPct val="90000"/>
            </a:lnSpc>
            <a:spcBef>
              <a:spcPct val="0"/>
            </a:spcBef>
            <a:spcAft>
              <a:spcPct val="35000"/>
            </a:spcAft>
            <a:buNone/>
          </a:pPr>
          <a:r>
            <a:rPr lang="en-US" sz="1600" i="0" kern="1200"/>
            <a:t>3. Reduce number of returns</a:t>
          </a:r>
        </a:p>
      </dsp:txBody>
      <dsp:txXfrm>
        <a:off x="2062849" y="400844"/>
        <a:ext cx="3587556" cy="2045847"/>
      </dsp:txXfrm>
    </dsp:sp>
    <dsp:sp modelId="{96FFC4F8-D7FE-844A-8C50-3B72EA9E2C99}">
      <dsp:nvSpPr>
        <dsp:cNvPr id="0" name=""/>
        <dsp:cNvSpPr/>
      </dsp:nvSpPr>
      <dsp:spPr>
        <a:xfrm>
          <a:off x="6214516" y="290169"/>
          <a:ext cx="3808906" cy="2267197"/>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Customer Perspective</a:t>
          </a:r>
        </a:p>
        <a:p>
          <a:pPr marL="0" lvl="0" indent="0" algn="l" defTabSz="711200">
            <a:lnSpc>
              <a:spcPct val="90000"/>
            </a:lnSpc>
            <a:spcBef>
              <a:spcPct val="0"/>
            </a:spcBef>
            <a:spcAft>
              <a:spcPct val="35000"/>
            </a:spcAft>
            <a:buNone/>
          </a:pPr>
          <a:r>
            <a:rPr lang="en-US" sz="1600" i="1" u="none" kern="1200"/>
            <a:t>(Increase customer satisfaction)</a:t>
          </a:r>
        </a:p>
        <a:p>
          <a:pPr marL="0" lvl="0" indent="0" algn="l" defTabSz="711200">
            <a:lnSpc>
              <a:spcPct val="90000"/>
            </a:lnSpc>
            <a:spcBef>
              <a:spcPct val="0"/>
            </a:spcBef>
            <a:spcAft>
              <a:spcPct val="35000"/>
            </a:spcAft>
            <a:buNone/>
          </a:pPr>
          <a:r>
            <a:rPr lang="en-US" sz="1600" i="0" kern="1200"/>
            <a:t>1. Customer Service</a:t>
          </a:r>
        </a:p>
        <a:p>
          <a:pPr marL="0" lvl="0" indent="0" algn="l" defTabSz="711200">
            <a:lnSpc>
              <a:spcPct val="90000"/>
            </a:lnSpc>
            <a:spcBef>
              <a:spcPct val="0"/>
            </a:spcBef>
            <a:spcAft>
              <a:spcPct val="35000"/>
            </a:spcAft>
            <a:buNone/>
          </a:pPr>
          <a:r>
            <a:rPr lang="en-US" sz="1600" i="0" kern="1200"/>
            <a:t>2. Innovation Management</a:t>
          </a:r>
        </a:p>
        <a:p>
          <a:pPr marL="0" lvl="0" indent="0" algn="l" defTabSz="711200">
            <a:lnSpc>
              <a:spcPct val="90000"/>
            </a:lnSpc>
            <a:spcBef>
              <a:spcPct val="0"/>
            </a:spcBef>
            <a:spcAft>
              <a:spcPct val="35000"/>
            </a:spcAft>
            <a:buNone/>
          </a:pPr>
          <a:r>
            <a:rPr lang="en-US" sz="1600" i="0" kern="1200"/>
            <a:t>3. Customer loyalty program</a:t>
          </a:r>
        </a:p>
      </dsp:txBody>
      <dsp:txXfrm>
        <a:off x="6325191" y="400844"/>
        <a:ext cx="3587556" cy="2045847"/>
      </dsp:txXfrm>
    </dsp:sp>
    <dsp:sp modelId="{2BF27C60-E91D-D744-8E25-A7980A2171C8}">
      <dsp:nvSpPr>
        <dsp:cNvPr id="0" name=""/>
        <dsp:cNvSpPr/>
      </dsp:nvSpPr>
      <dsp:spPr>
        <a:xfrm>
          <a:off x="1952174" y="2815342"/>
          <a:ext cx="3808906" cy="2267197"/>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Internal/Business Perspective</a:t>
          </a:r>
        </a:p>
        <a:p>
          <a:pPr marL="0" lvl="0" indent="0" algn="l" defTabSz="711200">
            <a:lnSpc>
              <a:spcPct val="90000"/>
            </a:lnSpc>
            <a:spcBef>
              <a:spcPct val="0"/>
            </a:spcBef>
            <a:spcAft>
              <a:spcPct val="35000"/>
            </a:spcAft>
            <a:buNone/>
          </a:pPr>
          <a:r>
            <a:rPr lang="en-US" sz="1600" i="1" u="none" kern="1200"/>
            <a:t>(Exploit process change effectively)</a:t>
          </a:r>
        </a:p>
        <a:p>
          <a:pPr marL="0" lvl="0" indent="0" algn="l" defTabSz="711200">
            <a:lnSpc>
              <a:spcPct val="90000"/>
            </a:lnSpc>
            <a:spcBef>
              <a:spcPct val="0"/>
            </a:spcBef>
            <a:spcAft>
              <a:spcPct val="35000"/>
            </a:spcAft>
            <a:buNone/>
          </a:pPr>
          <a:r>
            <a:rPr lang="en-US" sz="1600" i="0" u="none" kern="1200"/>
            <a:t>1. Improve integration between AI and internal processes</a:t>
          </a:r>
        </a:p>
        <a:p>
          <a:pPr marL="0" lvl="0" indent="0" algn="l" defTabSz="711200">
            <a:lnSpc>
              <a:spcPct val="90000"/>
            </a:lnSpc>
            <a:spcBef>
              <a:spcPct val="0"/>
            </a:spcBef>
            <a:spcAft>
              <a:spcPct val="35000"/>
            </a:spcAft>
            <a:buNone/>
          </a:pPr>
          <a:r>
            <a:rPr lang="en-US" sz="1600" i="0" u="none" kern="1200"/>
            <a:t>2. Benchmarking</a:t>
          </a:r>
        </a:p>
        <a:p>
          <a:pPr marL="0" lvl="0" indent="0" algn="l" defTabSz="711200">
            <a:lnSpc>
              <a:spcPct val="90000"/>
            </a:lnSpc>
            <a:spcBef>
              <a:spcPct val="0"/>
            </a:spcBef>
            <a:spcAft>
              <a:spcPct val="35000"/>
            </a:spcAft>
            <a:buNone/>
          </a:pPr>
          <a:r>
            <a:rPr lang="en-US" sz="1600" i="0" u="none" kern="1200"/>
            <a:t>3. Using AI for getting best product and features combination</a:t>
          </a:r>
        </a:p>
      </dsp:txBody>
      <dsp:txXfrm>
        <a:off x="2062849" y="2926017"/>
        <a:ext cx="3587556" cy="2045847"/>
      </dsp:txXfrm>
    </dsp:sp>
    <dsp:sp modelId="{CDA56B76-864B-744F-8D48-E35DB6690C96}">
      <dsp:nvSpPr>
        <dsp:cNvPr id="0" name=""/>
        <dsp:cNvSpPr/>
      </dsp:nvSpPr>
      <dsp:spPr>
        <a:xfrm>
          <a:off x="6214516" y="2815342"/>
          <a:ext cx="3808906" cy="2267197"/>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Learning &amp; Growth Perspective</a:t>
          </a:r>
        </a:p>
        <a:p>
          <a:pPr marL="0" lvl="0" indent="0" algn="l" defTabSz="711200">
            <a:lnSpc>
              <a:spcPct val="90000"/>
            </a:lnSpc>
            <a:spcBef>
              <a:spcPct val="0"/>
            </a:spcBef>
            <a:spcAft>
              <a:spcPct val="35000"/>
            </a:spcAft>
            <a:buNone/>
          </a:pPr>
          <a:r>
            <a:rPr lang="en-US" sz="1600" b="0" i="1" u="none" kern="1200"/>
            <a:t>(Building internal relationships and improving quality of innovations)</a:t>
          </a:r>
        </a:p>
        <a:p>
          <a:pPr marL="0" lvl="0" indent="0" algn="l" defTabSz="711200">
            <a:lnSpc>
              <a:spcPct val="90000"/>
            </a:lnSpc>
            <a:spcBef>
              <a:spcPct val="0"/>
            </a:spcBef>
            <a:spcAft>
              <a:spcPct val="35000"/>
            </a:spcAft>
            <a:buNone/>
          </a:pPr>
          <a:r>
            <a:rPr lang="en-US" sz="1600" b="0" i="0" u="none" kern="1200"/>
            <a:t>1. Customer and Employees training program</a:t>
          </a:r>
        </a:p>
        <a:p>
          <a:pPr marL="0" lvl="0" indent="0" algn="l" defTabSz="711200">
            <a:lnSpc>
              <a:spcPct val="90000"/>
            </a:lnSpc>
            <a:spcBef>
              <a:spcPct val="0"/>
            </a:spcBef>
            <a:spcAft>
              <a:spcPct val="35000"/>
            </a:spcAft>
            <a:buNone/>
          </a:pPr>
          <a:r>
            <a:rPr lang="en-US" sz="1600" b="0" i="0" u="none" kern="1200"/>
            <a:t>2. Learning about AI related possibilities</a:t>
          </a:r>
        </a:p>
        <a:p>
          <a:pPr marL="0" lvl="0" indent="0" algn="l" defTabSz="711200">
            <a:lnSpc>
              <a:spcPct val="90000"/>
            </a:lnSpc>
            <a:spcBef>
              <a:spcPct val="0"/>
            </a:spcBef>
            <a:spcAft>
              <a:spcPct val="35000"/>
            </a:spcAft>
            <a:buNone/>
          </a:pPr>
          <a:r>
            <a:rPr lang="en-US" sz="1600" b="0" i="0" u="none" kern="1200"/>
            <a:t>3. Using core quality improvement tools like lean and agile management</a:t>
          </a:r>
        </a:p>
      </dsp:txBody>
      <dsp:txXfrm>
        <a:off x="6325191" y="2926017"/>
        <a:ext cx="3587556" cy="204584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DEF55-673E-411B-9727-5734436910E5}">
      <dsp:nvSpPr>
        <dsp:cNvPr id="0" name=""/>
        <dsp:cNvSpPr/>
      </dsp:nvSpPr>
      <dsp:spPr>
        <a:xfrm rot="5400000">
          <a:off x="6632071" y="-2790403"/>
          <a:ext cx="844156" cy="6639200"/>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Ties the work of IT directly to the performance of the organization.</a:t>
          </a:r>
        </a:p>
        <a:p>
          <a:pPr marL="114300" lvl="1" indent="-114300" algn="l" defTabSz="666750">
            <a:lnSpc>
              <a:spcPct val="90000"/>
            </a:lnSpc>
            <a:spcBef>
              <a:spcPct val="0"/>
            </a:spcBef>
            <a:spcAft>
              <a:spcPct val="15000"/>
            </a:spcAft>
            <a:buChar char="•"/>
          </a:pPr>
          <a:r>
            <a:rPr lang="en-US" sz="1500" kern="1200"/>
            <a:t>Example: Customer Satisfaction, Corporate Financial Performance.</a:t>
          </a:r>
        </a:p>
      </dsp:txBody>
      <dsp:txXfrm rot="-5400000">
        <a:off x="3734549" y="148327"/>
        <a:ext cx="6597992" cy="761740"/>
      </dsp:txXfrm>
    </dsp:sp>
    <dsp:sp modelId="{E27E8ABF-ABBC-439E-8F70-163D8727B4C6}">
      <dsp:nvSpPr>
        <dsp:cNvPr id="0" name=""/>
        <dsp:cNvSpPr/>
      </dsp:nvSpPr>
      <dsp:spPr>
        <a:xfrm>
          <a:off x="0" y="1598"/>
          <a:ext cx="3734550" cy="105519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Enterprise Measures</a:t>
          </a:r>
        </a:p>
      </dsp:txBody>
      <dsp:txXfrm>
        <a:off x="51510" y="53108"/>
        <a:ext cx="3631530" cy="952175"/>
      </dsp:txXfrm>
    </dsp:sp>
    <dsp:sp modelId="{AE9C1E7A-BF96-4400-BD24-8F8EF725EBA7}">
      <dsp:nvSpPr>
        <dsp:cNvPr id="0" name=""/>
        <dsp:cNvSpPr/>
      </dsp:nvSpPr>
      <dsp:spPr>
        <a:xfrm rot="5400000">
          <a:off x="6632071" y="-1682447"/>
          <a:ext cx="844156" cy="6639200"/>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Assess the internal work of the IT organization as a whole.</a:t>
          </a:r>
        </a:p>
        <a:p>
          <a:pPr marL="114300" lvl="1" indent="-114300" algn="l" defTabSz="666750">
            <a:lnSpc>
              <a:spcPct val="90000"/>
            </a:lnSpc>
            <a:spcBef>
              <a:spcPct val="0"/>
            </a:spcBef>
            <a:spcAft>
              <a:spcPct val="15000"/>
            </a:spcAft>
            <a:buChar char="•"/>
          </a:pPr>
          <a:r>
            <a:rPr lang="en-US" sz="1500" kern="1200"/>
            <a:t>Example: IT employee satisfaction, internal customer satisfaction, operational performance, development productivity.</a:t>
          </a:r>
        </a:p>
      </dsp:txBody>
      <dsp:txXfrm rot="-5400000">
        <a:off x="3734549" y="1256283"/>
        <a:ext cx="6597992" cy="761740"/>
      </dsp:txXfrm>
    </dsp:sp>
    <dsp:sp modelId="{4D617217-DA56-464F-9048-EDE49D63826A}">
      <dsp:nvSpPr>
        <dsp:cNvPr id="0" name=""/>
        <dsp:cNvSpPr/>
      </dsp:nvSpPr>
      <dsp:spPr>
        <a:xfrm>
          <a:off x="0" y="1109554"/>
          <a:ext cx="3734550" cy="105519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Functional Measures</a:t>
          </a:r>
        </a:p>
      </dsp:txBody>
      <dsp:txXfrm>
        <a:off x="51510" y="1161064"/>
        <a:ext cx="3631530" cy="952175"/>
      </dsp:txXfrm>
    </dsp:sp>
    <dsp:sp modelId="{27E21C5B-151C-4EC0-8627-3FEDAD1F2F5D}">
      <dsp:nvSpPr>
        <dsp:cNvPr id="0" name=""/>
        <dsp:cNvSpPr/>
      </dsp:nvSpPr>
      <dsp:spPr>
        <a:xfrm rot="5400000">
          <a:off x="6632071" y="-574491"/>
          <a:ext cx="844156" cy="6639200"/>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Assess the performance of a project team in delivering specific value to the organization</a:t>
          </a:r>
        </a:p>
        <a:p>
          <a:pPr marL="114300" lvl="1" indent="-114300" algn="l" defTabSz="666750">
            <a:lnSpc>
              <a:spcPct val="90000"/>
            </a:lnSpc>
            <a:spcBef>
              <a:spcPct val="0"/>
            </a:spcBef>
            <a:spcAft>
              <a:spcPct val="15000"/>
            </a:spcAft>
            <a:buChar char="•"/>
          </a:pPr>
          <a:r>
            <a:rPr lang="en-US" sz="1500" kern="1200"/>
            <a:t>Example: Business case benefits, Delivery on time</a:t>
          </a:r>
        </a:p>
      </dsp:txBody>
      <dsp:txXfrm rot="-5400000">
        <a:off x="3734549" y="2364239"/>
        <a:ext cx="6597992" cy="761740"/>
      </dsp:txXfrm>
    </dsp:sp>
    <dsp:sp modelId="{30AF8099-A9CC-47D4-A89A-DC9509206AC9}">
      <dsp:nvSpPr>
        <dsp:cNvPr id="0" name=""/>
        <dsp:cNvSpPr/>
      </dsp:nvSpPr>
      <dsp:spPr>
        <a:xfrm>
          <a:off x="0" y="2217510"/>
          <a:ext cx="3734550" cy="105519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Project Measures</a:t>
          </a:r>
        </a:p>
      </dsp:txBody>
      <dsp:txXfrm>
        <a:off x="51510" y="2269020"/>
        <a:ext cx="3631530" cy="952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498F2-D577-E342-A33F-CD0384D4F0EC}">
      <dsp:nvSpPr>
        <dsp:cNvPr id="0" name=""/>
        <dsp:cNvSpPr/>
      </dsp:nvSpPr>
      <dsp:spPr>
        <a:xfrm>
          <a:off x="3897079" y="51798"/>
          <a:ext cx="3232123" cy="211891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b="1" u="none" kern="1200"/>
            <a:t>Talent</a:t>
          </a:r>
        </a:p>
        <a:p>
          <a:pPr marL="114300" lvl="1" indent="-114300" algn="l" defTabSz="666750" rtl="0">
            <a:lnSpc>
              <a:spcPct val="90000"/>
            </a:lnSpc>
            <a:spcBef>
              <a:spcPct val="0"/>
            </a:spcBef>
            <a:spcAft>
              <a:spcPct val="15000"/>
            </a:spcAft>
            <a:buChar char="•"/>
          </a:pPr>
          <a:r>
            <a:rPr lang="en-US" sz="1500" kern="1200">
              <a:latin typeface="Calibri"/>
            </a:rPr>
            <a:t>Hire and work with the best engineers</a:t>
          </a:r>
          <a:endParaRPr lang="en-US" sz="1500" kern="1200"/>
        </a:p>
      </dsp:txBody>
      <dsp:txXfrm>
        <a:off x="4000516" y="155235"/>
        <a:ext cx="3025249" cy="1912038"/>
      </dsp:txXfrm>
    </dsp:sp>
    <dsp:sp modelId="{FE4391D7-CE19-984A-BA8D-71D3AE87AC1B}">
      <dsp:nvSpPr>
        <dsp:cNvPr id="0" name=""/>
        <dsp:cNvSpPr/>
      </dsp:nvSpPr>
      <dsp:spPr>
        <a:xfrm>
          <a:off x="3336937" y="1152574"/>
          <a:ext cx="4217634" cy="4217634"/>
        </a:xfrm>
        <a:custGeom>
          <a:avLst/>
          <a:gdLst/>
          <a:ahLst/>
          <a:cxnLst/>
          <a:rect l="0" t="0" r="0" b="0"/>
          <a:pathLst>
            <a:path>
              <a:moveTo>
                <a:pt x="3797625" y="845870"/>
              </a:moveTo>
              <a:arcTo wR="2108817" hR="2108817" stAng="19392579" swAng="1437002"/>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F6C369-4720-8D48-A837-43F1AD83B906}">
      <dsp:nvSpPr>
        <dsp:cNvPr id="0" name=""/>
        <dsp:cNvSpPr/>
      </dsp:nvSpPr>
      <dsp:spPr>
        <a:xfrm>
          <a:off x="5723372" y="2801446"/>
          <a:ext cx="3232123" cy="211891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b="1" kern="1200"/>
            <a:t>Engagement</a:t>
          </a:r>
        </a:p>
        <a:p>
          <a:pPr marL="171450" lvl="1" indent="-171450" algn="l" defTabSz="711200">
            <a:lnSpc>
              <a:spcPct val="90000"/>
            </a:lnSpc>
            <a:spcBef>
              <a:spcPct val="0"/>
            </a:spcBef>
            <a:spcAft>
              <a:spcPct val="15000"/>
            </a:spcAft>
            <a:buChar char="•"/>
          </a:pPr>
          <a:r>
            <a:rPr lang="en-US" sz="1600" kern="1200"/>
            <a:t>Build company’s brand</a:t>
          </a:r>
        </a:p>
        <a:p>
          <a:pPr marL="171450" lvl="1" indent="-171450" algn="l" defTabSz="711200" rtl="0">
            <a:lnSpc>
              <a:spcPct val="90000"/>
            </a:lnSpc>
            <a:spcBef>
              <a:spcPct val="0"/>
            </a:spcBef>
            <a:spcAft>
              <a:spcPct val="15000"/>
            </a:spcAft>
            <a:buChar char="•"/>
          </a:pPr>
          <a:r>
            <a:rPr lang="en-US" sz="1600" kern="1200">
              <a:latin typeface="Calibri"/>
            </a:rPr>
            <a:t>Give customers a personal companion and a sheer driving experience</a:t>
          </a:r>
          <a:endParaRPr lang="en-US" sz="1600" kern="1200"/>
        </a:p>
      </dsp:txBody>
      <dsp:txXfrm>
        <a:off x="5826809" y="2904883"/>
        <a:ext cx="3025249" cy="1912038"/>
      </dsp:txXfrm>
    </dsp:sp>
    <dsp:sp modelId="{36CBF800-E389-8146-892B-D5D0079DD2D3}">
      <dsp:nvSpPr>
        <dsp:cNvPr id="0" name=""/>
        <dsp:cNvSpPr/>
      </dsp:nvSpPr>
      <dsp:spPr>
        <a:xfrm>
          <a:off x="3404323" y="815535"/>
          <a:ext cx="4217634" cy="4217634"/>
        </a:xfrm>
        <a:custGeom>
          <a:avLst/>
          <a:gdLst/>
          <a:ahLst/>
          <a:cxnLst/>
          <a:rect l="0" t="0" r="0" b="0"/>
          <a:pathLst>
            <a:path>
              <a:moveTo>
                <a:pt x="2776412" y="4109174"/>
              </a:moveTo>
              <a:arcTo wR="2108817" hR="2108817" stAng="4292651" swAng="221469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E2FA70F-7480-3946-98A1-5BF4E1EDBE51}">
      <dsp:nvSpPr>
        <dsp:cNvPr id="0" name=""/>
        <dsp:cNvSpPr/>
      </dsp:nvSpPr>
      <dsp:spPr>
        <a:xfrm>
          <a:off x="2070785" y="2801446"/>
          <a:ext cx="3232123" cy="211891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b="1" kern="1200"/>
            <a:t>Enterprise</a:t>
          </a:r>
        </a:p>
        <a:p>
          <a:pPr marL="114300" lvl="1" indent="-114300" algn="l" defTabSz="666750" rtl="0">
            <a:lnSpc>
              <a:spcPct val="90000"/>
            </a:lnSpc>
            <a:spcBef>
              <a:spcPct val="0"/>
            </a:spcBef>
            <a:spcAft>
              <a:spcPct val="15000"/>
            </a:spcAft>
            <a:buChar char="•"/>
          </a:pPr>
          <a:r>
            <a:rPr lang="en-US" sz="1500" kern="1200">
              <a:latin typeface="Calibri"/>
            </a:rPr>
            <a:t>Production today and tomorrow</a:t>
          </a:r>
          <a:endParaRPr lang="en-US" sz="1500" kern="1200"/>
        </a:p>
        <a:p>
          <a:pPr marL="114300" lvl="1" indent="-114300" algn="l" defTabSz="666750" rtl="0">
            <a:lnSpc>
              <a:spcPct val="90000"/>
            </a:lnSpc>
            <a:spcBef>
              <a:spcPct val="0"/>
            </a:spcBef>
            <a:spcAft>
              <a:spcPct val="15000"/>
            </a:spcAft>
            <a:buChar char="•"/>
          </a:pPr>
          <a:r>
            <a:rPr lang="en-US" sz="1500" kern="1200">
              <a:latin typeface="Calibri"/>
            </a:rPr>
            <a:t>Make technological advancements and be a leader</a:t>
          </a:r>
          <a:endParaRPr lang="en-US" sz="1500" kern="1200"/>
        </a:p>
        <a:p>
          <a:pPr marL="114300" lvl="1" indent="-114300" algn="l" defTabSz="666750" rtl="0">
            <a:lnSpc>
              <a:spcPct val="90000"/>
            </a:lnSpc>
            <a:spcBef>
              <a:spcPct val="0"/>
            </a:spcBef>
            <a:spcAft>
              <a:spcPct val="15000"/>
            </a:spcAft>
            <a:buChar char="•"/>
          </a:pPr>
          <a:r>
            <a:rPr lang="en-US" sz="1500" kern="1200"/>
            <a:t>Ecological and social sustainability,</a:t>
          </a:r>
        </a:p>
      </dsp:txBody>
      <dsp:txXfrm>
        <a:off x="2174222" y="2904883"/>
        <a:ext cx="3025249" cy="1912038"/>
      </dsp:txXfrm>
    </dsp:sp>
    <dsp:sp modelId="{57267A64-5B39-8A4B-BE69-110F9EA0DE06}">
      <dsp:nvSpPr>
        <dsp:cNvPr id="0" name=""/>
        <dsp:cNvSpPr/>
      </dsp:nvSpPr>
      <dsp:spPr>
        <a:xfrm>
          <a:off x="3471710" y="1152574"/>
          <a:ext cx="4217634" cy="4217634"/>
        </a:xfrm>
        <a:custGeom>
          <a:avLst/>
          <a:gdLst/>
          <a:ahLst/>
          <a:cxnLst/>
          <a:rect l="0" t="0" r="0" b="0"/>
          <a:pathLst>
            <a:path>
              <a:moveTo>
                <a:pt x="52734" y="1640164"/>
              </a:moveTo>
              <a:arcTo wR="2108817" hR="2108817" stAng="11570419" swAng="1437002"/>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0AA47-F4D0-40A6-BF19-5C1743A6C542}">
      <dsp:nvSpPr>
        <dsp:cNvPr id="0" name=""/>
        <dsp:cNvSpPr/>
      </dsp:nvSpPr>
      <dsp:spPr>
        <a:xfrm>
          <a:off x="0" y="3437258"/>
          <a:ext cx="11330756" cy="10628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a:t>AI being implemented to non-monotonous tasks for enhancing the testing process</a:t>
          </a:r>
          <a:r>
            <a:rPr lang="en-US" sz="1900" b="0" i="0" kern="1200">
              <a:latin typeface="Calibri"/>
            </a:rPr>
            <a:t> with the help of deep learning</a:t>
          </a:r>
          <a:r>
            <a:rPr lang="en-US" sz="1900" b="0" i="0" kern="1200"/>
            <a:t>, reducing bottlenecks in assembly line and predictive maintenance</a:t>
          </a:r>
          <a:endParaRPr lang="en-US" sz="1900" kern="1200"/>
        </a:p>
      </dsp:txBody>
      <dsp:txXfrm>
        <a:off x="51885" y="3489143"/>
        <a:ext cx="11226986" cy="959101"/>
      </dsp:txXfrm>
    </dsp:sp>
    <dsp:sp modelId="{3591F1CE-666B-412F-9936-083FCC7BA3BE}">
      <dsp:nvSpPr>
        <dsp:cNvPr id="0" name=""/>
        <dsp:cNvSpPr/>
      </dsp:nvSpPr>
      <dsp:spPr>
        <a:xfrm>
          <a:off x="0" y="1223087"/>
          <a:ext cx="11330756" cy="106287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a:t>Providing support of translation tools and context-processing assistants in daily business task while using NPL with intelligent personal assistance and analyzing customer response</a:t>
          </a:r>
          <a:endParaRPr lang="en-US" sz="1900" kern="1200"/>
        </a:p>
      </dsp:txBody>
      <dsp:txXfrm>
        <a:off x="51885" y="1274972"/>
        <a:ext cx="11226986" cy="959101"/>
      </dsp:txXfrm>
    </dsp:sp>
    <dsp:sp modelId="{548602D5-33FE-45E4-BFF8-E8F9FAE1AC32}">
      <dsp:nvSpPr>
        <dsp:cNvPr id="0" name=""/>
        <dsp:cNvSpPr/>
      </dsp:nvSpPr>
      <dsp:spPr>
        <a:xfrm>
          <a:off x="0" y="2340679"/>
          <a:ext cx="11330756" cy="106287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a:t>Intelligent data analysis and machine learning being used to optimize energy management both in facilities and in vehicles and further implementing it in enhancing vehicle performance</a:t>
          </a:r>
          <a:endParaRPr lang="en-US" sz="1900" kern="1200"/>
        </a:p>
      </dsp:txBody>
      <dsp:txXfrm>
        <a:off x="51885" y="2392564"/>
        <a:ext cx="11226986" cy="959101"/>
      </dsp:txXfrm>
    </dsp:sp>
    <dsp:sp modelId="{1A8E638F-5362-45BA-8DEA-F744C6A64F3D}">
      <dsp:nvSpPr>
        <dsp:cNvPr id="0" name=""/>
        <dsp:cNvSpPr/>
      </dsp:nvSpPr>
      <dsp:spPr>
        <a:xfrm>
          <a:off x="0" y="129994"/>
          <a:ext cx="11330756" cy="106287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a:t>Implementing</a:t>
          </a:r>
          <a:r>
            <a:rPr lang="en-US" sz="1900" b="0" i="0" kern="1200">
              <a:latin typeface="Calibri"/>
            </a:rPr>
            <a:t> BMW Operating Systems</a:t>
          </a:r>
          <a:r>
            <a:rPr lang="en-US" sz="1900" b="0" i="0" kern="1200"/>
            <a:t> </a:t>
          </a:r>
          <a:r>
            <a:rPr lang="en-US" sz="1900" b="0" i="0" kern="1200">
              <a:latin typeface="Calibri"/>
            </a:rPr>
            <a:t>7.0 AI </a:t>
          </a:r>
          <a:r>
            <a:rPr lang="en-US" sz="1900" b="0" i="0" kern="1200"/>
            <a:t>successfully which is AI-focused and enabling </a:t>
          </a:r>
          <a:r>
            <a:rPr lang="en-US" sz="1900" b="0" i="0" kern="1200">
              <a:latin typeface="Calibri"/>
            </a:rPr>
            <a:t>company-wide</a:t>
          </a:r>
          <a:r>
            <a:rPr lang="en-US" sz="1900" b="0" i="0" kern="1200"/>
            <a:t> networking and knowledge transfer and adding customers to this integrated approach</a:t>
          </a:r>
          <a:r>
            <a:rPr lang="en-US" sz="1900" b="0" i="0" kern="1200">
              <a:latin typeface="Calibri"/>
            </a:rPr>
            <a:t> while</a:t>
          </a:r>
          <a:r>
            <a:rPr lang="en-US" sz="1900" b="0" i="0" kern="1200"/>
            <a:t> setting up new market standards</a:t>
          </a:r>
          <a:endParaRPr lang="en-US" sz="1900" kern="1200"/>
        </a:p>
      </dsp:txBody>
      <dsp:txXfrm>
        <a:off x="51885" y="181879"/>
        <a:ext cx="11226986" cy="9591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AD6A0-C245-4032-88ED-6918FE8516FA}">
      <dsp:nvSpPr>
        <dsp:cNvPr id="0" name=""/>
        <dsp:cNvSpPr/>
      </dsp:nvSpPr>
      <dsp:spPr>
        <a:xfrm>
          <a:off x="3325353" y="0"/>
          <a:ext cx="2042639" cy="2042847"/>
        </a:xfrm>
        <a:prstGeom prst="circularArrow">
          <a:avLst>
            <a:gd name="adj1" fmla="val 10980"/>
            <a:gd name="adj2" fmla="val 1142322"/>
            <a:gd name="adj3" fmla="val 4500000"/>
            <a:gd name="adj4" fmla="val 10800000"/>
            <a:gd name="adj5" fmla="val 12500"/>
          </a:avLst>
        </a:prstGeom>
        <a:solidFill>
          <a:srgbClr val="92D05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F29E5EE8-74FA-4F84-A69B-B03A2C8D9538}">
      <dsp:nvSpPr>
        <dsp:cNvPr id="0" name=""/>
        <dsp:cNvSpPr/>
      </dsp:nvSpPr>
      <dsp:spPr>
        <a:xfrm>
          <a:off x="3776335" y="739455"/>
          <a:ext cx="1139908" cy="5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a:t>Position</a:t>
          </a:r>
        </a:p>
      </dsp:txBody>
      <dsp:txXfrm>
        <a:off x="3776335" y="739455"/>
        <a:ext cx="1139908" cy="569895"/>
      </dsp:txXfrm>
    </dsp:sp>
    <dsp:sp modelId="{DCE9765C-4DD9-4D3D-B195-86A2CB7C9F68}">
      <dsp:nvSpPr>
        <dsp:cNvPr id="0" name=""/>
        <dsp:cNvSpPr/>
      </dsp:nvSpPr>
      <dsp:spPr>
        <a:xfrm>
          <a:off x="2757889" y="1173919"/>
          <a:ext cx="2042639" cy="2042847"/>
        </a:xfrm>
        <a:prstGeom prst="leftCircularArrow">
          <a:avLst>
            <a:gd name="adj1" fmla="val 10980"/>
            <a:gd name="adj2" fmla="val 1142322"/>
            <a:gd name="adj3" fmla="val 6300000"/>
            <a:gd name="adj4" fmla="val 18900000"/>
            <a:gd name="adj5" fmla="val 12500"/>
          </a:avLst>
        </a:prstGeom>
        <a:solidFill>
          <a:srgbClr val="FFFF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84002CE-83E0-473C-B805-C19E68471EF1}">
      <dsp:nvSpPr>
        <dsp:cNvPr id="0" name=""/>
        <dsp:cNvSpPr/>
      </dsp:nvSpPr>
      <dsp:spPr>
        <a:xfrm>
          <a:off x="3206573" y="1915541"/>
          <a:ext cx="1139908" cy="5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a:t>Direction</a:t>
          </a:r>
        </a:p>
      </dsp:txBody>
      <dsp:txXfrm>
        <a:off x="3206573" y="1915541"/>
        <a:ext cx="1139908" cy="569895"/>
      </dsp:txXfrm>
    </dsp:sp>
    <dsp:sp modelId="{985DA2BB-06E0-45C5-9CA8-736E369CDD81}">
      <dsp:nvSpPr>
        <dsp:cNvPr id="0" name=""/>
        <dsp:cNvSpPr/>
      </dsp:nvSpPr>
      <dsp:spPr>
        <a:xfrm>
          <a:off x="3325353" y="2352172"/>
          <a:ext cx="2042639" cy="2042847"/>
        </a:xfrm>
        <a:prstGeom prst="circularArrow">
          <a:avLst>
            <a:gd name="adj1" fmla="val 10980"/>
            <a:gd name="adj2" fmla="val 1142322"/>
            <a:gd name="adj3" fmla="val 4500000"/>
            <a:gd name="adj4" fmla="val 13500000"/>
            <a:gd name="adj5" fmla="val 12500"/>
          </a:avLst>
        </a:prstGeom>
        <a:solidFill>
          <a:srgbClr val="FF00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9942D224-7F10-46AC-958C-140536B3E50A}">
      <dsp:nvSpPr>
        <dsp:cNvPr id="0" name=""/>
        <dsp:cNvSpPr/>
      </dsp:nvSpPr>
      <dsp:spPr>
        <a:xfrm>
          <a:off x="3776335" y="3091627"/>
          <a:ext cx="1139908" cy="5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a:t>Strategic Approach</a:t>
          </a:r>
        </a:p>
      </dsp:txBody>
      <dsp:txXfrm>
        <a:off x="3776335" y="3091627"/>
        <a:ext cx="1139908" cy="569895"/>
      </dsp:txXfrm>
    </dsp:sp>
    <dsp:sp modelId="{9ED70D7D-AC15-4F97-8A2A-D3D3A7A5FF83}">
      <dsp:nvSpPr>
        <dsp:cNvPr id="0" name=""/>
        <dsp:cNvSpPr/>
      </dsp:nvSpPr>
      <dsp:spPr>
        <a:xfrm>
          <a:off x="2903491" y="3661523"/>
          <a:ext cx="1754884" cy="1755732"/>
        </a:xfrm>
        <a:prstGeom prst="blockArc">
          <a:avLst>
            <a:gd name="adj1" fmla="val 0"/>
            <a:gd name="adj2" fmla="val 18900000"/>
            <a:gd name="adj3" fmla="val 12740"/>
          </a:avLst>
        </a:prstGeom>
        <a:solidFill>
          <a:srgbClr val="00B0F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CD96865-1136-4A3C-BCFD-AF321444B4F2}">
      <dsp:nvSpPr>
        <dsp:cNvPr id="0" name=""/>
        <dsp:cNvSpPr/>
      </dsp:nvSpPr>
      <dsp:spPr>
        <a:xfrm>
          <a:off x="3206573" y="4267714"/>
          <a:ext cx="1139908" cy="5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a:t>Cooperation</a:t>
          </a:r>
        </a:p>
      </dsp:txBody>
      <dsp:txXfrm>
        <a:off x="3206573" y="4267714"/>
        <a:ext cx="1139908" cy="5698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D4185-1F0F-4E59-A224-7F8DFECC7D20}">
      <dsp:nvSpPr>
        <dsp:cNvPr id="0" name=""/>
        <dsp:cNvSpPr/>
      </dsp:nvSpPr>
      <dsp:spPr>
        <a:xfrm>
          <a:off x="6091543" y="2637705"/>
          <a:ext cx="5224184" cy="362670"/>
        </a:xfrm>
        <a:custGeom>
          <a:avLst/>
          <a:gdLst/>
          <a:ahLst/>
          <a:cxnLst/>
          <a:rect l="0" t="0" r="0" b="0"/>
          <a:pathLst>
            <a:path>
              <a:moveTo>
                <a:pt x="0" y="0"/>
              </a:moveTo>
              <a:lnTo>
                <a:pt x="0" y="181335"/>
              </a:lnTo>
              <a:lnTo>
                <a:pt x="5224184" y="181335"/>
              </a:lnTo>
              <a:lnTo>
                <a:pt x="5224184" y="36267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6C5B6B-FD66-4FF9-8B5F-1D0A89EDA0E1}">
      <dsp:nvSpPr>
        <dsp:cNvPr id="0" name=""/>
        <dsp:cNvSpPr/>
      </dsp:nvSpPr>
      <dsp:spPr>
        <a:xfrm>
          <a:off x="6091543" y="2637705"/>
          <a:ext cx="3134510" cy="362670"/>
        </a:xfrm>
        <a:custGeom>
          <a:avLst/>
          <a:gdLst/>
          <a:ahLst/>
          <a:cxnLst/>
          <a:rect l="0" t="0" r="0" b="0"/>
          <a:pathLst>
            <a:path>
              <a:moveTo>
                <a:pt x="0" y="0"/>
              </a:moveTo>
              <a:lnTo>
                <a:pt x="0" y="181335"/>
              </a:lnTo>
              <a:lnTo>
                <a:pt x="3134510" y="181335"/>
              </a:lnTo>
              <a:lnTo>
                <a:pt x="3134510" y="36267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88B0D7-3726-4AEF-AA3F-DF5AD43541F9}">
      <dsp:nvSpPr>
        <dsp:cNvPr id="0" name=""/>
        <dsp:cNvSpPr/>
      </dsp:nvSpPr>
      <dsp:spPr>
        <a:xfrm>
          <a:off x="6091543" y="2637705"/>
          <a:ext cx="1044836" cy="362670"/>
        </a:xfrm>
        <a:custGeom>
          <a:avLst/>
          <a:gdLst/>
          <a:ahLst/>
          <a:cxnLst/>
          <a:rect l="0" t="0" r="0" b="0"/>
          <a:pathLst>
            <a:path>
              <a:moveTo>
                <a:pt x="0" y="0"/>
              </a:moveTo>
              <a:lnTo>
                <a:pt x="0" y="181335"/>
              </a:lnTo>
              <a:lnTo>
                <a:pt x="1044836" y="181335"/>
              </a:lnTo>
              <a:lnTo>
                <a:pt x="1044836" y="36267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85B129-7AEE-4391-925F-323F6790A6DC}">
      <dsp:nvSpPr>
        <dsp:cNvPr id="0" name=""/>
        <dsp:cNvSpPr/>
      </dsp:nvSpPr>
      <dsp:spPr>
        <a:xfrm>
          <a:off x="5046706" y="2637705"/>
          <a:ext cx="1044836" cy="362670"/>
        </a:xfrm>
        <a:custGeom>
          <a:avLst/>
          <a:gdLst/>
          <a:ahLst/>
          <a:cxnLst/>
          <a:rect l="0" t="0" r="0" b="0"/>
          <a:pathLst>
            <a:path>
              <a:moveTo>
                <a:pt x="1044836" y="0"/>
              </a:moveTo>
              <a:lnTo>
                <a:pt x="1044836" y="181335"/>
              </a:lnTo>
              <a:lnTo>
                <a:pt x="0" y="181335"/>
              </a:lnTo>
              <a:lnTo>
                <a:pt x="0" y="36267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DE5D85-3DFB-4665-8155-3D573F6D406F}">
      <dsp:nvSpPr>
        <dsp:cNvPr id="0" name=""/>
        <dsp:cNvSpPr/>
      </dsp:nvSpPr>
      <dsp:spPr>
        <a:xfrm>
          <a:off x="2957032" y="2637705"/>
          <a:ext cx="3134510" cy="362670"/>
        </a:xfrm>
        <a:custGeom>
          <a:avLst/>
          <a:gdLst/>
          <a:ahLst/>
          <a:cxnLst/>
          <a:rect l="0" t="0" r="0" b="0"/>
          <a:pathLst>
            <a:path>
              <a:moveTo>
                <a:pt x="3134510" y="0"/>
              </a:moveTo>
              <a:lnTo>
                <a:pt x="3134510" y="181335"/>
              </a:lnTo>
              <a:lnTo>
                <a:pt x="0" y="181335"/>
              </a:lnTo>
              <a:lnTo>
                <a:pt x="0" y="36267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9CA0D6-13F5-4DC7-84C8-91CBFAE7E80C}">
      <dsp:nvSpPr>
        <dsp:cNvPr id="0" name=""/>
        <dsp:cNvSpPr/>
      </dsp:nvSpPr>
      <dsp:spPr>
        <a:xfrm>
          <a:off x="867358" y="2637705"/>
          <a:ext cx="5224184" cy="362670"/>
        </a:xfrm>
        <a:custGeom>
          <a:avLst/>
          <a:gdLst/>
          <a:ahLst/>
          <a:cxnLst/>
          <a:rect l="0" t="0" r="0" b="0"/>
          <a:pathLst>
            <a:path>
              <a:moveTo>
                <a:pt x="5224184" y="0"/>
              </a:moveTo>
              <a:lnTo>
                <a:pt x="5224184" y="181335"/>
              </a:lnTo>
              <a:lnTo>
                <a:pt x="0" y="181335"/>
              </a:lnTo>
              <a:lnTo>
                <a:pt x="0" y="36267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AA5BCD-1DA4-4A82-8819-201716C7B4FD}">
      <dsp:nvSpPr>
        <dsp:cNvPr id="0" name=""/>
        <dsp:cNvSpPr/>
      </dsp:nvSpPr>
      <dsp:spPr>
        <a:xfrm>
          <a:off x="5228041" y="1774204"/>
          <a:ext cx="1727003" cy="86350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9711" tIns="6985" rIns="6985" bIns="6985" numCol="1" spcCol="1270" anchor="ctr" anchorCtr="0">
          <a:noAutofit/>
        </a:bodyPr>
        <a:lstStyle/>
        <a:p>
          <a:pPr marL="0" lvl="0" indent="0" algn="ctr" defTabSz="488950" rtl="0">
            <a:lnSpc>
              <a:spcPct val="90000"/>
            </a:lnSpc>
            <a:spcBef>
              <a:spcPct val="0"/>
            </a:spcBef>
            <a:spcAft>
              <a:spcPct val="35000"/>
            </a:spcAft>
            <a:buNone/>
          </a:pPr>
          <a:r>
            <a:rPr lang="en-IN" sz="1100" kern="1200"/>
            <a:t>IT Strategy</a:t>
          </a:r>
          <a:r>
            <a:rPr lang="en-IN" sz="1100" kern="1200">
              <a:latin typeface="Calibri"/>
            </a:rPr>
            <a:t> </a:t>
          </a:r>
          <a:endParaRPr lang="en-IN" sz="1100" kern="1200"/>
        </a:p>
      </dsp:txBody>
      <dsp:txXfrm>
        <a:off x="5228041" y="1774204"/>
        <a:ext cx="1727003" cy="863501"/>
      </dsp:txXfrm>
    </dsp:sp>
    <dsp:sp modelId="{B5340848-9300-44E2-B492-A4DDB1E9D4FF}">
      <dsp:nvSpPr>
        <dsp:cNvPr id="0" name=""/>
        <dsp:cNvSpPr/>
      </dsp:nvSpPr>
      <dsp:spPr>
        <a:xfrm>
          <a:off x="5314392" y="1860554"/>
          <a:ext cx="518100" cy="6908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5E373E-9383-40CC-B655-EDC8B11DA62C}">
      <dsp:nvSpPr>
        <dsp:cNvPr id="0" name=""/>
        <dsp:cNvSpPr/>
      </dsp:nvSpPr>
      <dsp:spPr>
        <a:xfrm>
          <a:off x="3857" y="3000376"/>
          <a:ext cx="1727003" cy="86350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9711"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a:t>Combining ML and NPL with the engaging AI</a:t>
          </a:r>
        </a:p>
      </dsp:txBody>
      <dsp:txXfrm>
        <a:off x="3857" y="3000376"/>
        <a:ext cx="1727003" cy="863501"/>
      </dsp:txXfrm>
    </dsp:sp>
    <dsp:sp modelId="{6A89E109-2AC9-4F7B-97FA-CB1F766CA318}">
      <dsp:nvSpPr>
        <dsp:cNvPr id="0" name=""/>
        <dsp:cNvSpPr/>
      </dsp:nvSpPr>
      <dsp:spPr>
        <a:xfrm>
          <a:off x="90207" y="3086726"/>
          <a:ext cx="518100" cy="69080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2C51BB-FB36-4D2C-B4A6-F4EE7AE9CDAB}">
      <dsp:nvSpPr>
        <dsp:cNvPr id="0" name=""/>
        <dsp:cNvSpPr/>
      </dsp:nvSpPr>
      <dsp:spPr>
        <a:xfrm>
          <a:off x="2093531" y="3000376"/>
          <a:ext cx="1727003" cy="86350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9711"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a:t>Project AI and customer integration</a:t>
          </a:r>
        </a:p>
      </dsp:txBody>
      <dsp:txXfrm>
        <a:off x="2093531" y="3000376"/>
        <a:ext cx="1727003" cy="863501"/>
      </dsp:txXfrm>
    </dsp:sp>
    <dsp:sp modelId="{7785E453-DC4A-47D3-AF11-23837887B203}">
      <dsp:nvSpPr>
        <dsp:cNvPr id="0" name=""/>
        <dsp:cNvSpPr/>
      </dsp:nvSpPr>
      <dsp:spPr>
        <a:xfrm>
          <a:off x="2179881" y="3086726"/>
          <a:ext cx="518100" cy="69080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7000" r="-77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962EC0-F0AD-469C-BF0F-F768F3279566}">
      <dsp:nvSpPr>
        <dsp:cNvPr id="0" name=""/>
        <dsp:cNvSpPr/>
      </dsp:nvSpPr>
      <dsp:spPr>
        <a:xfrm>
          <a:off x="4183205" y="3000376"/>
          <a:ext cx="1727003" cy="86350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9711" tIns="6985" rIns="6985" bIns="6985" numCol="1" spcCol="1270" anchor="ctr" anchorCtr="0">
          <a:noAutofit/>
        </a:bodyPr>
        <a:lstStyle/>
        <a:p>
          <a:pPr marL="0" lvl="0" indent="0" algn="ctr" defTabSz="488950" rtl="0">
            <a:lnSpc>
              <a:spcPct val="90000"/>
            </a:lnSpc>
            <a:spcBef>
              <a:spcPct val="0"/>
            </a:spcBef>
            <a:spcAft>
              <a:spcPct val="35000"/>
            </a:spcAft>
            <a:buNone/>
          </a:pPr>
          <a:r>
            <a:rPr lang="en-IN" sz="1100" kern="1200"/>
            <a:t>Increasing reach of Image processing AI to departments other than manufacturing</a:t>
          </a:r>
          <a:r>
            <a:rPr lang="en-IN" sz="1100" kern="1200">
              <a:latin typeface="Calibri"/>
            </a:rPr>
            <a:t>  </a:t>
          </a:r>
          <a:endParaRPr lang="en-IN" sz="1100" kern="1200"/>
        </a:p>
      </dsp:txBody>
      <dsp:txXfrm>
        <a:off x="4183205" y="3000376"/>
        <a:ext cx="1727003" cy="863501"/>
      </dsp:txXfrm>
    </dsp:sp>
    <dsp:sp modelId="{C52C6655-1D4B-4B45-8417-5562EC7CA2A2}">
      <dsp:nvSpPr>
        <dsp:cNvPr id="0" name=""/>
        <dsp:cNvSpPr/>
      </dsp:nvSpPr>
      <dsp:spPr>
        <a:xfrm>
          <a:off x="4269555" y="3086726"/>
          <a:ext cx="518100" cy="6908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9000" r="-69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D3ED7C-2A4B-4F95-B36D-1BB186CAC935}">
      <dsp:nvSpPr>
        <dsp:cNvPr id="0" name=""/>
        <dsp:cNvSpPr/>
      </dsp:nvSpPr>
      <dsp:spPr>
        <a:xfrm>
          <a:off x="6272878" y="3000376"/>
          <a:ext cx="1727003" cy="86350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9711" tIns="6985" rIns="6985" bIns="6985" numCol="1" spcCol="1270" anchor="ctr" anchorCtr="0">
          <a:noAutofit/>
        </a:bodyPr>
        <a:lstStyle/>
        <a:p>
          <a:pPr marL="0" lvl="0" indent="0" algn="ctr" defTabSz="488950" rtl="0">
            <a:lnSpc>
              <a:spcPct val="90000"/>
            </a:lnSpc>
            <a:spcBef>
              <a:spcPct val="0"/>
            </a:spcBef>
            <a:spcAft>
              <a:spcPct val="35000"/>
            </a:spcAft>
            <a:buNone/>
          </a:pPr>
          <a:r>
            <a:rPr lang="en-IN" sz="1100" kern="1200">
              <a:latin typeface="Calibri"/>
            </a:rPr>
            <a:t> </a:t>
          </a:r>
          <a:r>
            <a:rPr lang="en-IN" sz="1100" kern="1200"/>
            <a:t>Optimizing energy management in vehicles and facilities</a:t>
          </a:r>
          <a:r>
            <a:rPr lang="en-IN" sz="1100" kern="1200">
              <a:latin typeface="Calibri"/>
            </a:rPr>
            <a:t> </a:t>
          </a:r>
          <a:endParaRPr lang="en-IN" sz="1100" kern="1200"/>
        </a:p>
      </dsp:txBody>
      <dsp:txXfrm>
        <a:off x="6272878" y="3000376"/>
        <a:ext cx="1727003" cy="863501"/>
      </dsp:txXfrm>
    </dsp:sp>
    <dsp:sp modelId="{574699FD-AED9-4D85-A5E5-F0B2F6FE12A6}">
      <dsp:nvSpPr>
        <dsp:cNvPr id="0" name=""/>
        <dsp:cNvSpPr/>
      </dsp:nvSpPr>
      <dsp:spPr>
        <a:xfrm>
          <a:off x="6359228" y="3086726"/>
          <a:ext cx="518100" cy="69080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85000" r="-85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1B9484-6596-4069-8D62-E2FA328215DA}">
      <dsp:nvSpPr>
        <dsp:cNvPr id="0" name=""/>
        <dsp:cNvSpPr/>
      </dsp:nvSpPr>
      <dsp:spPr>
        <a:xfrm>
          <a:off x="8362552" y="3000376"/>
          <a:ext cx="1727003" cy="86350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9711" tIns="6985" rIns="6985" bIns="6985" numCol="1" spcCol="1270" anchor="ctr" anchorCtr="0">
          <a:noAutofit/>
        </a:bodyPr>
        <a:lstStyle/>
        <a:p>
          <a:pPr marL="0" lvl="0" indent="0" algn="ctr" defTabSz="488950" rtl="0">
            <a:lnSpc>
              <a:spcPct val="90000"/>
            </a:lnSpc>
            <a:spcBef>
              <a:spcPct val="0"/>
            </a:spcBef>
            <a:spcAft>
              <a:spcPct val="35000"/>
            </a:spcAft>
            <a:buNone/>
          </a:pPr>
          <a:r>
            <a:rPr lang="en-IN" sz="1100" kern="1200"/>
            <a:t>Getting more engaging approach to customer services</a:t>
          </a:r>
          <a:r>
            <a:rPr lang="en-IN" sz="1100" kern="1200">
              <a:latin typeface="Calibri"/>
            </a:rPr>
            <a:t> </a:t>
          </a:r>
          <a:endParaRPr lang="en-IN" sz="1100" kern="1200"/>
        </a:p>
      </dsp:txBody>
      <dsp:txXfrm>
        <a:off x="8362552" y="3000376"/>
        <a:ext cx="1727003" cy="863501"/>
      </dsp:txXfrm>
    </dsp:sp>
    <dsp:sp modelId="{DC75EAA4-A214-4D65-A694-F7915F966B59}">
      <dsp:nvSpPr>
        <dsp:cNvPr id="0" name=""/>
        <dsp:cNvSpPr/>
      </dsp:nvSpPr>
      <dsp:spPr>
        <a:xfrm>
          <a:off x="8448902" y="3086726"/>
          <a:ext cx="518100" cy="690801"/>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9000" r="-29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CA71FF-AC1A-4E4D-A8C3-24E2BF6C7E05}">
      <dsp:nvSpPr>
        <dsp:cNvPr id="0" name=""/>
        <dsp:cNvSpPr/>
      </dsp:nvSpPr>
      <dsp:spPr>
        <a:xfrm>
          <a:off x="10452226" y="3000376"/>
          <a:ext cx="1727003" cy="86350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9711"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a:t>Nurturing long term relationship with strategic partners</a:t>
          </a:r>
        </a:p>
      </dsp:txBody>
      <dsp:txXfrm>
        <a:off x="10452226" y="3000376"/>
        <a:ext cx="1727003" cy="863501"/>
      </dsp:txXfrm>
    </dsp:sp>
    <dsp:sp modelId="{D3D88010-BC19-49AE-A263-E26965B8305B}">
      <dsp:nvSpPr>
        <dsp:cNvPr id="0" name=""/>
        <dsp:cNvSpPr/>
      </dsp:nvSpPr>
      <dsp:spPr>
        <a:xfrm>
          <a:off x="10538576" y="3086726"/>
          <a:ext cx="518100" cy="690801"/>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69000" r="-69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D2493-7A3A-4EEA-BD86-A07A6C771BB4}">
      <dsp:nvSpPr>
        <dsp:cNvPr id="0" name=""/>
        <dsp:cNvSpPr/>
      </dsp:nvSpPr>
      <dsp:spPr>
        <a:xfrm>
          <a:off x="0" y="0"/>
          <a:ext cx="10077043" cy="1002509"/>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Perspective</a:t>
          </a:r>
        </a:p>
        <a:p>
          <a:pPr marL="114300" lvl="1" indent="-114300" algn="l" defTabSz="533400">
            <a:lnSpc>
              <a:spcPct val="90000"/>
            </a:lnSpc>
            <a:spcBef>
              <a:spcPct val="0"/>
            </a:spcBef>
            <a:spcAft>
              <a:spcPct val="15000"/>
            </a:spcAft>
            <a:buChar char="•"/>
          </a:pPr>
          <a:r>
            <a:rPr lang="en-IN" sz="1200" kern="1200"/>
            <a:t>To revolutionize the way the company operates by integrating AI along with daily operations</a:t>
          </a:r>
        </a:p>
        <a:p>
          <a:pPr marL="114300" lvl="1" indent="-114300" algn="l" defTabSz="533400">
            <a:lnSpc>
              <a:spcPct val="90000"/>
            </a:lnSpc>
            <a:spcBef>
              <a:spcPct val="0"/>
            </a:spcBef>
            <a:spcAft>
              <a:spcPct val="15000"/>
            </a:spcAft>
            <a:buChar char="•"/>
          </a:pPr>
          <a:r>
            <a:rPr lang="en-IN" sz="1200" kern="1200"/>
            <a:t>To provide more customizable service to customers and gaining a huge competitive advantage</a:t>
          </a:r>
        </a:p>
      </dsp:txBody>
      <dsp:txXfrm>
        <a:off x="2115659" y="0"/>
        <a:ext cx="7961383" cy="1002509"/>
      </dsp:txXfrm>
    </dsp:sp>
    <dsp:sp modelId="{6D102076-8EEE-4D37-9582-E5A8FF4A451A}">
      <dsp:nvSpPr>
        <dsp:cNvPr id="0" name=""/>
        <dsp:cNvSpPr/>
      </dsp:nvSpPr>
      <dsp:spPr>
        <a:xfrm>
          <a:off x="100250" y="100250"/>
          <a:ext cx="2015408" cy="80200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5000" b="-4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CE566B4-8A58-4ACB-B786-904BC306EE1F}">
      <dsp:nvSpPr>
        <dsp:cNvPr id="0" name=""/>
        <dsp:cNvSpPr/>
      </dsp:nvSpPr>
      <dsp:spPr>
        <a:xfrm>
          <a:off x="0" y="1102760"/>
          <a:ext cx="10077043" cy="1002509"/>
        </a:xfrm>
        <a:prstGeom prst="roundRect">
          <a:avLst>
            <a:gd name="adj" fmla="val 10000"/>
          </a:avLst>
        </a:prstGeom>
        <a:gradFill rotWithShape="0">
          <a:gsLst>
            <a:gs pos="0">
              <a:schemeClr val="accent5">
                <a:hueOff val="-2483469"/>
                <a:satOff val="9953"/>
                <a:lumOff val="2157"/>
                <a:alphaOff val="0"/>
                <a:tint val="50000"/>
                <a:satMod val="300000"/>
              </a:schemeClr>
            </a:gs>
            <a:gs pos="35000">
              <a:schemeClr val="accent5">
                <a:hueOff val="-2483469"/>
                <a:satOff val="9953"/>
                <a:lumOff val="2157"/>
                <a:alphaOff val="0"/>
                <a:tint val="37000"/>
                <a:satMod val="300000"/>
              </a:schemeClr>
            </a:gs>
            <a:gs pos="100000">
              <a:schemeClr val="accent5">
                <a:hueOff val="-2483469"/>
                <a:satOff val="9953"/>
                <a:lumOff val="215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Pattern</a:t>
          </a:r>
        </a:p>
        <a:p>
          <a:pPr marL="114300" lvl="1" indent="-114300" algn="l" defTabSz="533400">
            <a:lnSpc>
              <a:spcPct val="90000"/>
            </a:lnSpc>
            <a:spcBef>
              <a:spcPct val="0"/>
            </a:spcBef>
            <a:spcAft>
              <a:spcPct val="15000"/>
            </a:spcAft>
            <a:buChar char="•"/>
          </a:pPr>
          <a:r>
            <a:rPr lang="en-IN" sz="1200" kern="1200"/>
            <a:t>Making the processes more digitized for successfully integrating the monotonous ones with Project AI</a:t>
          </a:r>
        </a:p>
        <a:p>
          <a:pPr marL="114300" lvl="1" indent="-114300" algn="l" defTabSz="533400">
            <a:lnSpc>
              <a:spcPct val="90000"/>
            </a:lnSpc>
            <a:spcBef>
              <a:spcPct val="0"/>
            </a:spcBef>
            <a:spcAft>
              <a:spcPct val="15000"/>
            </a:spcAft>
            <a:buChar char="•"/>
          </a:pPr>
          <a:r>
            <a:rPr lang="en-IN" sz="1200" kern="1200"/>
            <a:t>Identifying customer purchase and behaviours for better service offerings</a:t>
          </a:r>
        </a:p>
      </dsp:txBody>
      <dsp:txXfrm>
        <a:off x="2115659" y="1102760"/>
        <a:ext cx="7961383" cy="1002509"/>
      </dsp:txXfrm>
    </dsp:sp>
    <dsp:sp modelId="{0C20890B-69EE-44D9-B3F4-265E915FAC78}">
      <dsp:nvSpPr>
        <dsp:cNvPr id="0" name=""/>
        <dsp:cNvSpPr/>
      </dsp:nvSpPr>
      <dsp:spPr>
        <a:xfrm>
          <a:off x="100250" y="1203011"/>
          <a:ext cx="2015408" cy="80200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7000" b="-37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5F4816D7-618A-426E-9075-B64D745FDBC6}">
      <dsp:nvSpPr>
        <dsp:cNvPr id="0" name=""/>
        <dsp:cNvSpPr/>
      </dsp:nvSpPr>
      <dsp:spPr>
        <a:xfrm>
          <a:off x="0" y="2205521"/>
          <a:ext cx="10077043" cy="1002509"/>
        </a:xfrm>
        <a:prstGeom prst="roundRect">
          <a:avLst>
            <a:gd name="adj" fmla="val 10000"/>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Plan</a:t>
          </a:r>
        </a:p>
        <a:p>
          <a:pPr marL="114300" lvl="1" indent="-114300" algn="l" defTabSz="533400">
            <a:lnSpc>
              <a:spcPct val="90000"/>
            </a:lnSpc>
            <a:spcBef>
              <a:spcPct val="0"/>
            </a:spcBef>
            <a:spcAft>
              <a:spcPct val="15000"/>
            </a:spcAft>
            <a:buChar char="•"/>
          </a:pPr>
          <a:r>
            <a:rPr lang="en-IN" sz="1200" kern="1200"/>
            <a:t>Revolutionize the way processes are designed</a:t>
          </a:r>
        </a:p>
        <a:p>
          <a:pPr marL="114300" lvl="1" indent="-114300" algn="l" defTabSz="533400">
            <a:lnSpc>
              <a:spcPct val="90000"/>
            </a:lnSpc>
            <a:spcBef>
              <a:spcPct val="0"/>
            </a:spcBef>
            <a:spcAft>
              <a:spcPct val="15000"/>
            </a:spcAft>
            <a:buChar char="•"/>
          </a:pPr>
          <a:r>
            <a:rPr lang="en-IN" sz="1200" kern="1200"/>
            <a:t>Providing customer the knowledge of interacting with the service offerings</a:t>
          </a:r>
        </a:p>
        <a:p>
          <a:pPr marL="114300" lvl="1" indent="-114300" algn="l" defTabSz="533400">
            <a:lnSpc>
              <a:spcPct val="90000"/>
            </a:lnSpc>
            <a:spcBef>
              <a:spcPct val="0"/>
            </a:spcBef>
            <a:spcAft>
              <a:spcPct val="15000"/>
            </a:spcAft>
            <a:buChar char="•"/>
          </a:pPr>
          <a:r>
            <a:rPr lang="en-IN" sz="1200" kern="1200"/>
            <a:t>Aligning the firm’s infrastructure to undergo a radical change</a:t>
          </a:r>
        </a:p>
      </dsp:txBody>
      <dsp:txXfrm>
        <a:off x="2115659" y="2205521"/>
        <a:ext cx="7961383" cy="1002509"/>
      </dsp:txXfrm>
    </dsp:sp>
    <dsp:sp modelId="{757C86DD-7633-400F-A270-DE2D02E5309D}">
      <dsp:nvSpPr>
        <dsp:cNvPr id="0" name=""/>
        <dsp:cNvSpPr/>
      </dsp:nvSpPr>
      <dsp:spPr>
        <a:xfrm>
          <a:off x="100250" y="2305772"/>
          <a:ext cx="2015408" cy="80200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1000" b="-11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2CFD3608-97CD-4F54-9034-5B70C3E8096E}">
      <dsp:nvSpPr>
        <dsp:cNvPr id="0" name=""/>
        <dsp:cNvSpPr/>
      </dsp:nvSpPr>
      <dsp:spPr>
        <a:xfrm>
          <a:off x="0" y="3308282"/>
          <a:ext cx="10077043" cy="1002509"/>
        </a:xfrm>
        <a:prstGeom prst="roundRect">
          <a:avLst>
            <a:gd name="adj" fmla="val 10000"/>
          </a:avLst>
        </a:prstGeom>
        <a:gradFill rotWithShape="0">
          <a:gsLst>
            <a:gs pos="0">
              <a:schemeClr val="accent5">
                <a:hueOff val="-7450407"/>
                <a:satOff val="29858"/>
                <a:lumOff val="6471"/>
                <a:alphaOff val="0"/>
                <a:tint val="50000"/>
                <a:satMod val="300000"/>
              </a:schemeClr>
            </a:gs>
            <a:gs pos="35000">
              <a:schemeClr val="accent5">
                <a:hueOff val="-7450407"/>
                <a:satOff val="29858"/>
                <a:lumOff val="6471"/>
                <a:alphaOff val="0"/>
                <a:tint val="37000"/>
                <a:satMod val="300000"/>
              </a:schemeClr>
            </a:gs>
            <a:gs pos="100000">
              <a:schemeClr val="accent5">
                <a:hueOff val="-7450407"/>
                <a:satOff val="29858"/>
                <a:lumOff val="647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Position</a:t>
          </a:r>
        </a:p>
        <a:p>
          <a:pPr marL="114300" lvl="1" indent="-114300" algn="l" defTabSz="533400">
            <a:lnSpc>
              <a:spcPct val="90000"/>
            </a:lnSpc>
            <a:spcBef>
              <a:spcPct val="0"/>
            </a:spcBef>
            <a:spcAft>
              <a:spcPct val="15000"/>
            </a:spcAft>
            <a:buChar char="•"/>
          </a:pPr>
          <a:r>
            <a:rPr lang="en-IN" sz="1200" kern="1200"/>
            <a:t>To stay focused and true to the core competency without letting the process change affect the position in the market</a:t>
          </a:r>
        </a:p>
        <a:p>
          <a:pPr marL="114300" lvl="1" indent="-114300" algn="l" defTabSz="533400">
            <a:lnSpc>
              <a:spcPct val="90000"/>
            </a:lnSpc>
            <a:spcBef>
              <a:spcPct val="0"/>
            </a:spcBef>
            <a:spcAft>
              <a:spcPct val="15000"/>
            </a:spcAft>
            <a:buChar char="•"/>
          </a:pPr>
          <a:r>
            <a:rPr lang="en-IN" sz="1200" kern="1200"/>
            <a:t>Advancing in the market by maintaining the same brand image and at the same time looking for cost effective way of providing quality services</a:t>
          </a:r>
        </a:p>
        <a:p>
          <a:pPr marL="114300" lvl="1" indent="-114300" algn="l" defTabSz="533400">
            <a:lnSpc>
              <a:spcPct val="90000"/>
            </a:lnSpc>
            <a:spcBef>
              <a:spcPct val="0"/>
            </a:spcBef>
            <a:spcAft>
              <a:spcPct val="15000"/>
            </a:spcAft>
            <a:buChar char="•"/>
          </a:pPr>
          <a:endParaRPr lang="en-IN" sz="1200" kern="1200">
            <a:solidFill>
              <a:schemeClr val="tx1"/>
            </a:solidFill>
          </a:endParaRPr>
        </a:p>
      </dsp:txBody>
      <dsp:txXfrm>
        <a:off x="2115659" y="3308282"/>
        <a:ext cx="7961383" cy="1002509"/>
      </dsp:txXfrm>
    </dsp:sp>
    <dsp:sp modelId="{F013BD25-FC2F-43F0-A923-99F9DA217010}">
      <dsp:nvSpPr>
        <dsp:cNvPr id="0" name=""/>
        <dsp:cNvSpPr/>
      </dsp:nvSpPr>
      <dsp:spPr>
        <a:xfrm>
          <a:off x="100250" y="3408533"/>
          <a:ext cx="2015408" cy="802007"/>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4000" b="-4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95BAF96-4EF0-4197-A86F-0764A209AEB9}">
      <dsp:nvSpPr>
        <dsp:cNvPr id="0" name=""/>
        <dsp:cNvSpPr/>
      </dsp:nvSpPr>
      <dsp:spPr>
        <a:xfrm>
          <a:off x="0" y="4411043"/>
          <a:ext cx="10077043" cy="1002509"/>
        </a:xfrm>
        <a:prstGeom prst="roundRect">
          <a:avLst>
            <a:gd name="adj" fmla="val 1000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Ploy</a:t>
          </a:r>
        </a:p>
        <a:p>
          <a:pPr marL="114300" lvl="1" indent="-114300" algn="l" defTabSz="533400">
            <a:lnSpc>
              <a:spcPct val="90000"/>
            </a:lnSpc>
            <a:spcBef>
              <a:spcPct val="0"/>
            </a:spcBef>
            <a:spcAft>
              <a:spcPct val="15000"/>
            </a:spcAft>
            <a:buChar char="•"/>
          </a:pPr>
          <a:r>
            <a:rPr lang="en-IN" sz="1200" kern="1200"/>
            <a:t>Keeping a close track on major competitors and looking at patents being generated with respect to disruptive technology</a:t>
          </a:r>
        </a:p>
        <a:p>
          <a:pPr marL="114300" lvl="1" indent="-114300" algn="l" defTabSz="533400" rtl="0">
            <a:lnSpc>
              <a:spcPct val="90000"/>
            </a:lnSpc>
            <a:spcBef>
              <a:spcPct val="0"/>
            </a:spcBef>
            <a:spcAft>
              <a:spcPct val="15000"/>
            </a:spcAft>
            <a:buChar char="•"/>
          </a:pPr>
          <a:r>
            <a:rPr lang="en-IN" sz="1200" kern="1200"/>
            <a:t>Looking at ways to deal with the opportunities which could be generated for the competitors while implementing IT strategy</a:t>
          </a:r>
          <a:r>
            <a:rPr lang="en-IN" sz="1200" kern="1200">
              <a:latin typeface="Calibri"/>
            </a:rPr>
            <a:t> </a:t>
          </a:r>
          <a:endParaRPr lang="en-IN" sz="1200" kern="1200"/>
        </a:p>
      </dsp:txBody>
      <dsp:txXfrm>
        <a:off x="2115659" y="4411043"/>
        <a:ext cx="7961383" cy="1002509"/>
      </dsp:txXfrm>
    </dsp:sp>
    <dsp:sp modelId="{4BA4DC71-D9D5-48DE-9F1F-35A811B2EE9A}">
      <dsp:nvSpPr>
        <dsp:cNvPr id="0" name=""/>
        <dsp:cNvSpPr/>
      </dsp:nvSpPr>
      <dsp:spPr>
        <a:xfrm>
          <a:off x="100250" y="4511293"/>
          <a:ext cx="2015408" cy="802007"/>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4000" b="-44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8.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9.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9/13/2022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9/13/2022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ahoo.com/now/global-automotive-market-analysis-outlook-100300546.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www.Google.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961DC2-A28F-4C81-9966-8D7B3191DD23}" type="slidenum">
              <a:rPr lang="en-US" smtClean="0"/>
              <a:t>1</a:t>
            </a:fld>
            <a:endParaRPr lang="en-US"/>
          </a:p>
        </p:txBody>
      </p:sp>
    </p:spTree>
    <p:extLst>
      <p:ext uri="{BB962C8B-B14F-4D97-AF65-F5344CB8AC3E}">
        <p14:creationId xmlns:p14="http://schemas.microsoft.com/office/powerpoint/2010/main" val="328943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https://www.yahoo.com/now/global-automotive-market-analysis-outlook-100300546.html</a:t>
            </a:r>
          </a:p>
        </p:txBody>
      </p:sp>
      <p:sp>
        <p:nvSpPr>
          <p:cNvPr id="4" name="Slide Number Placeholder 3"/>
          <p:cNvSpPr>
            <a:spLocks noGrp="1"/>
          </p:cNvSpPr>
          <p:nvPr>
            <p:ph type="sldNum" sz="quarter" idx="5"/>
          </p:nvPr>
        </p:nvSpPr>
        <p:spPr/>
        <p:txBody>
          <a:bodyPr/>
          <a:lstStyle/>
          <a:p>
            <a:fld id="{A6961DC2-A28F-4C81-9966-8D7B3191DD23}" type="slidenum">
              <a:rPr lang="en-US" smtClean="0"/>
              <a:t>84</a:t>
            </a:fld>
            <a:endParaRPr lang="en-US"/>
          </a:p>
        </p:txBody>
      </p:sp>
    </p:spTree>
    <p:extLst>
      <p:ext uri="{BB962C8B-B14F-4D97-AF65-F5344CB8AC3E}">
        <p14:creationId xmlns:p14="http://schemas.microsoft.com/office/powerpoint/2010/main" val="231430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https://www.yahoo.com/now/global-automotive-market-analysis-outlook-100300546.html</a:t>
            </a:r>
          </a:p>
        </p:txBody>
      </p:sp>
      <p:sp>
        <p:nvSpPr>
          <p:cNvPr id="4" name="Slide Number Placeholder 3"/>
          <p:cNvSpPr>
            <a:spLocks noGrp="1"/>
          </p:cNvSpPr>
          <p:nvPr>
            <p:ph type="sldNum" sz="quarter" idx="5"/>
          </p:nvPr>
        </p:nvSpPr>
        <p:spPr/>
        <p:txBody>
          <a:bodyPr/>
          <a:lstStyle/>
          <a:p>
            <a:fld id="{A6961DC2-A28F-4C81-9966-8D7B3191DD23}" type="slidenum">
              <a:rPr lang="en-US" smtClean="0"/>
              <a:t>85</a:t>
            </a:fld>
            <a:endParaRPr lang="en-US"/>
          </a:p>
        </p:txBody>
      </p:sp>
    </p:spTree>
    <p:extLst>
      <p:ext uri="{BB962C8B-B14F-4D97-AF65-F5344CB8AC3E}">
        <p14:creationId xmlns:p14="http://schemas.microsoft.com/office/powerpoint/2010/main" val="289850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https://www.yahoo.com/now/global-automotive-market-analysis-outlook-100300546.html</a:t>
            </a:r>
          </a:p>
        </p:txBody>
      </p:sp>
      <p:sp>
        <p:nvSpPr>
          <p:cNvPr id="4" name="Slide Number Placeholder 3"/>
          <p:cNvSpPr>
            <a:spLocks noGrp="1"/>
          </p:cNvSpPr>
          <p:nvPr>
            <p:ph type="sldNum" sz="quarter" idx="5"/>
          </p:nvPr>
        </p:nvSpPr>
        <p:spPr/>
        <p:txBody>
          <a:bodyPr/>
          <a:lstStyle/>
          <a:p>
            <a:fld id="{A6961DC2-A28F-4C81-9966-8D7B3191DD23}" type="slidenum">
              <a:rPr lang="en-US" smtClean="0"/>
              <a:t>86</a:t>
            </a:fld>
            <a:endParaRPr lang="en-US"/>
          </a:p>
        </p:txBody>
      </p:sp>
    </p:spTree>
    <p:extLst>
      <p:ext uri="{BB962C8B-B14F-4D97-AF65-F5344CB8AC3E}">
        <p14:creationId xmlns:p14="http://schemas.microsoft.com/office/powerpoint/2010/main" val="4230260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B68D2766-C49B-4C1A-9FEE-6F146754B02B}" type="slidenum">
              <a:rPr lang="en-US" smtClean="0"/>
              <a:t>88</a:t>
            </a:fld>
            <a:endParaRPr lang="en-US"/>
          </a:p>
        </p:txBody>
      </p:sp>
    </p:spTree>
    <p:extLst>
      <p:ext uri="{BB962C8B-B14F-4D97-AF65-F5344CB8AC3E}">
        <p14:creationId xmlns:p14="http://schemas.microsoft.com/office/powerpoint/2010/main" val="771735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Logos extracted from google.com</a:t>
            </a:r>
          </a:p>
        </p:txBody>
      </p:sp>
      <p:sp>
        <p:nvSpPr>
          <p:cNvPr id="4" name="Slide Number Placeholder 3"/>
          <p:cNvSpPr>
            <a:spLocks noGrp="1"/>
          </p:cNvSpPr>
          <p:nvPr>
            <p:ph type="sldNum" sz="quarter" idx="10"/>
          </p:nvPr>
        </p:nvSpPr>
        <p:spPr/>
        <p:txBody>
          <a:bodyPr/>
          <a:lstStyle/>
          <a:p>
            <a:fld id="{B68D2766-C49B-4C1A-9FEE-6F146754B02B}" type="slidenum">
              <a:rPr lang="en-US" smtClean="0"/>
              <a:t>89</a:t>
            </a:fld>
            <a:endParaRPr lang="en-US"/>
          </a:p>
        </p:txBody>
      </p:sp>
    </p:spTree>
    <p:extLst>
      <p:ext uri="{BB962C8B-B14F-4D97-AF65-F5344CB8AC3E}">
        <p14:creationId xmlns:p14="http://schemas.microsoft.com/office/powerpoint/2010/main" val="3676606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Extracted from bmwgroup.com</a:t>
            </a:r>
          </a:p>
          <a:p>
            <a:endParaRPr lang="en-US">
              <a:cs typeface="Calibri"/>
            </a:endParaRPr>
          </a:p>
        </p:txBody>
      </p:sp>
      <p:sp>
        <p:nvSpPr>
          <p:cNvPr id="4" name="Slide Number Placeholder 3"/>
          <p:cNvSpPr>
            <a:spLocks noGrp="1"/>
          </p:cNvSpPr>
          <p:nvPr>
            <p:ph type="sldNum" sz="quarter" idx="10"/>
          </p:nvPr>
        </p:nvSpPr>
        <p:spPr/>
        <p:txBody>
          <a:bodyPr/>
          <a:lstStyle/>
          <a:p>
            <a:fld id="{A6961DC2-A28F-4C81-9966-8D7B3191DD23}" type="slidenum">
              <a:rPr lang="en-US" smtClean="0"/>
              <a:t>90</a:t>
            </a:fld>
            <a:endParaRPr lang="en-US"/>
          </a:p>
        </p:txBody>
      </p:sp>
    </p:spTree>
    <p:extLst>
      <p:ext uri="{BB962C8B-B14F-4D97-AF65-F5344CB8AC3E}">
        <p14:creationId xmlns:p14="http://schemas.microsoft.com/office/powerpoint/2010/main" val="856428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Extracted from commons.wikimedia.com</a:t>
            </a:r>
          </a:p>
          <a:p>
            <a:endParaRPr lang="en-US">
              <a:cs typeface="Calibri"/>
            </a:endParaRPr>
          </a:p>
        </p:txBody>
      </p:sp>
      <p:sp>
        <p:nvSpPr>
          <p:cNvPr id="4" name="Slide Number Placeholder 3"/>
          <p:cNvSpPr>
            <a:spLocks noGrp="1"/>
          </p:cNvSpPr>
          <p:nvPr>
            <p:ph type="sldNum" sz="quarter" idx="10"/>
          </p:nvPr>
        </p:nvSpPr>
        <p:spPr/>
        <p:txBody>
          <a:bodyPr/>
          <a:lstStyle/>
          <a:p>
            <a:fld id="{A6961DC2-A28F-4C81-9966-8D7B3191DD23}" type="slidenum">
              <a:rPr lang="en-US" smtClean="0"/>
              <a:t>91</a:t>
            </a:fld>
            <a:endParaRPr lang="en-US"/>
          </a:p>
        </p:txBody>
      </p:sp>
    </p:spTree>
    <p:extLst>
      <p:ext uri="{BB962C8B-B14F-4D97-AF65-F5344CB8AC3E}">
        <p14:creationId xmlns:p14="http://schemas.microsoft.com/office/powerpoint/2010/main" val="23439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a:t>
            </a:r>
            <a:r>
              <a:rPr lang="en-US" err="1"/>
              <a:t>www.yourarticlelibrary.com</a:t>
            </a:r>
            <a:r>
              <a:rPr lang="en-US"/>
              <a:t>/company/service-management/service-design-components-methodology-and-overview-of-model-stages/40557</a:t>
            </a:r>
          </a:p>
          <a:p>
            <a:endParaRPr lang="en-US"/>
          </a:p>
          <a:p>
            <a:endParaRPr lang="en-US"/>
          </a:p>
          <a:p>
            <a:r>
              <a:rPr lang="en-US"/>
              <a:t>**https://wiki.en.it-processmaps.com/index.php/ITIL_Service_Design</a:t>
            </a:r>
          </a:p>
        </p:txBody>
      </p:sp>
      <p:sp>
        <p:nvSpPr>
          <p:cNvPr id="4" name="Slide Number Placeholder 3"/>
          <p:cNvSpPr>
            <a:spLocks noGrp="1"/>
          </p:cNvSpPr>
          <p:nvPr>
            <p:ph type="sldNum" sz="quarter" idx="5"/>
          </p:nvPr>
        </p:nvSpPr>
        <p:spPr/>
        <p:txBody>
          <a:bodyPr/>
          <a:lstStyle/>
          <a:p>
            <a:fld id="{A6961DC2-A28F-4C81-9966-8D7B3191DD23}" type="slidenum">
              <a:rPr lang="en-US" smtClean="0"/>
              <a:t>93</a:t>
            </a:fld>
            <a:endParaRPr lang="en-US"/>
          </a:p>
        </p:txBody>
      </p:sp>
    </p:spTree>
    <p:extLst>
      <p:ext uri="{BB962C8B-B14F-4D97-AF65-F5344CB8AC3E}">
        <p14:creationId xmlns:p14="http://schemas.microsoft.com/office/powerpoint/2010/main" val="1813866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www.forbes.com</a:t>
            </a:r>
            <a:r>
              <a:rPr lang="en-US"/>
              <a:t>/sites/</a:t>
            </a:r>
            <a:r>
              <a:rPr lang="en-US" err="1"/>
              <a:t>adrianbridgwater</a:t>
            </a:r>
            <a:r>
              <a:rPr lang="en-US"/>
              <a:t>/2017/01/11/stack-overflow-</a:t>
            </a:r>
            <a:r>
              <a:rPr lang="en-US" err="1"/>
              <a:t>joel</a:t>
            </a:r>
            <a:r>
              <a:rPr lang="en-US"/>
              <a:t>-</a:t>
            </a:r>
            <a:r>
              <a:rPr lang="en-US" err="1"/>
              <a:t>spolsky</a:t>
            </a:r>
            <a:r>
              <a:rPr lang="en-US"/>
              <a:t>-how-to-build-a-business-from-a-</a:t>
            </a:r>
            <a:r>
              <a:rPr lang="en-US" err="1"/>
              <a:t>qa</a:t>
            </a:r>
            <a:r>
              <a:rPr lang="en-US"/>
              <a:t>/#2cfd48797adb</a:t>
            </a:r>
          </a:p>
          <a:p>
            <a:endParaRPr lang="en-US"/>
          </a:p>
          <a:p>
            <a:r>
              <a:rPr lang="en-US"/>
              <a:t>https://</a:t>
            </a:r>
            <a:r>
              <a:rPr lang="en-US" err="1"/>
              <a:t>wiki.en.it-processmaps.com</a:t>
            </a:r>
            <a:r>
              <a:rPr lang="en-US"/>
              <a:t>/</a:t>
            </a:r>
            <a:r>
              <a:rPr lang="en-US" err="1"/>
              <a:t>index.php</a:t>
            </a:r>
            <a:r>
              <a:rPr lang="en-US"/>
              <a:t>/</a:t>
            </a:r>
            <a:r>
              <a:rPr lang="en-US" err="1"/>
              <a:t>ITIL_Service_Design</a:t>
            </a:r>
            <a:endParaRPr lang="en-US"/>
          </a:p>
        </p:txBody>
      </p:sp>
      <p:sp>
        <p:nvSpPr>
          <p:cNvPr id="4" name="Slide Number Placeholder 3"/>
          <p:cNvSpPr>
            <a:spLocks noGrp="1"/>
          </p:cNvSpPr>
          <p:nvPr>
            <p:ph type="sldNum" sz="quarter" idx="5"/>
          </p:nvPr>
        </p:nvSpPr>
        <p:spPr/>
        <p:txBody>
          <a:bodyPr/>
          <a:lstStyle/>
          <a:p>
            <a:fld id="{A6961DC2-A28F-4C81-9966-8D7B3191DD23}" type="slidenum">
              <a:rPr lang="en-US" smtClean="0"/>
              <a:t>94</a:t>
            </a:fld>
            <a:endParaRPr lang="en-US"/>
          </a:p>
        </p:txBody>
      </p:sp>
    </p:spTree>
    <p:extLst>
      <p:ext uri="{BB962C8B-B14F-4D97-AF65-F5344CB8AC3E}">
        <p14:creationId xmlns:p14="http://schemas.microsoft.com/office/powerpoint/2010/main" val="4140390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https://wiki.en.it-processmaps.com/index.php/ITIL_Service_Design</a:t>
            </a:r>
          </a:p>
        </p:txBody>
      </p:sp>
      <p:sp>
        <p:nvSpPr>
          <p:cNvPr id="4" name="Slide Number Placeholder 3"/>
          <p:cNvSpPr>
            <a:spLocks noGrp="1"/>
          </p:cNvSpPr>
          <p:nvPr>
            <p:ph type="sldNum" sz="quarter" idx="5"/>
          </p:nvPr>
        </p:nvSpPr>
        <p:spPr/>
        <p:txBody>
          <a:bodyPr/>
          <a:lstStyle/>
          <a:p>
            <a:fld id="{A6961DC2-A28F-4C81-9966-8D7B3191DD23}" type="slidenum">
              <a:rPr lang="en-US" smtClean="0"/>
              <a:t>95</a:t>
            </a:fld>
            <a:endParaRPr lang="en-US"/>
          </a:p>
        </p:txBody>
      </p:sp>
    </p:spTree>
    <p:extLst>
      <p:ext uri="{BB962C8B-B14F-4D97-AF65-F5344CB8AC3E}">
        <p14:creationId xmlns:p14="http://schemas.microsoft.com/office/powerpoint/2010/main" val="3161650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961DC2-A28F-4C81-9966-8D7B3191DD23}" type="slidenum">
              <a:rPr lang="en-US" smtClean="0"/>
              <a:t>24</a:t>
            </a:fld>
            <a:endParaRPr lang="en-US"/>
          </a:p>
        </p:txBody>
      </p:sp>
    </p:spTree>
    <p:extLst>
      <p:ext uri="{BB962C8B-B14F-4D97-AF65-F5344CB8AC3E}">
        <p14:creationId xmlns:p14="http://schemas.microsoft.com/office/powerpoint/2010/main" val="2302116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961DC2-A28F-4C81-9966-8D7B3191DD23}" type="slidenum">
              <a:rPr lang="en-US" smtClean="0"/>
              <a:t>133</a:t>
            </a:fld>
            <a:endParaRPr lang="en-US"/>
          </a:p>
        </p:txBody>
      </p:sp>
    </p:spTree>
    <p:extLst>
      <p:ext uri="{BB962C8B-B14F-4D97-AF65-F5344CB8AC3E}">
        <p14:creationId xmlns:p14="http://schemas.microsoft.com/office/powerpoint/2010/main" val="3313791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961DC2-A28F-4C81-9966-8D7B3191DD23}" type="slidenum">
              <a:rPr lang="en-US" smtClean="0"/>
              <a:t>140</a:t>
            </a:fld>
            <a:endParaRPr lang="en-US"/>
          </a:p>
        </p:txBody>
      </p:sp>
    </p:spTree>
    <p:extLst>
      <p:ext uri="{BB962C8B-B14F-4D97-AF65-F5344CB8AC3E}">
        <p14:creationId xmlns:p14="http://schemas.microsoft.com/office/powerpoint/2010/main" val="2286573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
        <p:nvSpPr>
          <p:cNvPr id="4" name="Slide Number Placeholder 3"/>
          <p:cNvSpPr>
            <a:spLocks noGrp="1"/>
          </p:cNvSpPr>
          <p:nvPr>
            <p:ph type="sldNum" sz="quarter" idx="5"/>
          </p:nvPr>
        </p:nvSpPr>
        <p:spPr/>
        <p:txBody>
          <a:bodyPr/>
          <a:lstStyle/>
          <a:p>
            <a:fld id="{A6961DC2-A28F-4C81-9966-8D7B3191DD23}" type="slidenum">
              <a:rPr lang="en-US" smtClean="0"/>
              <a:t>143</a:t>
            </a:fld>
            <a:endParaRPr lang="en-US"/>
          </a:p>
        </p:txBody>
      </p:sp>
    </p:spTree>
    <p:extLst>
      <p:ext uri="{BB962C8B-B14F-4D97-AF65-F5344CB8AC3E}">
        <p14:creationId xmlns:p14="http://schemas.microsoft.com/office/powerpoint/2010/main" val="92115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6961DC2-A28F-4C81-9966-8D7B3191DD23}" type="slidenum">
              <a:rPr lang="en-US" smtClean="0"/>
              <a:t>145</a:t>
            </a:fld>
            <a:endParaRPr lang="en-US"/>
          </a:p>
        </p:txBody>
      </p:sp>
    </p:spTree>
    <p:extLst>
      <p:ext uri="{BB962C8B-B14F-4D97-AF65-F5344CB8AC3E}">
        <p14:creationId xmlns:p14="http://schemas.microsoft.com/office/powerpoint/2010/main" val="2616403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6961DC2-A28F-4C81-9966-8D7B3191DD23}" type="slidenum">
              <a:rPr lang="en-US" smtClean="0"/>
              <a:t>146</a:t>
            </a:fld>
            <a:endParaRPr lang="en-US"/>
          </a:p>
        </p:txBody>
      </p:sp>
    </p:spTree>
    <p:extLst>
      <p:ext uri="{BB962C8B-B14F-4D97-AF65-F5344CB8AC3E}">
        <p14:creationId xmlns:p14="http://schemas.microsoft.com/office/powerpoint/2010/main" val="239001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Graphs extracted from US Census Bureau, PBS.org and bbc.com</a:t>
            </a:r>
          </a:p>
          <a:p>
            <a:endParaRPr lang="en-US">
              <a:cs typeface="Calibri"/>
            </a:endParaRPr>
          </a:p>
        </p:txBody>
      </p:sp>
      <p:sp>
        <p:nvSpPr>
          <p:cNvPr id="4" name="Slide Number Placeholder 3"/>
          <p:cNvSpPr>
            <a:spLocks noGrp="1"/>
          </p:cNvSpPr>
          <p:nvPr>
            <p:ph type="sldNum" sz="quarter" idx="5"/>
          </p:nvPr>
        </p:nvSpPr>
        <p:spPr/>
        <p:txBody>
          <a:bodyPr/>
          <a:lstStyle/>
          <a:p>
            <a:fld id="{A6961DC2-A28F-4C81-9966-8D7B3191DD23}" type="slidenum">
              <a:rPr lang="en-US" smtClean="0"/>
              <a:t>147</a:t>
            </a:fld>
            <a:endParaRPr lang="en-US"/>
          </a:p>
        </p:txBody>
      </p:sp>
    </p:spTree>
    <p:extLst>
      <p:ext uri="{BB962C8B-B14F-4D97-AF65-F5344CB8AC3E}">
        <p14:creationId xmlns:p14="http://schemas.microsoft.com/office/powerpoint/2010/main" val="4100198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961DC2-A28F-4C81-9966-8D7B3191DD23}" type="slidenum">
              <a:rPr lang="en-US" smtClean="0"/>
              <a:t>149</a:t>
            </a:fld>
            <a:endParaRPr lang="en-US"/>
          </a:p>
        </p:txBody>
      </p:sp>
    </p:spTree>
    <p:extLst>
      <p:ext uri="{BB962C8B-B14F-4D97-AF65-F5344CB8AC3E}">
        <p14:creationId xmlns:p14="http://schemas.microsoft.com/office/powerpoint/2010/main" val="208524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www.stackoverflowbusiness.com</a:t>
            </a:r>
            <a:r>
              <a:rPr lang="en-US"/>
              <a:t>/talent/about</a:t>
            </a:r>
          </a:p>
          <a:p>
            <a:endParaRPr lang="en-US"/>
          </a:p>
          <a:p>
            <a:r>
              <a:rPr lang="en-US"/>
              <a:t>https://</a:t>
            </a:r>
            <a:r>
              <a:rPr lang="en-US" err="1"/>
              <a:t>www.stackoverflowbusiness.com</a:t>
            </a:r>
            <a:r>
              <a:rPr lang="en-US"/>
              <a:t>/talent/platform/source/candidate-search</a:t>
            </a:r>
          </a:p>
          <a:p>
            <a:endParaRPr lang="en-US"/>
          </a:p>
        </p:txBody>
      </p:sp>
      <p:sp>
        <p:nvSpPr>
          <p:cNvPr id="4" name="Slide Number Placeholder 3"/>
          <p:cNvSpPr>
            <a:spLocks noGrp="1"/>
          </p:cNvSpPr>
          <p:nvPr>
            <p:ph type="sldNum" sz="quarter" idx="10"/>
          </p:nvPr>
        </p:nvSpPr>
        <p:spPr/>
        <p:txBody>
          <a:bodyPr/>
          <a:lstStyle/>
          <a:p>
            <a:fld id="{A6961DC2-A28F-4C81-9966-8D7B3191DD23}" type="slidenum">
              <a:rPr lang="en-US" smtClean="0"/>
              <a:t>28</a:t>
            </a:fld>
            <a:endParaRPr lang="en-US"/>
          </a:p>
        </p:txBody>
      </p:sp>
    </p:spTree>
    <p:extLst>
      <p:ext uri="{BB962C8B-B14F-4D97-AF65-F5344CB8AC3E}">
        <p14:creationId xmlns:p14="http://schemas.microsoft.com/office/powerpoint/2010/main" val="3295588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www.stackoverflowbusiness.com</a:t>
            </a:r>
            <a:r>
              <a:rPr lang="en-US"/>
              <a:t>/talent/about</a:t>
            </a:r>
          </a:p>
          <a:p>
            <a:endParaRPr lang="en-US"/>
          </a:p>
          <a:p>
            <a:r>
              <a:rPr lang="en-US"/>
              <a:t>https://</a:t>
            </a:r>
            <a:r>
              <a:rPr lang="en-US" err="1"/>
              <a:t>stackoverflow.com</a:t>
            </a:r>
            <a:r>
              <a:rPr lang="en-US"/>
              <a:t>/teams</a:t>
            </a:r>
          </a:p>
          <a:p>
            <a:endParaRPr lang="en-US"/>
          </a:p>
          <a:p>
            <a:r>
              <a:rPr lang="en-US"/>
              <a:t>https://</a:t>
            </a:r>
            <a:r>
              <a:rPr lang="en-US" err="1"/>
              <a:t>www.stackoverflowbusiness.com</a:t>
            </a:r>
            <a:r>
              <a:rPr lang="en-US"/>
              <a:t>/talent/platform/source/candidate-search</a:t>
            </a:r>
          </a:p>
          <a:p>
            <a:endParaRPr lang="en-US"/>
          </a:p>
        </p:txBody>
      </p:sp>
      <p:sp>
        <p:nvSpPr>
          <p:cNvPr id="4" name="Slide Number Placeholder 3"/>
          <p:cNvSpPr>
            <a:spLocks noGrp="1"/>
          </p:cNvSpPr>
          <p:nvPr>
            <p:ph type="sldNum" sz="quarter" idx="5"/>
          </p:nvPr>
        </p:nvSpPr>
        <p:spPr/>
        <p:txBody>
          <a:bodyPr/>
          <a:lstStyle/>
          <a:p>
            <a:fld id="{A6961DC2-A28F-4C81-9966-8D7B3191DD23}" type="slidenum">
              <a:rPr lang="en-US" smtClean="0"/>
              <a:t>29</a:t>
            </a:fld>
            <a:endParaRPr lang="en-US"/>
          </a:p>
        </p:txBody>
      </p:sp>
    </p:spTree>
    <p:extLst>
      <p:ext uri="{BB962C8B-B14F-4D97-AF65-F5344CB8AC3E}">
        <p14:creationId xmlns:p14="http://schemas.microsoft.com/office/powerpoint/2010/main" val="1514262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A6961DC2-A28F-4C81-9966-8D7B3191DD23}" type="slidenum">
              <a:rPr lang="en-US" smtClean="0"/>
              <a:t>67</a:t>
            </a:fld>
            <a:endParaRPr lang="en-US"/>
          </a:p>
        </p:txBody>
      </p:sp>
    </p:spTree>
    <p:extLst>
      <p:ext uri="{BB962C8B-B14F-4D97-AF65-F5344CB8AC3E}">
        <p14:creationId xmlns:p14="http://schemas.microsoft.com/office/powerpoint/2010/main" val="2454450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961DC2-A28F-4C81-9966-8D7B3191DD23}" type="slidenum">
              <a:rPr lang="en-US" smtClean="0"/>
              <a:t>73</a:t>
            </a:fld>
            <a:endParaRPr lang="en-US"/>
          </a:p>
        </p:txBody>
      </p:sp>
    </p:spTree>
    <p:extLst>
      <p:ext uri="{BB962C8B-B14F-4D97-AF65-F5344CB8AC3E}">
        <p14:creationId xmlns:p14="http://schemas.microsoft.com/office/powerpoint/2010/main" val="1452283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A6961DC2-A28F-4C81-9966-8D7B3191DD23}" type="slidenum">
              <a:rPr lang="en-US" smtClean="0"/>
              <a:t>76</a:t>
            </a:fld>
            <a:endParaRPr lang="en-US"/>
          </a:p>
        </p:txBody>
      </p:sp>
    </p:spTree>
    <p:extLst>
      <p:ext uri="{BB962C8B-B14F-4D97-AF65-F5344CB8AC3E}">
        <p14:creationId xmlns:p14="http://schemas.microsoft.com/office/powerpoint/2010/main" val="2376581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https://www.yahoo.com/now/global-automotive-market-analysis-outlook-100300546.html</a:t>
            </a:r>
            <a:endParaRPr lang="en-US"/>
          </a:p>
          <a:p>
            <a:r>
              <a:rPr lang="en-US">
                <a:cs typeface="Calibri"/>
                <a:hlinkClick r:id="rId4"/>
              </a:rPr>
              <a:t>https://www.Google.com</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6961DC2-A28F-4C81-9966-8D7B3191DD23}" type="slidenum">
              <a:rPr lang="en-US" smtClean="0"/>
              <a:t>82</a:t>
            </a:fld>
            <a:endParaRPr lang="en-US"/>
          </a:p>
        </p:txBody>
      </p:sp>
    </p:spTree>
    <p:extLst>
      <p:ext uri="{BB962C8B-B14F-4D97-AF65-F5344CB8AC3E}">
        <p14:creationId xmlns:p14="http://schemas.microsoft.com/office/powerpoint/2010/main" val="134601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https://www.yahoo.com/now/global-automotive-market-analysis-outlook-100300546.html</a:t>
            </a:r>
          </a:p>
        </p:txBody>
      </p:sp>
      <p:sp>
        <p:nvSpPr>
          <p:cNvPr id="4" name="Slide Number Placeholder 3"/>
          <p:cNvSpPr>
            <a:spLocks noGrp="1"/>
          </p:cNvSpPr>
          <p:nvPr>
            <p:ph type="sldNum" sz="quarter" idx="5"/>
          </p:nvPr>
        </p:nvSpPr>
        <p:spPr/>
        <p:txBody>
          <a:bodyPr/>
          <a:lstStyle/>
          <a:p>
            <a:fld id="{A6961DC2-A28F-4C81-9966-8D7B3191DD23}" type="slidenum">
              <a:rPr lang="en-US" smtClean="0"/>
              <a:t>83</a:t>
            </a:fld>
            <a:endParaRPr lang="en-US"/>
          </a:p>
        </p:txBody>
      </p:sp>
    </p:spTree>
    <p:extLst>
      <p:ext uri="{BB962C8B-B14F-4D97-AF65-F5344CB8AC3E}">
        <p14:creationId xmlns:p14="http://schemas.microsoft.com/office/powerpoint/2010/main" val="888600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E4A1-5B02-CB48-818B-6F7F3EC1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76A826-5B9D-8F44-BBA4-3DF70E92A1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4549D-F03A-0B4D-8834-EC836C2D9D91}"/>
              </a:ext>
            </a:extLst>
          </p:cNvPr>
          <p:cNvSpPr>
            <a:spLocks noGrp="1"/>
          </p:cNvSpPr>
          <p:nvPr>
            <p:ph type="dt" sz="half" idx="10"/>
          </p:nvPr>
        </p:nvSpPr>
        <p:spPr/>
        <p:txBody>
          <a:bodyPr/>
          <a:lstStyle/>
          <a:p>
            <a:fld id="{5773C8B9-9C8A-0A4E-89BC-6C344B573C24}" type="datetimeFigureOut">
              <a:rPr lang="en-US" smtClean="0"/>
              <a:t>9/13/2022</a:t>
            </a:fld>
            <a:endParaRPr lang="en-US"/>
          </a:p>
        </p:txBody>
      </p:sp>
      <p:sp>
        <p:nvSpPr>
          <p:cNvPr id="5" name="Footer Placeholder 4">
            <a:extLst>
              <a:ext uri="{FF2B5EF4-FFF2-40B4-BE49-F238E27FC236}">
                <a16:creationId xmlns:a16="http://schemas.microsoft.com/office/drawing/2014/main" id="{AB385FA9-5161-784E-8507-F0B7D351A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C3CAF-F659-A94D-AC54-3E32096FC625}"/>
              </a:ext>
            </a:extLst>
          </p:cNvPr>
          <p:cNvSpPr>
            <a:spLocks noGrp="1"/>
          </p:cNvSpPr>
          <p:nvPr>
            <p:ph type="sldNum" sz="quarter" idx="12"/>
          </p:nvPr>
        </p:nvSpPr>
        <p:spPr/>
        <p:txBody>
          <a:bodyPr/>
          <a:lstStyle/>
          <a:p>
            <a:fld id="{12342C3A-DD85-7843-B416-BD52AB030D59}" type="slidenum">
              <a:rPr lang="en-US" smtClean="0"/>
              <a:pPr/>
              <a:t>‹#›</a:t>
            </a:fld>
            <a:endParaRPr lang="en-US"/>
          </a:p>
        </p:txBody>
      </p:sp>
      <p:grpSp>
        <p:nvGrpSpPr>
          <p:cNvPr id="7" name="Group 6">
            <a:extLst>
              <a:ext uri="{FF2B5EF4-FFF2-40B4-BE49-F238E27FC236}">
                <a16:creationId xmlns:a16="http://schemas.microsoft.com/office/drawing/2014/main" id="{10974943-BEA8-594C-A97E-4958977D2D35}"/>
              </a:ext>
            </a:extLst>
          </p:cNvPr>
          <p:cNvGrpSpPr/>
          <p:nvPr userDrawn="1"/>
        </p:nvGrpSpPr>
        <p:grpSpPr>
          <a:xfrm>
            <a:off x="9752012" y="-33947"/>
            <a:ext cx="2436813" cy="1321944"/>
            <a:chOff x="9752012" y="-33947"/>
            <a:chExt cx="2436813" cy="1321944"/>
          </a:xfrm>
        </p:grpSpPr>
        <p:sp>
          <p:nvSpPr>
            <p:cNvPr id="8" name="Rectangle 7">
              <a:extLst>
                <a:ext uri="{FF2B5EF4-FFF2-40B4-BE49-F238E27FC236}">
                  <a16:creationId xmlns:a16="http://schemas.microsoft.com/office/drawing/2014/main" id="{3C2BC10D-F729-D84D-BEE2-CDD63D4920EA}"/>
                </a:ext>
              </a:extLst>
            </p:cNvPr>
            <p:cNvSpPr/>
            <p:nvPr userDrawn="1"/>
          </p:nvSpPr>
          <p:spPr>
            <a:xfrm>
              <a:off x="11105249" y="48119"/>
              <a:ext cx="762607" cy="116201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158FB21-16F7-834C-AA0E-88C8C42DE0A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752012" y="-33947"/>
              <a:ext cx="2436813" cy="1321944"/>
            </a:xfrm>
            <a:prstGeom prst="rect">
              <a:avLst/>
            </a:prstGeom>
          </p:spPr>
        </p:pic>
      </p:grpSp>
    </p:spTree>
    <p:extLst>
      <p:ext uri="{BB962C8B-B14F-4D97-AF65-F5344CB8AC3E}">
        <p14:creationId xmlns:p14="http://schemas.microsoft.com/office/powerpoint/2010/main" val="296060973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7982" y="106331"/>
            <a:ext cx="10512862" cy="73905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1910889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235195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1037237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3" y="2237110"/>
            <a:ext cx="11737153" cy="1907234"/>
          </a:xfrm>
          <a:prstGeom prst="rect">
            <a:avLst/>
          </a:prstGeom>
        </p:spPr>
        <p:txBody>
          <a:bodyPr anchor="ctr"/>
          <a:lstStyle>
            <a:lvl1pPr marL="0" indent="0" algn="ctr">
              <a:lnSpc>
                <a:spcPct val="100000"/>
              </a:lnSpc>
              <a:buNone/>
              <a:defRPr sz="5398" b="1" i="0">
                <a:latin typeface="Arial"/>
                <a:cs typeface="Arial"/>
              </a:defRPr>
            </a:lvl1pPr>
          </a:lstStyle>
          <a:p>
            <a:pPr lvl="0"/>
            <a:r>
              <a:rPr lang="en-US">
                <a:solidFill>
                  <a:schemeClr val="tx1"/>
                </a:solidFill>
              </a:rPr>
              <a:t>Section Break Line 1</a:t>
            </a:r>
            <a:br>
              <a:rPr lang="en-US">
                <a:solidFill>
                  <a:schemeClr val="tx1"/>
                </a:solidFill>
              </a:rPr>
            </a:br>
            <a:r>
              <a:rPr lang="en-US">
                <a:solidFill>
                  <a:schemeClr val="tx1"/>
                </a:solidFill>
              </a:rPr>
              <a:t>Section Break Line 2</a:t>
            </a:r>
            <a:endParaRPr lang="en-US"/>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4" name="Rectangle 23"/>
          <p:cNvSpPr/>
          <p:nvPr userDrawn="1"/>
        </p:nvSpPr>
        <p:spPr>
          <a:xfrm>
            <a:off x="1"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83117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20"/>
            <a:ext cx="10227600" cy="3490253"/>
          </a:xfrm>
          <a:prstGeom prst="rect">
            <a:avLst/>
          </a:prstGeom>
        </p:spPr>
        <p:txBody>
          <a:bodyPr vert="horz" anchor="ctr"/>
          <a:lstStyle>
            <a:lvl1pPr marL="0" indent="0" algn="ctr">
              <a:buNone/>
              <a:defRPr sz="3599" b="0" i="1" baseline="0">
                <a:latin typeface="Times New Roman"/>
                <a:cs typeface="Times New Roman"/>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Insert Quote or Excerpt Here</a:t>
            </a:r>
          </a:p>
        </p:txBody>
      </p:sp>
      <p:sp>
        <p:nvSpPr>
          <p:cNvPr id="17" name="Text Placeholder 16"/>
          <p:cNvSpPr>
            <a:spLocks noGrp="1"/>
          </p:cNvSpPr>
          <p:nvPr>
            <p:ph type="body" sz="quarter" idx="13" hasCustomPrompt="1"/>
          </p:nvPr>
        </p:nvSpPr>
        <p:spPr>
          <a:xfrm>
            <a:off x="4412103" y="5206140"/>
            <a:ext cx="7419101" cy="897659"/>
          </a:xfrm>
          <a:prstGeom prst="rect">
            <a:avLst/>
          </a:prstGeom>
        </p:spPr>
        <p:txBody>
          <a:bodyPr vert="horz"/>
          <a:lstStyle>
            <a:lvl1pPr marL="0" indent="0" algn="r">
              <a:buNone/>
              <a:defRPr sz="1600" b="0" i="0" baseline="0">
                <a:latin typeface="Arial"/>
                <a:cs typeface="Arial"/>
              </a:defRPr>
            </a:lvl1pPr>
          </a:lstStyle>
          <a:p>
            <a:pPr lvl="0"/>
            <a:r>
              <a:rPr lang="en-US"/>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6" y="418353"/>
            <a:ext cx="9735251" cy="657412"/>
          </a:xfrm>
          <a:prstGeom prst="rect">
            <a:avLst/>
          </a:prstGeom>
        </p:spPr>
        <p:txBody>
          <a:bodyPr/>
          <a:lstStyle>
            <a:lvl1pPr>
              <a:defRPr sz="2999" b="1" i="0">
                <a:latin typeface="Arial"/>
                <a:cs typeface="Arial"/>
              </a:defRPr>
            </a:lvl1pPr>
          </a:lstStyle>
          <a:p>
            <a:r>
              <a:rPr lang="en-US"/>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1143590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27578897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1827050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85465" y="0"/>
            <a:ext cx="9103360" cy="682752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3075254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2439382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5400" b="1" i="0">
                <a:latin typeface="Arial"/>
                <a:cs typeface="Arial"/>
              </a:defRPr>
            </a:lvl1pPr>
          </a:lstStyle>
          <a:p>
            <a:pPr lvl="0"/>
            <a:r>
              <a:rPr lang="en-US">
                <a:solidFill>
                  <a:schemeClr val="tx1"/>
                </a:solidFill>
              </a:rPr>
              <a:t>Section Break Line 1</a:t>
            </a:r>
            <a:br>
              <a:rPr lang="en-US">
                <a:solidFill>
                  <a:schemeClr val="tx1"/>
                </a:solidFill>
              </a:rPr>
            </a:br>
            <a:r>
              <a:rPr lang="en-US">
                <a:solidFill>
                  <a:schemeClr val="tx1"/>
                </a:solidFill>
              </a:rPr>
              <a:t>Section Break Line 2</a:t>
            </a:r>
            <a:endParaRPr lang="en-US"/>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a:solidFill>
                  <a:schemeClr val="tx1"/>
                </a:solidFill>
              </a:rPr>
              <a:t>Section Break Line</a:t>
            </a:r>
            <a:endParaRPr lang="en-US"/>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616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3456415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4" y="6449011"/>
            <a:ext cx="635332" cy="365125"/>
          </a:xfrm>
          <a:prstGeom prst="rect">
            <a:avLst/>
          </a:prstGeom>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302606"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063" indent="0">
              <a:spcBef>
                <a:spcPts val="0"/>
              </a:spcBef>
              <a:spcAft>
                <a:spcPts val="1200"/>
              </a:spcAft>
              <a:buFontTx/>
              <a:buNone/>
              <a:defRPr sz="1600" b="0" i="0">
                <a:latin typeface="Arial"/>
                <a:cs typeface="Arial"/>
              </a:defRPr>
            </a:lvl2pPr>
            <a:lvl3pPr marL="914126" indent="0">
              <a:spcBef>
                <a:spcPts val="0"/>
              </a:spcBef>
              <a:spcAft>
                <a:spcPts val="1200"/>
              </a:spcAft>
              <a:buFontTx/>
              <a:buNone/>
              <a:defRPr sz="1400" b="0" i="0" baseline="0">
                <a:latin typeface="Arial"/>
                <a:cs typeface="Arial"/>
              </a:defRPr>
            </a:lvl3pPr>
            <a:lvl4pPr marL="1371189" indent="0">
              <a:spcBef>
                <a:spcPts val="0"/>
              </a:spcBef>
              <a:spcAft>
                <a:spcPts val="1200"/>
              </a:spcAft>
              <a:buFontTx/>
              <a:buNone/>
              <a:defRPr sz="1200" b="0" i="0" baseline="0">
                <a:latin typeface="Arial"/>
                <a:cs typeface="Arial"/>
              </a:defRPr>
            </a:lvl4pPr>
            <a:lvl5pPr marL="1828251" indent="0">
              <a:spcBef>
                <a:spcPts val="0"/>
              </a:spcBef>
              <a:spcAft>
                <a:spcPts val="1200"/>
              </a:spcAft>
              <a:buFontTx/>
              <a:buNone/>
              <a:defRPr sz="1000" b="0" i="0">
                <a:latin typeface="Arial"/>
                <a:cs typeface="Arial"/>
              </a:defRPr>
            </a:lvl5pPr>
          </a:lstStyle>
          <a:p>
            <a:pPr lvl="0"/>
            <a:r>
              <a:rPr lang="en-US"/>
              <a:t>Insert Text Here</a:t>
            </a:r>
          </a:p>
        </p:txBody>
      </p:sp>
      <p:sp>
        <p:nvSpPr>
          <p:cNvPr id="8" name="Title 1"/>
          <p:cNvSpPr>
            <a:spLocks noGrp="1"/>
          </p:cNvSpPr>
          <p:nvPr>
            <p:ph type="title" hasCustomPrompt="1"/>
          </p:nvPr>
        </p:nvSpPr>
        <p:spPr>
          <a:xfrm>
            <a:off x="302606" y="418356"/>
            <a:ext cx="9735251" cy="535863"/>
          </a:xfrm>
          <a:prstGeom prst="rect">
            <a:avLst/>
          </a:prstGeom>
        </p:spPr>
        <p:txBody>
          <a:bodyPr/>
          <a:lstStyle>
            <a:lvl1pPr>
              <a:defRPr sz="2999" b="1" i="0">
                <a:latin typeface="Arial"/>
                <a:cs typeface="Arial"/>
              </a:defRPr>
            </a:lvl1pPr>
          </a:lstStyle>
          <a:p>
            <a:r>
              <a:rPr lang="en-US"/>
              <a:t>Insert Slide Title</a:t>
            </a:r>
          </a:p>
        </p:txBody>
      </p:sp>
    </p:spTree>
    <p:extLst>
      <p:ext uri="{BB962C8B-B14F-4D97-AF65-F5344CB8AC3E}">
        <p14:creationId xmlns:p14="http://schemas.microsoft.com/office/powerpoint/2010/main" val="126667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4" y="6449011"/>
            <a:ext cx="635332" cy="365125"/>
          </a:xfrm>
          <a:prstGeom prst="rect">
            <a:avLst/>
          </a:prstGeom>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063" indent="0">
              <a:spcBef>
                <a:spcPts val="0"/>
              </a:spcBef>
              <a:spcAft>
                <a:spcPts val="1200"/>
              </a:spcAft>
              <a:buFontTx/>
              <a:buNone/>
              <a:defRPr sz="1600" b="0" i="0">
                <a:latin typeface="Arial"/>
                <a:cs typeface="Arial"/>
              </a:defRPr>
            </a:lvl2pPr>
            <a:lvl3pPr marL="914126" indent="0">
              <a:spcBef>
                <a:spcPts val="0"/>
              </a:spcBef>
              <a:spcAft>
                <a:spcPts val="1200"/>
              </a:spcAft>
              <a:buFontTx/>
              <a:buNone/>
              <a:defRPr sz="1400" b="0" i="0" baseline="0">
                <a:latin typeface="Arial"/>
                <a:cs typeface="Arial"/>
              </a:defRPr>
            </a:lvl3pPr>
            <a:lvl4pPr marL="1371189" indent="0">
              <a:spcBef>
                <a:spcPts val="0"/>
              </a:spcBef>
              <a:spcAft>
                <a:spcPts val="1200"/>
              </a:spcAft>
              <a:buFontTx/>
              <a:buNone/>
              <a:defRPr sz="1200" b="0" i="0" baseline="0">
                <a:latin typeface="Arial"/>
                <a:cs typeface="Arial"/>
              </a:defRPr>
            </a:lvl4pPr>
            <a:lvl5pPr marL="1828251" indent="0">
              <a:spcBef>
                <a:spcPts val="0"/>
              </a:spcBef>
              <a:spcAft>
                <a:spcPts val="1200"/>
              </a:spcAft>
              <a:buFontTx/>
              <a:buNone/>
              <a:defRPr sz="1000" b="0" i="0">
                <a:latin typeface="Arial"/>
                <a:cs typeface="Arial"/>
              </a:defRPr>
            </a:lvl5pPr>
          </a:lstStyle>
          <a:p>
            <a:pPr lvl="0"/>
            <a:r>
              <a:rPr lang="en-US"/>
              <a:t>Insert Text Here</a:t>
            </a:r>
          </a:p>
        </p:txBody>
      </p:sp>
      <p:sp>
        <p:nvSpPr>
          <p:cNvPr id="9" name="Title 1"/>
          <p:cNvSpPr>
            <a:spLocks noGrp="1"/>
          </p:cNvSpPr>
          <p:nvPr>
            <p:ph type="title" hasCustomPrompt="1"/>
          </p:nvPr>
        </p:nvSpPr>
        <p:spPr>
          <a:xfrm>
            <a:off x="302606" y="418356"/>
            <a:ext cx="9735251" cy="535863"/>
          </a:xfrm>
          <a:prstGeom prst="rect">
            <a:avLst/>
          </a:prstGeom>
        </p:spPr>
        <p:txBody>
          <a:bodyPr/>
          <a:lstStyle>
            <a:lvl1pPr>
              <a:defRPr sz="2999" b="1" i="0">
                <a:latin typeface="Arial"/>
                <a:cs typeface="Arial"/>
              </a:defRPr>
            </a:lvl1pPr>
          </a:lstStyle>
          <a:p>
            <a:r>
              <a:rPr lang="en-US"/>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063" indent="0">
              <a:spcBef>
                <a:spcPts val="0"/>
              </a:spcBef>
              <a:spcAft>
                <a:spcPts val="1200"/>
              </a:spcAft>
              <a:buFontTx/>
              <a:buNone/>
              <a:defRPr sz="1600" b="0" i="0">
                <a:latin typeface="Arial"/>
                <a:cs typeface="Arial"/>
              </a:defRPr>
            </a:lvl2pPr>
            <a:lvl3pPr marL="914126" indent="0">
              <a:spcBef>
                <a:spcPts val="0"/>
              </a:spcBef>
              <a:spcAft>
                <a:spcPts val="1200"/>
              </a:spcAft>
              <a:buFontTx/>
              <a:buNone/>
              <a:defRPr sz="1400" b="0" i="0" baseline="0">
                <a:latin typeface="Arial"/>
                <a:cs typeface="Arial"/>
              </a:defRPr>
            </a:lvl3pPr>
            <a:lvl4pPr marL="1371189" indent="0">
              <a:spcBef>
                <a:spcPts val="0"/>
              </a:spcBef>
              <a:spcAft>
                <a:spcPts val="1200"/>
              </a:spcAft>
              <a:buFontTx/>
              <a:buNone/>
              <a:defRPr sz="1200" b="0" i="0" baseline="0">
                <a:latin typeface="Arial"/>
                <a:cs typeface="Arial"/>
              </a:defRPr>
            </a:lvl4pPr>
            <a:lvl5pPr marL="1828251" indent="0">
              <a:spcBef>
                <a:spcPts val="0"/>
              </a:spcBef>
              <a:spcAft>
                <a:spcPts val="1200"/>
              </a:spcAft>
              <a:buFontTx/>
              <a:buNone/>
              <a:defRPr sz="1000" b="0" i="0">
                <a:latin typeface="Arial"/>
                <a:cs typeface="Arial"/>
              </a:defRPr>
            </a:lvl5pPr>
          </a:lstStyle>
          <a:p>
            <a:pPr lvl="0"/>
            <a:r>
              <a:rPr lang="en-US"/>
              <a:t>Insert Text Here</a:t>
            </a:r>
          </a:p>
        </p:txBody>
      </p:sp>
    </p:spTree>
    <p:extLst>
      <p:ext uri="{BB962C8B-B14F-4D97-AF65-F5344CB8AC3E}">
        <p14:creationId xmlns:p14="http://schemas.microsoft.com/office/powerpoint/2010/main" val="3603089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6" y="1709354"/>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063" indent="0">
              <a:spcBef>
                <a:spcPts val="0"/>
              </a:spcBef>
              <a:spcAft>
                <a:spcPts val="1200"/>
              </a:spcAft>
              <a:buFontTx/>
              <a:buNone/>
              <a:defRPr sz="1600" b="0" i="0">
                <a:latin typeface="Arial"/>
                <a:cs typeface="Arial"/>
              </a:defRPr>
            </a:lvl2pPr>
            <a:lvl3pPr marL="914126" indent="0">
              <a:spcBef>
                <a:spcPts val="0"/>
              </a:spcBef>
              <a:spcAft>
                <a:spcPts val="1200"/>
              </a:spcAft>
              <a:buFontTx/>
              <a:buNone/>
              <a:defRPr sz="1400" b="0" i="0" baseline="0">
                <a:latin typeface="Arial"/>
                <a:cs typeface="Arial"/>
              </a:defRPr>
            </a:lvl3pPr>
            <a:lvl4pPr marL="1371189" indent="0">
              <a:spcBef>
                <a:spcPts val="0"/>
              </a:spcBef>
              <a:spcAft>
                <a:spcPts val="1200"/>
              </a:spcAft>
              <a:buFontTx/>
              <a:buNone/>
              <a:defRPr sz="1200" b="0" i="0" baseline="0">
                <a:latin typeface="Arial"/>
                <a:cs typeface="Arial"/>
              </a:defRPr>
            </a:lvl4pPr>
            <a:lvl5pPr marL="1828251"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06" y="418356"/>
            <a:ext cx="9735251" cy="535863"/>
          </a:xfrm>
          <a:prstGeom prst="rect">
            <a:avLst/>
          </a:prstGeom>
        </p:spPr>
        <p:txBody>
          <a:bodyPr/>
          <a:lstStyle>
            <a:lvl1pPr>
              <a:defRPr sz="2999"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3684" y="6449011"/>
            <a:ext cx="635332" cy="365125"/>
          </a:xfrm>
          <a:prstGeom prst="rect">
            <a:avLst/>
          </a:prstGeom>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302606" y="1006103"/>
            <a:ext cx="11585731" cy="408060"/>
          </a:xfrm>
          <a:prstGeom prst="rect">
            <a:avLst/>
          </a:prstGeom>
        </p:spPr>
        <p:txBody>
          <a:bodyPr vert="horz" wrap="none" anchor="t" anchorCtr="0"/>
          <a:lstStyle>
            <a:lvl1pPr marL="0" indent="0">
              <a:spcBef>
                <a:spcPts val="0"/>
              </a:spcBef>
              <a:buNone/>
              <a:defRPr sz="1799" b="0" i="0">
                <a:latin typeface="Arial"/>
                <a:cs typeface="Arial"/>
              </a:defRPr>
            </a:lvl1pPr>
            <a:lvl3pPr marL="914126" indent="0">
              <a:buNone/>
              <a:defRPr sz="2699"/>
            </a:lvl3pPr>
            <a:lvl4pPr marL="1371189" indent="0">
              <a:buNone/>
              <a:defRPr sz="2699"/>
            </a:lvl4pPr>
            <a:lvl5pPr marL="1828251" indent="0">
              <a:buNone/>
              <a:defRPr sz="2699"/>
            </a:lvl5pPr>
          </a:lstStyle>
          <a:p>
            <a:r>
              <a:rPr lang="en-US"/>
              <a:t>Insert Subhead</a:t>
            </a:r>
          </a:p>
        </p:txBody>
      </p:sp>
    </p:spTree>
    <p:extLst>
      <p:ext uri="{BB962C8B-B14F-4D97-AF65-F5344CB8AC3E}">
        <p14:creationId xmlns:p14="http://schemas.microsoft.com/office/powerpoint/2010/main" val="2020972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1"/>
            <a:ext cx="9144001" cy="6858001"/>
          </a:xfrm>
          <a:prstGeom prst="rect">
            <a:avLst/>
          </a:prstGeom>
        </p:spPr>
      </p:pic>
      <p:sp>
        <p:nvSpPr>
          <p:cNvPr id="24" name="Rectangle 23"/>
          <p:cNvSpPr/>
          <p:nvPr userDrawn="1"/>
        </p:nvSpPr>
        <p:spPr>
          <a:xfrm>
            <a:off x="1"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6" y="1709351"/>
            <a:ext cx="5654546" cy="4384542"/>
          </a:xfrm>
          <a:prstGeom prst="rect">
            <a:avLst/>
          </a:prstGeom>
        </p:spPr>
        <p:txBody>
          <a:bodyPr vert="horz"/>
          <a:lstStyle>
            <a:lvl1pPr marL="285664" indent="-285664">
              <a:spcBef>
                <a:spcPts val="0"/>
              </a:spcBef>
              <a:spcAft>
                <a:spcPts val="1200"/>
              </a:spcAft>
              <a:buFont typeface="Arial" panose="020B0604020202020204" pitchFamily="34" charset="0"/>
              <a:buChar char="•"/>
              <a:defRPr sz="1600" b="0" i="0">
                <a:latin typeface="Arial"/>
                <a:cs typeface="Arial"/>
              </a:defRPr>
            </a:lvl1pPr>
            <a:lvl2pPr marL="742727" indent="-285664">
              <a:spcBef>
                <a:spcPts val="0"/>
              </a:spcBef>
              <a:spcAft>
                <a:spcPts val="1200"/>
              </a:spcAft>
              <a:buFont typeface="Arial"/>
              <a:buChar char="•"/>
              <a:defRPr sz="1400" b="0" i="0">
                <a:latin typeface="Arial"/>
                <a:cs typeface="Arial"/>
              </a:defRPr>
            </a:lvl2pPr>
            <a:lvl3pPr marL="1142657" indent="-228531">
              <a:spcBef>
                <a:spcPts val="0"/>
              </a:spcBef>
              <a:spcAft>
                <a:spcPts val="1200"/>
              </a:spcAft>
              <a:buFont typeface="Arial"/>
              <a:buChar char="•"/>
              <a:defRPr sz="1200" b="0" i="0" baseline="0">
                <a:latin typeface="Arial"/>
                <a:cs typeface="Arial"/>
              </a:defRPr>
            </a:lvl3pPr>
            <a:lvl4pPr marL="1656853" indent="-285664">
              <a:spcBef>
                <a:spcPts val="0"/>
              </a:spcBef>
              <a:spcAft>
                <a:spcPts val="1200"/>
              </a:spcAft>
              <a:buFont typeface="Arial"/>
              <a:buChar char="•"/>
              <a:defRPr sz="1000" b="0" i="0" baseline="0">
                <a:latin typeface="Arial"/>
                <a:cs typeface="Arial"/>
              </a:defRPr>
            </a:lvl4pPr>
            <a:lvl5pPr marL="2056783" indent="-228531">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8" name="Title 1"/>
          <p:cNvSpPr>
            <a:spLocks noGrp="1"/>
          </p:cNvSpPr>
          <p:nvPr userDrawn="1">
            <p:ph type="title" hasCustomPrompt="1"/>
          </p:nvPr>
        </p:nvSpPr>
        <p:spPr>
          <a:xfrm>
            <a:off x="302606" y="418356"/>
            <a:ext cx="9735251" cy="535863"/>
          </a:xfrm>
          <a:prstGeom prst="rect">
            <a:avLst/>
          </a:prstGeom>
        </p:spPr>
        <p:txBody>
          <a:bodyPr/>
          <a:lstStyle>
            <a:lvl1pPr>
              <a:defRPr sz="2999" b="1" i="0">
                <a:latin typeface="Arial"/>
                <a:cs typeface="Arial"/>
              </a:defRPr>
            </a:lvl1pPr>
          </a:lstStyle>
          <a:p>
            <a:r>
              <a:rPr lang="en-US"/>
              <a:t>Insert Slide Title</a:t>
            </a:r>
          </a:p>
        </p:txBody>
      </p:sp>
      <p:sp>
        <p:nvSpPr>
          <p:cNvPr id="19" name="Text Placeholder 4"/>
          <p:cNvSpPr>
            <a:spLocks noGrp="1"/>
          </p:cNvSpPr>
          <p:nvPr userDrawn="1">
            <p:ph type="body" sz="quarter" idx="13" hasCustomPrompt="1"/>
          </p:nvPr>
        </p:nvSpPr>
        <p:spPr>
          <a:xfrm>
            <a:off x="302607" y="1006103"/>
            <a:ext cx="9754090" cy="408060"/>
          </a:xfrm>
          <a:prstGeom prst="rect">
            <a:avLst/>
          </a:prstGeom>
        </p:spPr>
        <p:txBody>
          <a:bodyPr vert="horz" wrap="none" anchor="t" anchorCtr="0"/>
          <a:lstStyle>
            <a:lvl1pPr marL="0" indent="0">
              <a:spcBef>
                <a:spcPts val="0"/>
              </a:spcBef>
              <a:buNone/>
              <a:defRPr sz="1799" b="0" i="0">
                <a:latin typeface="Arial"/>
                <a:cs typeface="Arial"/>
              </a:defRPr>
            </a:lvl1pPr>
            <a:lvl3pPr marL="914126" indent="0">
              <a:buNone/>
              <a:defRPr sz="2699"/>
            </a:lvl3pPr>
            <a:lvl4pPr marL="1371189" indent="0">
              <a:buNone/>
              <a:defRPr sz="2699"/>
            </a:lvl4pPr>
            <a:lvl5pPr marL="1828251" indent="0">
              <a:buNone/>
              <a:defRPr sz="2699"/>
            </a:lvl5pPr>
          </a:lstStyle>
          <a:p>
            <a:r>
              <a:rPr lang="en-US"/>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550819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3820743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20"/>
            <a:ext cx="10227600" cy="3490253"/>
          </a:xfrm>
          <a:prstGeom prst="rect">
            <a:avLst/>
          </a:prstGeom>
        </p:spPr>
        <p:txBody>
          <a:bodyPr vert="horz" anchor="ctr"/>
          <a:lstStyle>
            <a:lvl1pPr marL="0" indent="0" algn="ctr">
              <a:buNone/>
              <a:defRPr sz="3599" b="0" i="1" baseline="0">
                <a:latin typeface="Times New Roman"/>
                <a:cs typeface="Times New Roman"/>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Insert Quote or Excerpt Here</a:t>
            </a:r>
          </a:p>
        </p:txBody>
      </p:sp>
      <p:sp>
        <p:nvSpPr>
          <p:cNvPr id="17" name="Text Placeholder 16"/>
          <p:cNvSpPr>
            <a:spLocks noGrp="1"/>
          </p:cNvSpPr>
          <p:nvPr>
            <p:ph type="body" sz="quarter" idx="13" hasCustomPrompt="1"/>
          </p:nvPr>
        </p:nvSpPr>
        <p:spPr>
          <a:xfrm>
            <a:off x="4412103" y="5206140"/>
            <a:ext cx="7419101" cy="897659"/>
          </a:xfrm>
          <a:prstGeom prst="rect">
            <a:avLst/>
          </a:prstGeom>
        </p:spPr>
        <p:txBody>
          <a:bodyPr vert="horz"/>
          <a:lstStyle>
            <a:lvl1pPr marL="0" indent="0" algn="r">
              <a:buNone/>
              <a:defRPr sz="1600" b="0" i="0" baseline="0">
                <a:latin typeface="Arial"/>
                <a:cs typeface="Arial"/>
              </a:defRPr>
            </a:lvl1pPr>
          </a:lstStyle>
          <a:p>
            <a:pPr lvl="0"/>
            <a:r>
              <a:rPr lang="en-US"/>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6" y="418353"/>
            <a:ext cx="9735251" cy="657412"/>
          </a:xfrm>
          <a:prstGeom prst="rect">
            <a:avLst/>
          </a:prstGeom>
        </p:spPr>
        <p:txBody>
          <a:bodyPr/>
          <a:lstStyle>
            <a:lvl1pPr>
              <a:defRPr sz="2999" b="1" i="0">
                <a:latin typeface="Arial"/>
                <a:cs typeface="Arial"/>
              </a:defRPr>
            </a:lvl1pPr>
          </a:lstStyle>
          <a:p>
            <a:r>
              <a:rPr lang="en-US"/>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1944466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E4A1-5B02-CB48-818B-6F7F3EC1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76A826-5B9D-8F44-BBA4-3DF70E92A1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4549D-F03A-0B4D-8834-EC836C2D9D91}"/>
              </a:ext>
            </a:extLst>
          </p:cNvPr>
          <p:cNvSpPr>
            <a:spLocks noGrp="1"/>
          </p:cNvSpPr>
          <p:nvPr>
            <p:ph type="dt" sz="half" idx="10"/>
          </p:nvPr>
        </p:nvSpPr>
        <p:spPr/>
        <p:txBody>
          <a:bodyPr/>
          <a:lstStyle/>
          <a:p>
            <a:fld id="{5773C8B9-9C8A-0A4E-89BC-6C344B573C24}" type="datetimeFigureOut">
              <a:rPr lang="en-US" smtClean="0"/>
              <a:t>9/13/2022</a:t>
            </a:fld>
            <a:endParaRPr lang="en-US"/>
          </a:p>
        </p:txBody>
      </p:sp>
      <p:sp>
        <p:nvSpPr>
          <p:cNvPr id="5" name="Footer Placeholder 4">
            <a:extLst>
              <a:ext uri="{FF2B5EF4-FFF2-40B4-BE49-F238E27FC236}">
                <a16:creationId xmlns:a16="http://schemas.microsoft.com/office/drawing/2014/main" id="{AB385FA9-5161-784E-8507-F0B7D351A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C3CAF-F659-A94D-AC54-3E32096FC625}"/>
              </a:ext>
            </a:extLst>
          </p:cNvPr>
          <p:cNvSpPr>
            <a:spLocks noGrp="1"/>
          </p:cNvSpPr>
          <p:nvPr>
            <p:ph type="sldNum" sz="quarter" idx="12"/>
          </p:nvPr>
        </p:nvSpPr>
        <p:spPr/>
        <p:txBody>
          <a:bodyPr/>
          <a:lstStyle/>
          <a:p>
            <a:fld id="{12342C3A-DD85-7843-B416-BD52AB030D59}" type="slidenum">
              <a:rPr lang="en-US" smtClean="0"/>
              <a:pPr/>
              <a:t>‹#›</a:t>
            </a:fld>
            <a:endParaRPr lang="en-US"/>
          </a:p>
        </p:txBody>
      </p:sp>
      <p:grpSp>
        <p:nvGrpSpPr>
          <p:cNvPr id="7" name="Group 6">
            <a:extLst>
              <a:ext uri="{FF2B5EF4-FFF2-40B4-BE49-F238E27FC236}">
                <a16:creationId xmlns:a16="http://schemas.microsoft.com/office/drawing/2014/main" id="{10974943-BEA8-594C-A97E-4958977D2D35}"/>
              </a:ext>
            </a:extLst>
          </p:cNvPr>
          <p:cNvGrpSpPr/>
          <p:nvPr userDrawn="1"/>
        </p:nvGrpSpPr>
        <p:grpSpPr>
          <a:xfrm>
            <a:off x="9752012" y="-33947"/>
            <a:ext cx="2436813" cy="1321944"/>
            <a:chOff x="9752012" y="-33947"/>
            <a:chExt cx="2436813" cy="1321944"/>
          </a:xfrm>
        </p:grpSpPr>
        <p:sp>
          <p:nvSpPr>
            <p:cNvPr id="8" name="Rectangle 7">
              <a:extLst>
                <a:ext uri="{FF2B5EF4-FFF2-40B4-BE49-F238E27FC236}">
                  <a16:creationId xmlns:a16="http://schemas.microsoft.com/office/drawing/2014/main" id="{3C2BC10D-F729-D84D-BEE2-CDD63D4920EA}"/>
                </a:ext>
              </a:extLst>
            </p:cNvPr>
            <p:cNvSpPr/>
            <p:nvPr userDrawn="1"/>
          </p:nvSpPr>
          <p:spPr>
            <a:xfrm>
              <a:off x="11105249" y="48119"/>
              <a:ext cx="762607" cy="116201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158FB21-16F7-834C-AA0E-88C8C42DE0A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752012" y="-33947"/>
              <a:ext cx="2436813" cy="1321944"/>
            </a:xfrm>
            <a:prstGeom prst="rect">
              <a:avLst/>
            </a:prstGeom>
          </p:spPr>
        </p:pic>
      </p:grpSp>
    </p:spTree>
    <p:extLst>
      <p:ext uri="{BB962C8B-B14F-4D97-AF65-F5344CB8AC3E}">
        <p14:creationId xmlns:p14="http://schemas.microsoft.com/office/powerpoint/2010/main" val="161881003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41855936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14702348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124002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270099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3918497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3210053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685064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3086761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407B05-B5C2-1B45-80A0-938A76E675A9}" type="datetimeFigureOut">
              <a:rPr lang="en-US" smtClean="0"/>
              <a:t>9/13/2022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D47C8-D094-1641-ABB8-CDCB1BAFC280}" type="slidenum">
              <a:rPr lang="en-US" smtClean="0"/>
              <a:t>‹#›</a:t>
            </a:fld>
            <a:endParaRPr lang="en-US"/>
          </a:p>
        </p:txBody>
      </p:sp>
    </p:spTree>
    <p:extLst>
      <p:ext uri="{BB962C8B-B14F-4D97-AF65-F5344CB8AC3E}">
        <p14:creationId xmlns:p14="http://schemas.microsoft.com/office/powerpoint/2010/main" val="14731799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2250032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Presenter Name Here</a:t>
            </a:r>
            <a:br>
              <a:rPr lang="en-US"/>
            </a:br>
            <a:r>
              <a:rPr lang="en-US"/>
              <a:t>Email Here</a:t>
            </a:r>
            <a:br>
              <a:rPr lang="en-US"/>
            </a:br>
            <a:r>
              <a:rPr lang="en-US"/>
              <a:t>Phone Here</a:t>
            </a:r>
          </a:p>
        </p:txBody>
      </p:sp>
      <p:pic>
        <p:nvPicPr>
          <p:cNvPr id="4" name="Picture 3" descr="Stevens-Secondary-PMSColor-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a:t>
            </a:r>
            <a:br>
              <a:rPr lang="en-US"/>
            </a:br>
            <a:r>
              <a:rPr lang="en-US"/>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10.emf"/><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24.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36.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42.xml"/><Relationship Id="rId7" Type="http://schemas.openxmlformats.org/officeDocument/2006/relationships/image" Target="../media/image2.emf"/><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8.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9.xml"/><Relationship Id="rId1" Type="http://schemas.openxmlformats.org/officeDocument/2006/relationships/slideLayout" Target="../slideLayouts/slideLayout45.xml"/><Relationship Id="rId4" Type="http://schemas.openxmlformats.org/officeDocument/2006/relationships/image" Target="../media/image10.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14"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15"/>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11" r:id="rId7"/>
    <p:sldLayoutId id="2147483812" r:id="rId8"/>
    <p:sldLayoutId id="2147483815" r:id="rId9"/>
    <p:sldLayoutId id="2147483816" r:id="rId10"/>
    <p:sldLayoutId id="2147483817" r:id="rId11"/>
    <p:sldLayoutId id="2147483818" r:id="rId12"/>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813" r:id="rId3"/>
    <p:sldLayoutId id="2147483814" r:id="rId4"/>
    <p:sldLayoutId id="2147483819" r:id="rId5"/>
    <p:sldLayoutId id="2147483820" r:id="rId6"/>
    <p:sldLayoutId id="2147483821" r:id="rId7"/>
    <p:sldLayoutId id="2147483822" r:id="rId8"/>
    <p:sldLayoutId id="2147483823" r:id="rId9"/>
    <p:sldLayoutId id="2147483824" r:id="rId10"/>
    <p:sldLayoutId id="2147483825" r:id="rId1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8"/>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 id="2147483810"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4"/>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spTree>
    <p:extLst>
      <p:ext uri="{BB962C8B-B14F-4D97-AF65-F5344CB8AC3E}">
        <p14:creationId xmlns:p14="http://schemas.microsoft.com/office/powerpoint/2010/main" val="487031604"/>
      </p:ext>
    </p:extLst>
  </p:cSld>
  <p:clrMap bg1="lt1" tx1="dk1" bg2="lt2" tx2="dk2" accent1="accent1" accent2="accent2" accent3="accent3" accent4="accent4" accent5="accent5" accent6="accent6" hlink="hlink" folHlink="folHlink"/>
  <p:sldLayoutIdLst>
    <p:sldLayoutId id="2147483809"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9.sv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0.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1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13.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40.xml"/><Relationship Id="rId7" Type="http://schemas.openxmlformats.org/officeDocument/2006/relationships/image" Target="../media/image90.png"/><Relationship Id="rId2" Type="http://schemas.openxmlformats.org/officeDocument/2006/relationships/diagramData" Target="../diagrams/data40.xml"/><Relationship Id="rId1" Type="http://schemas.openxmlformats.org/officeDocument/2006/relationships/slideLayout" Target="../slideLayouts/slideLayout1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3.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9.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3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44.xml"/><Relationship Id="rId7" Type="http://schemas.openxmlformats.org/officeDocument/2006/relationships/image" Target="../media/image97.png"/><Relationship Id="rId2" Type="http://schemas.openxmlformats.org/officeDocument/2006/relationships/diagramData" Target="../diagrams/data44.xml"/><Relationship Id="rId1" Type="http://schemas.openxmlformats.org/officeDocument/2006/relationships/slideLayout" Target="../slideLayouts/slideLayout33.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7.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33.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9.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9.xml"/><Relationship Id="rId5" Type="http://schemas.openxmlformats.org/officeDocument/2006/relationships/image" Target="../media/image112.png"/><Relationship Id="rId4" Type="http://schemas.openxmlformats.org/officeDocument/2006/relationships/image" Target="../media/image11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1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15.jpeg"/><Relationship Id="rId4" Type="http://schemas.openxmlformats.org/officeDocument/2006/relationships/image" Target="../media/image114.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8" Type="http://schemas.openxmlformats.org/officeDocument/2006/relationships/hyperlink" Target="https://www2.deloitte.com/us/en/insights/economy/spotlight/automobile-impact-us-economy.html" TargetMode="External"/><Relationship Id="rId13" Type="http://schemas.openxmlformats.org/officeDocument/2006/relationships/hyperlink" Target="https://www.bmw.com/en/events/iaa2021/future-vision-questions-and-answers.html" TargetMode="External"/><Relationship Id="rId18" Type="http://schemas.openxmlformats.org/officeDocument/2006/relationships/hyperlink" Target="https://www.bmwgroup.com/en/company/the-next-100-years/brandvisions.html" TargetMode="External"/><Relationship Id="rId3" Type="http://schemas.openxmlformats.org/officeDocument/2006/relationships/hyperlink" Target="https://www.v7labs.com/blog/ai-in-manufacturing" TargetMode="External"/><Relationship Id="rId21" Type="http://schemas.openxmlformats.org/officeDocument/2006/relationships/hyperlink" Target="https://www.commpro.biz/how-employees-at-bmw-drive-awareness-engagement-free-webinar/" TargetMode="External"/><Relationship Id="rId7" Type="http://schemas.openxmlformats.org/officeDocument/2006/relationships/hyperlink" Target="https://digitalagencynetwork.com/6-key-points-about-the-digital-marketing-strategy-of-bmw/" TargetMode="External"/><Relationship Id="rId12" Type="http://schemas.openxmlformats.org/officeDocument/2006/relationships/hyperlink" Target="https://www.statista.com/" TargetMode="External"/><Relationship Id="rId17" Type="http://schemas.openxmlformats.org/officeDocument/2006/relationships/hyperlink" Target="https://mission-statement.com/bmw/" TargetMode="External"/><Relationship Id="rId2" Type="http://schemas.openxmlformats.org/officeDocument/2006/relationships/hyperlink" Target="https://www.bmwgroup.com/en/company/strategy.html" TargetMode="External"/><Relationship Id="rId16" Type="http://schemas.openxmlformats.org/officeDocument/2006/relationships/hyperlink" Target="https://www.bmwgroup.com/en/innovation/technologies-and-mobility/connectivity.html" TargetMode="External"/><Relationship Id="rId20" Type="http://schemas.openxmlformats.org/officeDocument/2006/relationships/hyperlink" Target="https://medium.com/@viebig/alignment-and-buy-in-are-pms-worst-enemy-03-ways-to-defeat-it-f73a0d495d4f" TargetMode="External"/><Relationship Id="rId1" Type="http://schemas.openxmlformats.org/officeDocument/2006/relationships/slideLayout" Target="../slideLayouts/slideLayout10.xml"/><Relationship Id="rId6" Type="http://schemas.openxmlformats.org/officeDocument/2006/relationships/hyperlink" Target="https://www.investopedia.com/financial-edge/0910/6-basic-financial-ratios-and-what-they-tell-you.aspx" TargetMode="External"/><Relationship Id="rId11" Type="http://schemas.openxmlformats.org/officeDocument/2006/relationships/hyperlink" Target="https://www.moneycontrol.com/financials/bmwindustrieslimited/ratiosVI/BMW54266" TargetMode="External"/><Relationship Id="rId5" Type="http://schemas.openxmlformats.org/officeDocument/2006/relationships/hyperlink" Target="https://www.phdata.io/blog/how-to-implement-ai-strategy/" TargetMode="External"/><Relationship Id="rId15" Type="http://schemas.openxmlformats.org/officeDocument/2006/relationships/hyperlink" Target="https://www.bmwgroup.com/en/innovation/technologies-and-mobility/artificial-intelligence.html" TargetMode="External"/><Relationship Id="rId10" Type="http://schemas.openxmlformats.org/officeDocument/2006/relationships/hyperlink" Target="https://epaper.chinadaily.com.cn/a/202011/04/WS5fa1f120a31099a2343517f3.html" TargetMode="External"/><Relationship Id="rId19" Type="http://schemas.openxmlformats.org/officeDocument/2006/relationships/hyperlink" Target="https://blogs.sap.com/2018/12/11/how-to-derive-your-viable-cloud-strategy-a-case-for-sap-hana-enterprise-a-multi-cloud-offering.-part-1/" TargetMode="External"/><Relationship Id="rId4" Type="http://schemas.openxmlformats.org/officeDocument/2006/relationships/hyperlink" Target="https://www.press.bmwgroup.com/global/article/detail/T0308184EN/bmw-group-plans-for-various-scenarios-and-can-react-swiftly-to-new-developments?language=en" TargetMode="External"/><Relationship Id="rId9" Type="http://schemas.openxmlformats.org/officeDocument/2006/relationships/hyperlink" Target="https://www.qualtrics.com/customers/bmw/" TargetMode="External"/><Relationship Id="rId14" Type="http://schemas.openxmlformats.org/officeDocument/2006/relationships/hyperlink" Target="https://www.press.bmwgroup.com/global/article/detail/T0324289EN/new-sales-and-marketing-strategy:-bmw-group-optimistic-about-2021-after-posting-record-q4-sales?language=en" TargetMode="External"/><Relationship Id="rId22" Type="http://schemas.openxmlformats.org/officeDocument/2006/relationships/hyperlink" Target="https://pmworldlibrary.net/wp-content/uploads/2016/03/pmwj44-Mar2016-Trokic-Sahatqija-Koehler-Machovsky-The-Case-of-BMWi.pdf"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9.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9.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9.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9.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9.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9.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0.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2.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diagramLayout" Target="../diagrams/layout20.xml"/><Relationship Id="rId7" Type="http://schemas.openxmlformats.org/officeDocument/2006/relationships/diagramData" Target="../diagrams/data21.xml"/><Relationship Id="rId2" Type="http://schemas.openxmlformats.org/officeDocument/2006/relationships/diagramData" Target="../diagrams/data20.xml"/><Relationship Id="rId1" Type="http://schemas.openxmlformats.org/officeDocument/2006/relationships/slideLayout" Target="../slideLayouts/slideLayout30.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s>
</file>

<file path=ppt/slides/_rels/slide6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0.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6.xml.rels><?xml version="1.0" encoding="UTF-8" standalone="yes"?>
<Relationships xmlns="http://schemas.openxmlformats.org/package/2006/relationships"><Relationship Id="rId8" Type="http://schemas.openxmlformats.org/officeDocument/2006/relationships/diagramQuickStyle" Target="../diagrams/quickStyle23.xml"/><Relationship Id="rId13" Type="http://schemas.openxmlformats.org/officeDocument/2006/relationships/diagramLayout" Target="../diagrams/layout24.xml"/><Relationship Id="rId3" Type="http://schemas.openxmlformats.org/officeDocument/2006/relationships/image" Target="../media/image57.png"/><Relationship Id="rId7" Type="http://schemas.openxmlformats.org/officeDocument/2006/relationships/diagramLayout" Target="../diagrams/layout23.xml"/><Relationship Id="rId12" Type="http://schemas.openxmlformats.org/officeDocument/2006/relationships/diagramData" Target="../diagrams/data24.xml"/><Relationship Id="rId2" Type="http://schemas.openxmlformats.org/officeDocument/2006/relationships/image" Target="../media/image56.jpeg"/><Relationship Id="rId16" Type="http://schemas.microsoft.com/office/2007/relationships/diagramDrawing" Target="../diagrams/drawing24.xml"/><Relationship Id="rId1" Type="http://schemas.openxmlformats.org/officeDocument/2006/relationships/slideLayout" Target="../slideLayouts/slideLayout29.xml"/><Relationship Id="rId6" Type="http://schemas.openxmlformats.org/officeDocument/2006/relationships/diagramData" Target="../diagrams/data23.xml"/><Relationship Id="rId11" Type="http://schemas.openxmlformats.org/officeDocument/2006/relationships/image" Target="../media/image60.png"/><Relationship Id="rId5" Type="http://schemas.openxmlformats.org/officeDocument/2006/relationships/image" Target="../media/image59.png"/><Relationship Id="rId15" Type="http://schemas.openxmlformats.org/officeDocument/2006/relationships/diagramColors" Target="../diagrams/colors24.xml"/><Relationship Id="rId10" Type="http://schemas.microsoft.com/office/2007/relationships/diagramDrawing" Target="../diagrams/drawing23.xml"/><Relationship Id="rId4" Type="http://schemas.openxmlformats.org/officeDocument/2006/relationships/image" Target="../media/image58.png"/><Relationship Id="rId9" Type="http://schemas.openxmlformats.org/officeDocument/2006/relationships/diagramColors" Target="../diagrams/colors23.xml"/><Relationship Id="rId14" Type="http://schemas.openxmlformats.org/officeDocument/2006/relationships/diagramQuickStyle" Target="../diagrams/quickStyle24.xml"/></Relationships>
</file>

<file path=ppt/slides/_rels/slide67.xml.rels><?xml version="1.0" encoding="UTF-8" standalone="yes"?>
<Relationships xmlns="http://schemas.openxmlformats.org/package/2006/relationships"><Relationship Id="rId8" Type="http://schemas.openxmlformats.org/officeDocument/2006/relationships/diagramData" Target="../diagrams/data26.xml"/><Relationship Id="rId13" Type="http://schemas.openxmlformats.org/officeDocument/2006/relationships/diagramData" Target="../diagrams/data27.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17" Type="http://schemas.microsoft.com/office/2007/relationships/diagramDrawing" Target="../diagrams/drawing27.xml"/><Relationship Id="rId2" Type="http://schemas.openxmlformats.org/officeDocument/2006/relationships/notesSlide" Target="../notesSlides/notesSlide5.xml"/><Relationship Id="rId16" Type="http://schemas.openxmlformats.org/officeDocument/2006/relationships/diagramColors" Target="../diagrams/colors27.xml"/><Relationship Id="rId1" Type="http://schemas.openxmlformats.org/officeDocument/2006/relationships/slideLayout" Target="../slideLayouts/slideLayout29.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5" Type="http://schemas.openxmlformats.org/officeDocument/2006/relationships/diagramQuickStyle" Target="../diagrams/quickStyle27.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 Id="rId14" Type="http://schemas.openxmlformats.org/officeDocument/2006/relationships/diagramLayout" Target="../diagrams/layout27.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9.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8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31.jpeg"/><Relationship Id="rId7" Type="http://schemas.openxmlformats.org/officeDocument/2006/relationships/image" Target="../media/image35.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14.xml"/><Relationship Id="rId16" Type="http://schemas.openxmlformats.org/officeDocument/2006/relationships/image" Target="../media/image75.png"/><Relationship Id="rId1" Type="http://schemas.openxmlformats.org/officeDocument/2006/relationships/slideLayout" Target="../slideLayouts/slideLayout29.xml"/><Relationship Id="rId6" Type="http://schemas.openxmlformats.org/officeDocument/2006/relationships/image" Target="../media/image34.jpeg"/><Relationship Id="rId11" Type="http://schemas.openxmlformats.org/officeDocument/2006/relationships/image" Target="../media/image70.png"/><Relationship Id="rId5" Type="http://schemas.openxmlformats.org/officeDocument/2006/relationships/image" Target="../media/image33.jpe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32.jpeg"/><Relationship Id="rId9" Type="http://schemas.openxmlformats.org/officeDocument/2006/relationships/image" Target="../media/image19.svg"/><Relationship Id="rId14"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992169-B25D-A640-B5C7-EDA8807E86C8}"/>
              </a:ext>
            </a:extLst>
          </p:cNvPr>
          <p:cNvSpPr/>
          <p:nvPr/>
        </p:nvSpPr>
        <p:spPr>
          <a:xfrm>
            <a:off x="291952" y="2644295"/>
            <a:ext cx="6773094" cy="1837713"/>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Text Placeholder 9">
            <a:extLst>
              <a:ext uri="{FF2B5EF4-FFF2-40B4-BE49-F238E27FC236}">
                <a16:creationId xmlns:a16="http://schemas.microsoft.com/office/drawing/2014/main" id="{3DF4FE42-2CC9-F34A-BB3C-7510C2D272BE}"/>
              </a:ext>
            </a:extLst>
          </p:cNvPr>
          <p:cNvSpPr>
            <a:spLocks noGrp="1"/>
          </p:cNvSpPr>
          <p:nvPr>
            <p:ph type="body" sz="quarter" idx="15"/>
          </p:nvPr>
        </p:nvSpPr>
        <p:spPr>
          <a:xfrm>
            <a:off x="400812" y="3701564"/>
            <a:ext cx="6753633" cy="700695"/>
          </a:xfrm>
        </p:spPr>
        <p:txBody>
          <a:bodyPr/>
          <a:lstStyle/>
          <a:p>
            <a:r>
              <a:rPr lang="en-US"/>
              <a:t>Smart technical approach to solve business problem by redefining strategy </a:t>
            </a:r>
          </a:p>
        </p:txBody>
      </p:sp>
      <p:sp>
        <p:nvSpPr>
          <p:cNvPr id="7" name="Text Placeholder 6">
            <a:extLst>
              <a:ext uri="{FF2B5EF4-FFF2-40B4-BE49-F238E27FC236}">
                <a16:creationId xmlns:a16="http://schemas.microsoft.com/office/drawing/2014/main" id="{C87B3453-CDC9-7A4E-AE8C-0BA1087A0B73}"/>
              </a:ext>
            </a:extLst>
          </p:cNvPr>
          <p:cNvSpPr>
            <a:spLocks noGrp="1"/>
          </p:cNvSpPr>
          <p:nvPr>
            <p:ph type="body" sz="quarter" idx="13"/>
          </p:nvPr>
        </p:nvSpPr>
        <p:spPr>
          <a:xfrm>
            <a:off x="404211" y="2730568"/>
            <a:ext cx="8529783" cy="970996"/>
          </a:xfrm>
        </p:spPr>
        <p:txBody>
          <a:bodyPr lIns="91440" tIns="45720" rIns="91440" bIns="45720" anchor="t"/>
          <a:lstStyle/>
          <a:p>
            <a:r>
              <a:rPr lang="en-US"/>
              <a:t>BMW</a:t>
            </a:r>
          </a:p>
          <a:p>
            <a:endParaRPr lang="en-US" sz="2000" b="0"/>
          </a:p>
        </p:txBody>
      </p:sp>
      <p:pic>
        <p:nvPicPr>
          <p:cNvPr id="3" name="Graphic 4">
            <a:extLst>
              <a:ext uri="{FF2B5EF4-FFF2-40B4-BE49-F238E27FC236}">
                <a16:creationId xmlns:a16="http://schemas.microsoft.com/office/drawing/2014/main" id="{EB1E90EE-837F-FE5A-E84C-F4D97F0F4A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4259" y="274608"/>
            <a:ext cx="2743200" cy="2743200"/>
          </a:xfrm>
          <a:prstGeom prst="rect">
            <a:avLst/>
          </a:prstGeom>
        </p:spPr>
      </p:pic>
      <p:sp>
        <p:nvSpPr>
          <p:cNvPr id="2" name="TextBox 1">
            <a:extLst>
              <a:ext uri="{FF2B5EF4-FFF2-40B4-BE49-F238E27FC236}">
                <a16:creationId xmlns:a16="http://schemas.microsoft.com/office/drawing/2014/main" id="{9919D89F-73F3-9903-791F-E183EFECF9E0}"/>
              </a:ext>
            </a:extLst>
          </p:cNvPr>
          <p:cNvSpPr txBox="1"/>
          <p:nvPr/>
        </p:nvSpPr>
        <p:spPr>
          <a:xfrm>
            <a:off x="291527" y="465242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Calibri"/>
              </a:rPr>
              <a:t>Team 2</a:t>
            </a:r>
          </a:p>
          <a:p>
            <a:r>
              <a:rPr lang="en-US">
                <a:cs typeface="Calibri"/>
              </a:rPr>
              <a:t>Harshit Joshi</a:t>
            </a:r>
            <a:endParaRPr lang="en-US"/>
          </a:p>
          <a:p>
            <a:r>
              <a:rPr lang="en-US">
                <a:cs typeface="Calibri"/>
              </a:rPr>
              <a:t>Irfan Olia</a:t>
            </a:r>
          </a:p>
          <a:p>
            <a:r>
              <a:rPr lang="en-US">
                <a:cs typeface="Calibri"/>
              </a:rPr>
              <a:t>Siddharth Gulati</a:t>
            </a:r>
          </a:p>
          <a:p>
            <a:r>
              <a:rPr lang="en-US">
                <a:cs typeface="Calibri"/>
              </a:rPr>
              <a:t>Parth Maheshwari</a:t>
            </a:r>
          </a:p>
        </p:txBody>
      </p:sp>
    </p:spTree>
    <p:extLst>
      <p:ext uri="{BB962C8B-B14F-4D97-AF65-F5344CB8AC3E}">
        <p14:creationId xmlns:p14="http://schemas.microsoft.com/office/powerpoint/2010/main" val="136696879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10</a:t>
            </a:fld>
            <a:endParaRPr lang="en-US"/>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p:txBody>
          <a:bodyPr lIns="91440" tIns="45720" rIns="91440" bIns="45720" anchor="t"/>
          <a:lstStyle/>
          <a:p>
            <a:r>
              <a:rPr lang="en-US"/>
              <a:t>First Post WWII Vehicle Built in 1951</a:t>
            </a:r>
          </a:p>
        </p:txBody>
      </p:sp>
      <p:pic>
        <p:nvPicPr>
          <p:cNvPr id="6" name="Picture 6">
            <a:extLst>
              <a:ext uri="{FF2B5EF4-FFF2-40B4-BE49-F238E27FC236}">
                <a16:creationId xmlns:a16="http://schemas.microsoft.com/office/drawing/2014/main" id="{7BB7B843-4E47-126F-06D4-94DDA5FF6632}"/>
              </a:ext>
            </a:extLst>
          </p:cNvPr>
          <p:cNvPicPr>
            <a:picLocks noChangeAspect="1"/>
          </p:cNvPicPr>
          <p:nvPr/>
        </p:nvPicPr>
        <p:blipFill>
          <a:blip r:embed="rId2"/>
          <a:stretch>
            <a:fillRect/>
          </a:stretch>
        </p:blipFill>
        <p:spPr>
          <a:xfrm>
            <a:off x="478193" y="1162769"/>
            <a:ext cx="10403621" cy="5035670"/>
          </a:xfrm>
          <a:prstGeom prst="rect">
            <a:avLst/>
          </a:prstGeom>
        </p:spPr>
      </p:pic>
    </p:spTree>
    <p:extLst>
      <p:ext uri="{BB962C8B-B14F-4D97-AF65-F5344CB8AC3E}">
        <p14:creationId xmlns:p14="http://schemas.microsoft.com/office/powerpoint/2010/main" val="1417354612"/>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6B04E9-42CC-DE46-83B1-C29524DA0CF0}"/>
              </a:ext>
            </a:extLst>
          </p:cNvPr>
          <p:cNvSpPr>
            <a:spLocks noGrp="1"/>
          </p:cNvSpPr>
          <p:nvPr>
            <p:ph type="body" sz="quarter" idx="13"/>
          </p:nvPr>
        </p:nvSpPr>
        <p:spPr/>
        <p:txBody>
          <a:bodyPr/>
          <a:lstStyle/>
          <a:p>
            <a:r>
              <a:rPr lang="en-US"/>
              <a:t>Business Model</a:t>
            </a:r>
          </a:p>
        </p:txBody>
      </p:sp>
    </p:spTree>
    <p:extLst>
      <p:ext uri="{BB962C8B-B14F-4D97-AF65-F5344CB8AC3E}">
        <p14:creationId xmlns:p14="http://schemas.microsoft.com/office/powerpoint/2010/main" val="3543705838"/>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4"/>
          </p:nvPr>
        </p:nvSpPr>
        <p:spPr/>
        <p:txBody>
          <a:bodyPr/>
          <a:lstStyle/>
          <a:p>
            <a:fld id="{12342C3A-DD85-7843-B416-BD52AB030D59}" type="slidenum">
              <a:rPr lang="en-US" dirty="0" smtClean="0"/>
              <a:pPr/>
              <a:t>101</a:t>
            </a:fld>
            <a:endParaRPr lang="en-US"/>
          </a:p>
        </p:txBody>
      </p:sp>
      <p:sp>
        <p:nvSpPr>
          <p:cNvPr id="6" name="Title 5">
            <a:extLst>
              <a:ext uri="{FF2B5EF4-FFF2-40B4-BE49-F238E27FC236}">
                <a16:creationId xmlns:a16="http://schemas.microsoft.com/office/drawing/2014/main" id="{0D684DE5-AFBC-744B-8BCA-58B7756ED4A1}"/>
              </a:ext>
            </a:extLst>
          </p:cNvPr>
          <p:cNvSpPr>
            <a:spLocks noGrp="1"/>
          </p:cNvSpPr>
          <p:nvPr>
            <p:ph type="title"/>
          </p:nvPr>
        </p:nvSpPr>
        <p:spPr>
          <a:xfrm>
            <a:off x="302605" y="158223"/>
            <a:ext cx="9735251" cy="535863"/>
          </a:xfrm>
        </p:spPr>
        <p:txBody>
          <a:bodyPr lIns="91440" tIns="45720" rIns="91440" bIns="45720" anchor="t"/>
          <a:lstStyle/>
          <a:p>
            <a:r>
              <a:rPr lang="en-US"/>
              <a:t>BMW's Business Model</a:t>
            </a:r>
          </a:p>
        </p:txBody>
      </p:sp>
      <p:graphicFrame>
        <p:nvGraphicFramePr>
          <p:cNvPr id="2" name="Table 3">
            <a:extLst>
              <a:ext uri="{FF2B5EF4-FFF2-40B4-BE49-F238E27FC236}">
                <a16:creationId xmlns:a16="http://schemas.microsoft.com/office/drawing/2014/main" id="{1E42C3E3-D194-4476-835A-A9D6207D6A83}"/>
              </a:ext>
            </a:extLst>
          </p:cNvPr>
          <p:cNvGraphicFramePr>
            <a:graphicFrameLocks noGrp="1"/>
          </p:cNvGraphicFramePr>
          <p:nvPr>
            <p:extLst>
              <p:ext uri="{D42A27DB-BD31-4B8C-83A1-F6EECF244321}">
                <p14:modId xmlns:p14="http://schemas.microsoft.com/office/powerpoint/2010/main" val="4129474937"/>
              </p:ext>
            </p:extLst>
          </p:nvPr>
        </p:nvGraphicFramePr>
        <p:xfrm>
          <a:off x="366847" y="733096"/>
          <a:ext cx="11143614" cy="5693321"/>
        </p:xfrm>
        <a:graphic>
          <a:graphicData uri="http://schemas.openxmlformats.org/drawingml/2006/table">
            <a:tbl>
              <a:tblPr>
                <a:tableStyleId>{5940675A-B579-460E-94D1-54222C63F5DA}</a:tableStyleId>
              </a:tblPr>
              <a:tblGrid>
                <a:gridCol w="2229095">
                  <a:extLst>
                    <a:ext uri="{9D8B030D-6E8A-4147-A177-3AD203B41FA5}">
                      <a16:colId xmlns:a16="http://schemas.microsoft.com/office/drawing/2014/main" val="2842545352"/>
                    </a:ext>
                  </a:extLst>
                </a:gridCol>
                <a:gridCol w="2229095">
                  <a:extLst>
                    <a:ext uri="{9D8B030D-6E8A-4147-A177-3AD203B41FA5}">
                      <a16:colId xmlns:a16="http://schemas.microsoft.com/office/drawing/2014/main" val="3033731675"/>
                    </a:ext>
                  </a:extLst>
                </a:gridCol>
                <a:gridCol w="1113617">
                  <a:extLst>
                    <a:ext uri="{9D8B030D-6E8A-4147-A177-3AD203B41FA5}">
                      <a16:colId xmlns:a16="http://schemas.microsoft.com/office/drawing/2014/main" val="6952345"/>
                    </a:ext>
                  </a:extLst>
                </a:gridCol>
                <a:gridCol w="1113617">
                  <a:extLst>
                    <a:ext uri="{9D8B030D-6E8A-4147-A177-3AD203B41FA5}">
                      <a16:colId xmlns:a16="http://schemas.microsoft.com/office/drawing/2014/main" val="1764041552"/>
                    </a:ext>
                  </a:extLst>
                </a:gridCol>
                <a:gridCol w="2229095">
                  <a:extLst>
                    <a:ext uri="{9D8B030D-6E8A-4147-A177-3AD203B41FA5}">
                      <a16:colId xmlns:a16="http://schemas.microsoft.com/office/drawing/2014/main" val="1547687201"/>
                    </a:ext>
                  </a:extLst>
                </a:gridCol>
                <a:gridCol w="2229095">
                  <a:extLst>
                    <a:ext uri="{9D8B030D-6E8A-4147-A177-3AD203B41FA5}">
                      <a16:colId xmlns:a16="http://schemas.microsoft.com/office/drawing/2014/main" val="511868003"/>
                    </a:ext>
                  </a:extLst>
                </a:gridCol>
              </a:tblGrid>
              <a:tr h="2518541">
                <a:tc rowSpan="2">
                  <a:txBody>
                    <a:bodyPr/>
                    <a:lstStyle/>
                    <a:p>
                      <a:r>
                        <a:rPr lang="en-US" sz="1600"/>
                        <a:t>Key Partners</a:t>
                      </a:r>
                      <a:br>
                        <a:rPr lang="en-US" sz="1600"/>
                      </a:br>
                      <a:endParaRPr lang="en-US" sz="1600"/>
                    </a:p>
                    <a:p>
                      <a:pPr marL="285750" lvl="0" indent="-285750">
                        <a:buFont typeface="Arial"/>
                        <a:buChar char="•"/>
                      </a:pPr>
                      <a:r>
                        <a:rPr lang="en-US" sz="1600"/>
                        <a:t>Stakeholders</a:t>
                      </a:r>
                    </a:p>
                    <a:p>
                      <a:pPr marL="285750" lvl="0" indent="-285750">
                        <a:buFont typeface="Arial"/>
                        <a:buChar char="•"/>
                      </a:pPr>
                      <a:r>
                        <a:rPr lang="en-US" sz="1600"/>
                        <a:t>Employees</a:t>
                      </a:r>
                    </a:p>
                    <a:p>
                      <a:pPr marL="285750" lvl="0" indent="-285750">
                        <a:buFont typeface="Arial"/>
                        <a:buChar char="•"/>
                      </a:pPr>
                      <a:r>
                        <a:rPr lang="en-US" sz="1600"/>
                        <a:t>Management</a:t>
                      </a:r>
                    </a:p>
                    <a:p>
                      <a:pPr marL="285750" lvl="0" indent="-285750">
                        <a:buFont typeface="Arial"/>
                        <a:buChar char="•"/>
                      </a:pPr>
                      <a:r>
                        <a:rPr lang="en-US" sz="1600"/>
                        <a:t>Customers</a:t>
                      </a:r>
                    </a:p>
                    <a:p>
                      <a:pPr marL="285750" lvl="0" indent="-285750">
                        <a:buFont typeface="Arial"/>
                        <a:buChar char="•"/>
                      </a:pPr>
                      <a:r>
                        <a:rPr lang="en-US" sz="1600"/>
                        <a:t>Suppliers</a:t>
                      </a:r>
                    </a:p>
                    <a:p>
                      <a:pPr marL="285750" lvl="0" indent="-285750">
                        <a:buFont typeface="Arial"/>
                        <a:buChar char="•"/>
                      </a:pPr>
                      <a:r>
                        <a:rPr lang="en-US" sz="1600"/>
                        <a:t>Strategic Alliances</a:t>
                      </a:r>
                    </a:p>
                  </a:txBody>
                  <a:tcPr/>
                </a:tc>
                <a:tc>
                  <a:txBody>
                    <a:bodyPr/>
                    <a:lstStyle/>
                    <a:p>
                      <a:r>
                        <a:rPr lang="en-US" sz="1600"/>
                        <a:t>Key Activities</a:t>
                      </a:r>
                    </a:p>
                    <a:p>
                      <a:pPr lvl="0">
                        <a:buNone/>
                      </a:pPr>
                      <a:endParaRPr lang="en-US" sz="1600"/>
                    </a:p>
                    <a:p>
                      <a:pPr marL="285750" lvl="0" indent="-285750">
                        <a:buFont typeface="Arial"/>
                        <a:buChar char="•"/>
                      </a:pPr>
                      <a:r>
                        <a:rPr lang="en-US" sz="1600"/>
                        <a:t>Product Development</a:t>
                      </a:r>
                    </a:p>
                    <a:p>
                      <a:pPr marL="285750" lvl="0" indent="-285750">
                        <a:buFont typeface="Arial"/>
                        <a:buChar char="•"/>
                      </a:pPr>
                      <a:r>
                        <a:rPr lang="en-US" sz="1600"/>
                        <a:t>Business Intelligence</a:t>
                      </a:r>
                    </a:p>
                    <a:p>
                      <a:pPr marL="285750" lvl="0" indent="-285750">
                        <a:buFont typeface="Arial"/>
                        <a:buChar char="•"/>
                      </a:pPr>
                      <a:r>
                        <a:rPr lang="en-US" sz="1600"/>
                        <a:t>Understand market demands</a:t>
                      </a:r>
                    </a:p>
                  </a:txBody>
                  <a:tcPr/>
                </a:tc>
                <a:tc rowSpan="2" gridSpan="2">
                  <a:txBody>
                    <a:bodyPr/>
                    <a:lstStyle/>
                    <a:p>
                      <a:r>
                        <a:rPr lang="en-US" sz="1600"/>
                        <a:t>Value Propositions</a:t>
                      </a:r>
                    </a:p>
                    <a:p>
                      <a:pPr lvl="0">
                        <a:buNone/>
                      </a:pPr>
                      <a:endParaRPr lang="en-US" sz="1600"/>
                    </a:p>
                    <a:p>
                      <a:pPr marL="285750" lvl="0" indent="-285750">
                        <a:buFont typeface="Arial"/>
                        <a:buChar char="•"/>
                      </a:pPr>
                      <a:r>
                        <a:rPr lang="en-US" sz="1600"/>
                        <a:t>The ultimate driving machine</a:t>
                      </a:r>
                    </a:p>
                    <a:p>
                      <a:pPr marL="285750" lvl="0" indent="-285750">
                        <a:buFont typeface="Arial"/>
                        <a:buChar char="•"/>
                      </a:pPr>
                      <a:r>
                        <a:rPr lang="en-US" sz="1600"/>
                        <a:t>Cater to drivers that value luxury and performance</a:t>
                      </a:r>
                    </a:p>
                  </a:txBody>
                  <a:tcPr/>
                </a:tc>
                <a:tc rowSpan="2" hMerge="1">
                  <a:txBody>
                    <a:bodyPr/>
                    <a:lstStyle/>
                    <a:p>
                      <a:endParaRPr lang="en-US"/>
                    </a:p>
                  </a:txBody>
                  <a:tcPr/>
                </a:tc>
                <a:tc>
                  <a:txBody>
                    <a:bodyPr/>
                    <a:lstStyle/>
                    <a:p>
                      <a:r>
                        <a:rPr lang="en-US" sz="1600"/>
                        <a:t>Customer Relationships</a:t>
                      </a:r>
                    </a:p>
                    <a:p>
                      <a:pPr lvl="0">
                        <a:buNone/>
                      </a:pPr>
                      <a:endParaRPr lang="en-US" sz="1600"/>
                    </a:p>
                    <a:p>
                      <a:pPr marL="285750" lvl="0" indent="-285750">
                        <a:buFont typeface="Arial"/>
                        <a:buChar char="•"/>
                      </a:pPr>
                      <a:r>
                        <a:rPr lang="en-US" sz="1600"/>
                        <a:t>Building a customer experience</a:t>
                      </a:r>
                    </a:p>
                    <a:p>
                      <a:pPr marL="285750" lvl="0" indent="-285750">
                        <a:buFont typeface="Arial"/>
                        <a:buChar char="•"/>
                      </a:pPr>
                      <a:r>
                        <a:rPr lang="en-US" sz="1600"/>
                        <a:t>Dedicated teams for market outreach</a:t>
                      </a:r>
                    </a:p>
                  </a:txBody>
                  <a:tcPr/>
                </a:tc>
                <a:tc rowSpan="2">
                  <a:txBody>
                    <a:bodyPr/>
                    <a:lstStyle/>
                    <a:p>
                      <a:r>
                        <a:rPr lang="en-US" sz="1600"/>
                        <a:t>Customer Segments</a:t>
                      </a:r>
                    </a:p>
                    <a:p>
                      <a:pPr lvl="0">
                        <a:buNone/>
                      </a:pPr>
                      <a:endParaRPr lang="en-US" sz="1600"/>
                    </a:p>
                    <a:p>
                      <a:pPr marL="285750" lvl="0" indent="-285750">
                        <a:buFont typeface="Arial"/>
                        <a:buChar char="•"/>
                      </a:pPr>
                      <a:r>
                        <a:rPr lang="en-US" sz="1600"/>
                        <a:t>Urban/Rural</a:t>
                      </a:r>
                    </a:p>
                    <a:p>
                      <a:pPr marL="285750" lvl="0" indent="-285750">
                        <a:buFont typeface="Arial"/>
                        <a:buChar char="•"/>
                      </a:pPr>
                      <a:r>
                        <a:rPr lang="en-US" sz="1600"/>
                        <a:t>Age: 20-65</a:t>
                      </a:r>
                    </a:p>
                    <a:p>
                      <a:pPr marL="285750" lvl="0" indent="-285750">
                        <a:buFont typeface="Arial"/>
                        <a:buChar char="•"/>
                      </a:pPr>
                      <a:r>
                        <a:rPr lang="en-US" sz="1600" b="0" i="0" u="none" strike="noStrike" noProof="0">
                          <a:latin typeface="Calibri"/>
                        </a:rPr>
                        <a:t>Professionals &amp; executives</a:t>
                      </a:r>
                      <a:endParaRPr lang="en-US" sz="1600"/>
                    </a:p>
                  </a:txBody>
                  <a:tcPr/>
                </a:tc>
                <a:extLst>
                  <a:ext uri="{0D108BD9-81ED-4DB2-BD59-A6C34878D82A}">
                    <a16:rowId xmlns:a16="http://schemas.microsoft.com/office/drawing/2014/main" val="1362388963"/>
                  </a:ext>
                </a:extLst>
              </a:tr>
              <a:tr h="1826829">
                <a:tc vMerge="1">
                  <a:txBody>
                    <a:bodyPr/>
                    <a:lstStyle/>
                    <a:p>
                      <a:endParaRPr lang="en-US"/>
                    </a:p>
                  </a:txBody>
                  <a:tcPr/>
                </a:tc>
                <a:tc>
                  <a:txBody>
                    <a:bodyPr/>
                    <a:lstStyle/>
                    <a:p>
                      <a:pPr lvl="0">
                        <a:buNone/>
                      </a:pPr>
                      <a:r>
                        <a:rPr lang="en-US" sz="1600"/>
                        <a:t>Key Resources</a:t>
                      </a:r>
                    </a:p>
                    <a:p>
                      <a:pPr lvl="0">
                        <a:buNone/>
                      </a:pPr>
                      <a:endParaRPr lang="en-US" sz="1600"/>
                    </a:p>
                    <a:p>
                      <a:pPr marL="285750" lvl="0" indent="-285750">
                        <a:buFont typeface="Arial"/>
                        <a:buChar char="•"/>
                      </a:pPr>
                      <a:r>
                        <a:rPr lang="en-US" sz="1600"/>
                        <a:t>Employees</a:t>
                      </a:r>
                    </a:p>
                    <a:p>
                      <a:pPr marL="285750" lvl="0" indent="-285750">
                        <a:buFont typeface="Arial"/>
                        <a:buChar char="•"/>
                      </a:pPr>
                      <a:r>
                        <a:rPr lang="en-US" sz="1600"/>
                        <a:t>Vendors</a:t>
                      </a:r>
                    </a:p>
                    <a:p>
                      <a:pPr marL="285750" lvl="0" indent="-285750">
                        <a:buFont typeface="Arial"/>
                        <a:buChar char="•"/>
                      </a:pPr>
                      <a:r>
                        <a:rPr lang="en-US" sz="1600"/>
                        <a:t>Management</a:t>
                      </a:r>
                    </a:p>
                  </a:txBody>
                  <a:tcPr/>
                </a:tc>
                <a:tc gridSpan="2" vMerge="1">
                  <a:txBody>
                    <a:bodyPr/>
                    <a:lstStyle/>
                    <a:p>
                      <a:endParaRPr lang="en-US"/>
                    </a:p>
                  </a:txBody>
                  <a:tcPr/>
                </a:tc>
                <a:tc hMerge="1" vMerge="1">
                  <a:txBody>
                    <a:bodyPr/>
                    <a:lstStyle/>
                    <a:p>
                      <a:pPr lvl="0">
                        <a:buNone/>
                      </a:pPr>
                      <a:endParaRPr lang="en-US"/>
                    </a:p>
                  </a:txBody>
                  <a:tcPr/>
                </a:tc>
                <a:tc>
                  <a:txBody>
                    <a:bodyPr/>
                    <a:lstStyle/>
                    <a:p>
                      <a:pPr lvl="0">
                        <a:buNone/>
                      </a:pPr>
                      <a:r>
                        <a:rPr lang="en-US" sz="1600"/>
                        <a:t>Channels</a:t>
                      </a:r>
                    </a:p>
                    <a:p>
                      <a:pPr lvl="0">
                        <a:buNone/>
                      </a:pPr>
                      <a:endParaRPr lang="en-US" sz="1600"/>
                    </a:p>
                    <a:p>
                      <a:pPr marL="285750" lvl="0" indent="-285750">
                        <a:buFont typeface="Arial"/>
                        <a:buChar char="•"/>
                      </a:pPr>
                      <a:r>
                        <a:rPr lang="en-US" sz="1600"/>
                        <a:t>Car dealership</a:t>
                      </a:r>
                    </a:p>
                    <a:p>
                      <a:pPr marL="285750" lvl="0" indent="-285750">
                        <a:buFont typeface="Arial"/>
                        <a:buChar char="•"/>
                      </a:pPr>
                      <a:r>
                        <a:rPr lang="en-US" sz="1600"/>
                        <a:t>Website</a:t>
                      </a:r>
                    </a:p>
                    <a:p>
                      <a:pPr marL="285750" lvl="0" indent="-285750">
                        <a:buFont typeface="Arial"/>
                        <a:buChar char="•"/>
                      </a:pPr>
                      <a:endParaRPr lang="en-US" sz="1600"/>
                    </a:p>
                  </a:txBody>
                  <a:tcPr/>
                </a:tc>
                <a:tc vMerge="1">
                  <a:txBody>
                    <a:bodyPr/>
                    <a:lstStyle/>
                    <a:p>
                      <a:endParaRPr lang="en-US"/>
                    </a:p>
                  </a:txBody>
                  <a:tcPr/>
                </a:tc>
                <a:extLst>
                  <a:ext uri="{0D108BD9-81ED-4DB2-BD59-A6C34878D82A}">
                    <a16:rowId xmlns:a16="http://schemas.microsoft.com/office/drawing/2014/main" val="2961384047"/>
                  </a:ext>
                </a:extLst>
              </a:tr>
              <a:tr h="1347951">
                <a:tc gridSpan="3">
                  <a:txBody>
                    <a:bodyPr/>
                    <a:lstStyle/>
                    <a:p>
                      <a:pPr lvl="0">
                        <a:buNone/>
                      </a:pPr>
                      <a:r>
                        <a:rPr lang="en-US" sz="1600"/>
                        <a:t>Cost Structure</a:t>
                      </a:r>
                    </a:p>
                    <a:p>
                      <a:pPr lvl="0">
                        <a:buNone/>
                      </a:pPr>
                      <a:r>
                        <a:rPr lang="en-US" sz="1600"/>
                        <a:t>R&amp;D, sales, production, marketing and training</a:t>
                      </a:r>
                      <a:endParaRPr lang="en-US"/>
                    </a:p>
                    <a:p>
                      <a:pPr lvl="0">
                        <a:buNone/>
                      </a:pPr>
                      <a:endParaRPr lang="en-US" sz="1600" err="1"/>
                    </a:p>
                  </a:txBody>
                  <a:tcPr/>
                </a:tc>
                <a:tc hMerge="1">
                  <a:txBody>
                    <a:bodyPr/>
                    <a:lstStyle/>
                    <a:p>
                      <a:endParaRPr lang="en-US"/>
                    </a:p>
                  </a:txBody>
                  <a:tcPr/>
                </a:tc>
                <a:tc hMerge="1">
                  <a:txBody>
                    <a:bodyPr/>
                    <a:lstStyle/>
                    <a:p>
                      <a:endParaRPr lang="en-US"/>
                    </a:p>
                  </a:txBody>
                  <a:tcPr/>
                </a:tc>
                <a:tc gridSpan="3">
                  <a:txBody>
                    <a:bodyPr/>
                    <a:lstStyle/>
                    <a:p>
                      <a:pPr lvl="0">
                        <a:buNone/>
                      </a:pPr>
                      <a:r>
                        <a:rPr lang="en-US" sz="1600"/>
                        <a:t>Revenue Streams</a:t>
                      </a:r>
                    </a:p>
                    <a:p>
                      <a:pPr lvl="0">
                        <a:buNone/>
                      </a:pPr>
                      <a:r>
                        <a:rPr lang="en-US" sz="1600"/>
                        <a:t>Automobile, motorcycle, financial</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2975535"/>
                  </a:ext>
                </a:extLst>
              </a:tr>
            </a:tbl>
          </a:graphicData>
        </a:graphic>
      </p:graphicFrame>
    </p:spTree>
    <p:extLst>
      <p:ext uri="{BB962C8B-B14F-4D97-AF65-F5344CB8AC3E}">
        <p14:creationId xmlns:p14="http://schemas.microsoft.com/office/powerpoint/2010/main" val="1309861511"/>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8C2845-BEE3-4291-9592-BEAE3DEDE4C3}"/>
              </a:ext>
            </a:extLst>
          </p:cNvPr>
          <p:cNvSpPr>
            <a:spLocks noGrp="1"/>
          </p:cNvSpPr>
          <p:nvPr>
            <p:ph type="sldNum" sz="quarter" idx="15"/>
          </p:nvPr>
        </p:nvSpPr>
        <p:spPr/>
        <p:txBody>
          <a:bodyPr/>
          <a:lstStyle/>
          <a:p>
            <a:fld id="{12342C3A-DD85-7843-B416-BD52AB030D59}" type="slidenum">
              <a:rPr lang="en-US" dirty="0" smtClean="0"/>
              <a:pPr/>
              <a:t>102</a:t>
            </a:fld>
            <a:endParaRPr lang="en-US"/>
          </a:p>
        </p:txBody>
      </p:sp>
      <p:sp>
        <p:nvSpPr>
          <p:cNvPr id="4" name="Title 3">
            <a:extLst>
              <a:ext uri="{FF2B5EF4-FFF2-40B4-BE49-F238E27FC236}">
                <a16:creationId xmlns:a16="http://schemas.microsoft.com/office/drawing/2014/main" id="{D30B07F1-8F91-43C7-A8A5-2EFF7163F2EC}"/>
              </a:ext>
            </a:extLst>
          </p:cNvPr>
          <p:cNvSpPr>
            <a:spLocks noGrp="1"/>
          </p:cNvSpPr>
          <p:nvPr>
            <p:ph type="title"/>
          </p:nvPr>
        </p:nvSpPr>
        <p:spPr/>
        <p:txBody>
          <a:bodyPr anchor="t"/>
          <a:lstStyle/>
          <a:p>
            <a:r>
              <a:rPr lang="en-US"/>
              <a:t>Business Model Alignment</a:t>
            </a:r>
          </a:p>
        </p:txBody>
      </p:sp>
      <p:graphicFrame>
        <p:nvGraphicFramePr>
          <p:cNvPr id="9" name="Diagram 9">
            <a:extLst>
              <a:ext uri="{FF2B5EF4-FFF2-40B4-BE49-F238E27FC236}">
                <a16:creationId xmlns:a16="http://schemas.microsoft.com/office/drawing/2014/main" id="{EB1B451B-12A3-4EAA-AF35-AF5C3F08B40F}"/>
              </a:ext>
            </a:extLst>
          </p:cNvPr>
          <p:cNvGraphicFramePr/>
          <p:nvPr>
            <p:extLst>
              <p:ext uri="{D42A27DB-BD31-4B8C-83A1-F6EECF244321}">
                <p14:modId xmlns:p14="http://schemas.microsoft.com/office/powerpoint/2010/main" val="3255961022"/>
              </p:ext>
            </p:extLst>
          </p:nvPr>
        </p:nvGraphicFramePr>
        <p:xfrm>
          <a:off x="305605" y="1162708"/>
          <a:ext cx="11159487" cy="4970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7541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E3B766-562E-1A4B-938E-9777A7E0540B}"/>
              </a:ext>
            </a:extLst>
          </p:cNvPr>
          <p:cNvSpPr>
            <a:spLocks noGrp="1"/>
          </p:cNvSpPr>
          <p:nvPr>
            <p:ph type="body" sz="quarter" idx="13"/>
          </p:nvPr>
        </p:nvSpPr>
        <p:spPr/>
        <p:txBody>
          <a:bodyPr/>
          <a:lstStyle/>
          <a:p>
            <a:r>
              <a:rPr lang="en-US"/>
              <a:t>Functional Strategies</a:t>
            </a:r>
          </a:p>
        </p:txBody>
      </p:sp>
    </p:spTree>
    <p:extLst>
      <p:ext uri="{BB962C8B-B14F-4D97-AF65-F5344CB8AC3E}">
        <p14:creationId xmlns:p14="http://schemas.microsoft.com/office/powerpoint/2010/main" val="3862780426"/>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Market Strategy</a:t>
            </a:r>
          </a:p>
        </p:txBody>
      </p:sp>
      <p:sp>
        <p:nvSpPr>
          <p:cNvPr id="2" name="Slide Number Placeholder 1"/>
          <p:cNvSpPr>
            <a:spLocks noGrp="1"/>
          </p:cNvSpPr>
          <p:nvPr>
            <p:ph type="sldNum" sz="quarter" idx="4294967295"/>
          </p:nvPr>
        </p:nvSpPr>
        <p:spPr>
          <a:xfrm>
            <a:off x="11553825" y="6448425"/>
            <a:ext cx="635000" cy="365125"/>
          </a:xfrm>
        </p:spPr>
        <p:txBody>
          <a:bodyPr/>
          <a:lstStyle/>
          <a:p>
            <a:fld id="{12342C3A-DD85-7843-B416-BD52AB030D59}" type="slidenum">
              <a:rPr lang="en-US" dirty="0" smtClean="0"/>
              <a:pPr/>
              <a:t>104</a:t>
            </a:fld>
            <a:endParaRPr lang="en-US"/>
          </a:p>
        </p:txBody>
      </p:sp>
      <p:pic>
        <p:nvPicPr>
          <p:cNvPr id="5" name="Picture 5" descr="A picture containing diagram&#10;&#10;Description automatically generated">
            <a:extLst>
              <a:ext uri="{FF2B5EF4-FFF2-40B4-BE49-F238E27FC236}">
                <a16:creationId xmlns:a16="http://schemas.microsoft.com/office/drawing/2014/main" id="{ED29DB6C-0D81-7028-E34B-9CB355E88980}"/>
              </a:ext>
            </a:extLst>
          </p:cNvPr>
          <p:cNvPicPr>
            <a:picLocks noChangeAspect="1"/>
          </p:cNvPicPr>
          <p:nvPr/>
        </p:nvPicPr>
        <p:blipFill rotWithShape="1">
          <a:blip r:embed="rId2"/>
          <a:srcRect t="13707" r="-196" b="7165"/>
          <a:stretch/>
        </p:blipFill>
        <p:spPr>
          <a:xfrm>
            <a:off x="6341168" y="1393276"/>
            <a:ext cx="5643600" cy="3452052"/>
          </a:xfrm>
          <a:prstGeom prst="rect">
            <a:avLst/>
          </a:prstGeom>
        </p:spPr>
      </p:pic>
      <p:graphicFrame>
        <p:nvGraphicFramePr>
          <p:cNvPr id="11" name="Text Placeholder 2">
            <a:extLst>
              <a:ext uri="{FF2B5EF4-FFF2-40B4-BE49-F238E27FC236}">
                <a16:creationId xmlns:a16="http://schemas.microsoft.com/office/drawing/2014/main" id="{CD3FBD0A-0A23-18EE-BCDC-A78F9A17A7CD}"/>
              </a:ext>
            </a:extLst>
          </p:cNvPr>
          <p:cNvGraphicFramePr/>
          <p:nvPr/>
        </p:nvGraphicFramePr>
        <p:xfrm>
          <a:off x="302605" y="1112109"/>
          <a:ext cx="5791807" cy="4981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Picture 23">
            <a:extLst>
              <a:ext uri="{FF2B5EF4-FFF2-40B4-BE49-F238E27FC236}">
                <a16:creationId xmlns:a16="http://schemas.microsoft.com/office/drawing/2014/main" id="{F2031F0E-0EC4-3F11-E3D2-0C69063E2BB3}"/>
              </a:ext>
            </a:extLst>
          </p:cNvPr>
          <p:cNvPicPr>
            <a:picLocks noChangeAspect="1"/>
          </p:cNvPicPr>
          <p:nvPr/>
        </p:nvPicPr>
        <p:blipFill>
          <a:blip r:embed="rId8"/>
          <a:stretch>
            <a:fillRect/>
          </a:stretch>
        </p:blipFill>
        <p:spPr>
          <a:xfrm>
            <a:off x="9356983" y="2028930"/>
            <a:ext cx="1809156" cy="287210"/>
          </a:xfrm>
          <a:prstGeom prst="rect">
            <a:avLst/>
          </a:prstGeom>
        </p:spPr>
      </p:pic>
    </p:spTree>
    <p:extLst>
      <p:ext uri="{BB962C8B-B14F-4D97-AF65-F5344CB8AC3E}">
        <p14:creationId xmlns:p14="http://schemas.microsoft.com/office/powerpoint/2010/main" val="1308562445"/>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94AC0D3-7509-4F4A-A38F-4158DDF05051}"/>
              </a:ext>
            </a:extLst>
          </p:cNvPr>
          <p:cNvSpPr>
            <a:spLocks noGrp="1"/>
          </p:cNvSpPr>
          <p:nvPr>
            <p:ph type="body" sz="quarter" idx="12"/>
          </p:nvPr>
        </p:nvSpPr>
        <p:spPr>
          <a:xfrm>
            <a:off x="302606" y="1112109"/>
            <a:ext cx="6130852" cy="4981786"/>
          </a:xfrm>
        </p:spPr>
        <p:txBody>
          <a:bodyPr vert="horz" lIns="91440" tIns="45720" rIns="91440" bIns="45720" anchor="t"/>
          <a:lstStyle/>
          <a:p>
            <a:r>
              <a:rPr lang="en-US" b="1"/>
              <a:t>Product: </a:t>
            </a:r>
            <a:r>
              <a:rPr lang="en-US"/>
              <a:t>Quality, Brand name, Design, Features and Options</a:t>
            </a:r>
          </a:p>
          <a:p>
            <a:r>
              <a:rPr lang="en-US" b="1"/>
              <a:t>Price: </a:t>
            </a:r>
            <a:r>
              <a:rPr lang="en-US"/>
              <a:t>Payment terms, Quality/Price</a:t>
            </a:r>
          </a:p>
          <a:p>
            <a:r>
              <a:rPr lang="en-US" b="1"/>
              <a:t>Place: </a:t>
            </a:r>
            <a:r>
              <a:rPr lang="en-US"/>
              <a:t>Distribution coverage, Distribution Channel</a:t>
            </a:r>
          </a:p>
          <a:p>
            <a:r>
              <a:rPr lang="en-US" b="1"/>
              <a:t>Promotion: </a:t>
            </a:r>
            <a:r>
              <a:rPr lang="en-US"/>
              <a:t>Branding, PR, Personal selling</a:t>
            </a:r>
          </a:p>
          <a:p>
            <a:r>
              <a:rPr lang="en-US" b="1"/>
              <a:t>People: </a:t>
            </a:r>
            <a:r>
              <a:rPr lang="en-US"/>
              <a:t>Customers, Internal team/Employees, Internal Management, Competitors</a:t>
            </a:r>
          </a:p>
          <a:p>
            <a:r>
              <a:rPr lang="en-US" b="1"/>
              <a:t>Process: </a:t>
            </a:r>
            <a:r>
              <a:rPr lang="en-US"/>
              <a:t>Customer centric approach, IT development, Customer Direction</a:t>
            </a:r>
          </a:p>
          <a:p>
            <a:r>
              <a:rPr lang="en-US" b="1"/>
              <a:t>Physical Evidence: </a:t>
            </a:r>
            <a:r>
              <a:rPr lang="en-US"/>
              <a:t>Environment, Layout, Uniforms, Furnishing</a:t>
            </a:r>
          </a:p>
          <a:p>
            <a:r>
              <a:rPr lang="en-US" b="1"/>
              <a:t>Productivity and Quality: </a:t>
            </a:r>
            <a:r>
              <a:rPr lang="en-US"/>
              <a:t>Personalized elements</a:t>
            </a:r>
          </a:p>
        </p:txBody>
      </p:sp>
      <p:sp>
        <p:nvSpPr>
          <p:cNvPr id="6" name="Title 5">
            <a:extLst>
              <a:ext uri="{FF2B5EF4-FFF2-40B4-BE49-F238E27FC236}">
                <a16:creationId xmlns:a16="http://schemas.microsoft.com/office/drawing/2014/main" id="{4C979CFF-9A8A-C545-8645-A3186FD4ED68}"/>
              </a:ext>
            </a:extLst>
          </p:cNvPr>
          <p:cNvSpPr>
            <a:spLocks noGrp="1"/>
          </p:cNvSpPr>
          <p:nvPr>
            <p:ph type="title"/>
          </p:nvPr>
        </p:nvSpPr>
        <p:spPr/>
        <p:txBody>
          <a:bodyPr/>
          <a:lstStyle/>
          <a:p>
            <a:r>
              <a:rPr lang="en-US"/>
              <a:t>8 P’s of Service Marketing </a:t>
            </a:r>
          </a:p>
        </p:txBody>
      </p:sp>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4294967295"/>
          </p:nvPr>
        </p:nvSpPr>
        <p:spPr>
          <a:xfrm>
            <a:off x="11553825" y="6448425"/>
            <a:ext cx="635000" cy="365125"/>
          </a:xfrm>
        </p:spPr>
        <p:txBody>
          <a:bodyPr/>
          <a:lstStyle/>
          <a:p>
            <a:fld id="{12342C3A-DD85-7843-B416-BD52AB030D59}" type="slidenum">
              <a:rPr lang="en-US" dirty="0" smtClean="0"/>
              <a:pPr/>
              <a:t>105</a:t>
            </a:fld>
            <a:endParaRPr lang="en-US"/>
          </a:p>
        </p:txBody>
      </p:sp>
      <p:graphicFrame>
        <p:nvGraphicFramePr>
          <p:cNvPr id="2" name="Diagram 1"/>
          <p:cNvGraphicFramePr/>
          <p:nvPr/>
        </p:nvGraphicFramePr>
        <p:xfrm>
          <a:off x="5185002" y="828527"/>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0569294"/>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dirty="0" smtClean="0"/>
              <a:pPr/>
              <a:t>106</a:t>
            </a:fld>
            <a:endParaRPr lang="en-US"/>
          </a:p>
        </p:txBody>
      </p:sp>
      <p:sp>
        <p:nvSpPr>
          <p:cNvPr id="4" name="Title 3"/>
          <p:cNvSpPr>
            <a:spLocks noGrp="1"/>
          </p:cNvSpPr>
          <p:nvPr>
            <p:ph type="title"/>
          </p:nvPr>
        </p:nvSpPr>
        <p:spPr/>
        <p:txBody>
          <a:bodyPr/>
          <a:lstStyle/>
          <a:p>
            <a:r>
              <a:rPr lang="en-US"/>
              <a:t>Market Segmentation</a:t>
            </a:r>
          </a:p>
        </p:txBody>
      </p:sp>
      <p:pic>
        <p:nvPicPr>
          <p:cNvPr id="6" name="Picture 6" descr="A picture containing diagram&#10;&#10;Description automatically generated">
            <a:extLst>
              <a:ext uri="{FF2B5EF4-FFF2-40B4-BE49-F238E27FC236}">
                <a16:creationId xmlns:a16="http://schemas.microsoft.com/office/drawing/2014/main" id="{6EE84DEC-3DE6-C93A-9D37-986CEA4A480D}"/>
              </a:ext>
            </a:extLst>
          </p:cNvPr>
          <p:cNvPicPr>
            <a:picLocks noChangeAspect="1"/>
          </p:cNvPicPr>
          <p:nvPr/>
        </p:nvPicPr>
        <p:blipFill>
          <a:blip r:embed="rId2"/>
          <a:stretch>
            <a:fillRect/>
          </a:stretch>
        </p:blipFill>
        <p:spPr>
          <a:xfrm>
            <a:off x="2645933" y="966001"/>
            <a:ext cx="6876379" cy="5038165"/>
          </a:xfrm>
          <a:prstGeom prst="rect">
            <a:avLst/>
          </a:prstGeom>
        </p:spPr>
      </p:pic>
    </p:spTree>
    <p:extLst>
      <p:ext uri="{BB962C8B-B14F-4D97-AF65-F5344CB8AC3E}">
        <p14:creationId xmlns:p14="http://schemas.microsoft.com/office/powerpoint/2010/main" val="2710691032"/>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Market Segmentation</a:t>
            </a:r>
          </a:p>
        </p:txBody>
      </p:sp>
      <p:sp>
        <p:nvSpPr>
          <p:cNvPr id="14" name="Text Placeholder 7">
            <a:extLst>
              <a:ext uri="{FF2B5EF4-FFF2-40B4-BE49-F238E27FC236}">
                <a16:creationId xmlns:a16="http://schemas.microsoft.com/office/drawing/2014/main" id="{39EF13B9-BF7F-B14A-A71A-FE8B4900E3C5}"/>
              </a:ext>
            </a:extLst>
          </p:cNvPr>
          <p:cNvSpPr>
            <a:spLocks noGrp="1"/>
          </p:cNvSpPr>
          <p:nvPr>
            <p:ph type="body" sz="quarter" idx="13"/>
          </p:nvPr>
        </p:nvSpPr>
        <p:spPr>
          <a:xfrm>
            <a:off x="302606" y="1006103"/>
            <a:ext cx="9764792" cy="408060"/>
          </a:xfrm>
        </p:spPr>
        <p:txBody>
          <a:bodyPr vert="horz" wrap="none" lIns="91440" tIns="45720" rIns="91440" bIns="45720" anchor="t" anchorCtr="0"/>
          <a:lstStyle/>
          <a:p>
            <a:r>
              <a:rPr lang="en-US"/>
              <a:t>Key Figures</a:t>
            </a:r>
          </a:p>
        </p:txBody>
      </p:sp>
      <p:sp>
        <p:nvSpPr>
          <p:cNvPr id="2" name="Slide Number Placeholder 1"/>
          <p:cNvSpPr>
            <a:spLocks noGrp="1"/>
          </p:cNvSpPr>
          <p:nvPr>
            <p:ph type="sldNum" sz="quarter" idx="4294967295"/>
          </p:nvPr>
        </p:nvSpPr>
        <p:spPr>
          <a:xfrm>
            <a:off x="11553825" y="6448425"/>
            <a:ext cx="635000" cy="365125"/>
          </a:xfrm>
        </p:spPr>
        <p:txBody>
          <a:bodyPr/>
          <a:lstStyle/>
          <a:p>
            <a:fld id="{12342C3A-DD85-7843-B416-BD52AB030D59}" type="slidenum">
              <a:rPr lang="en-US" dirty="0" smtClean="0"/>
              <a:pPr/>
              <a:t>107</a:t>
            </a:fld>
            <a:endParaRPr lang="en-US"/>
          </a:p>
        </p:txBody>
      </p:sp>
      <p:pic>
        <p:nvPicPr>
          <p:cNvPr id="3" name="Picture 4" descr="Table&#10;&#10;Description automatically generated">
            <a:extLst>
              <a:ext uri="{FF2B5EF4-FFF2-40B4-BE49-F238E27FC236}">
                <a16:creationId xmlns:a16="http://schemas.microsoft.com/office/drawing/2014/main" id="{BC519E36-3359-BA7C-1C50-FD6CA68C36BB}"/>
              </a:ext>
            </a:extLst>
          </p:cNvPr>
          <p:cNvPicPr>
            <a:picLocks noChangeAspect="1"/>
          </p:cNvPicPr>
          <p:nvPr/>
        </p:nvPicPr>
        <p:blipFill>
          <a:blip r:embed="rId2"/>
          <a:stretch>
            <a:fillRect/>
          </a:stretch>
        </p:blipFill>
        <p:spPr>
          <a:xfrm>
            <a:off x="2039144" y="1454188"/>
            <a:ext cx="8106568" cy="4309518"/>
          </a:xfrm>
          <a:prstGeom prst="rect">
            <a:avLst/>
          </a:prstGeom>
        </p:spPr>
      </p:pic>
    </p:spTree>
    <p:extLst>
      <p:ext uri="{BB962C8B-B14F-4D97-AF65-F5344CB8AC3E}">
        <p14:creationId xmlns:p14="http://schemas.microsoft.com/office/powerpoint/2010/main" val="743729754"/>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Market Segmentation</a:t>
            </a:r>
          </a:p>
        </p:txBody>
      </p:sp>
      <p:sp>
        <p:nvSpPr>
          <p:cNvPr id="2" name="Slide Number Placeholder 1"/>
          <p:cNvSpPr>
            <a:spLocks noGrp="1"/>
          </p:cNvSpPr>
          <p:nvPr>
            <p:ph type="sldNum" sz="quarter" idx="4294967295"/>
          </p:nvPr>
        </p:nvSpPr>
        <p:spPr>
          <a:xfrm>
            <a:off x="11553825" y="6448425"/>
            <a:ext cx="635000" cy="365125"/>
          </a:xfrm>
        </p:spPr>
        <p:txBody>
          <a:bodyPr/>
          <a:lstStyle/>
          <a:p>
            <a:fld id="{12342C3A-DD85-7843-B416-BD52AB030D59}" type="slidenum">
              <a:rPr lang="en-US" dirty="0" smtClean="0"/>
              <a:pPr/>
              <a:t>108</a:t>
            </a:fld>
            <a:endParaRPr lang="en-US"/>
          </a:p>
        </p:txBody>
      </p:sp>
      <p:pic>
        <p:nvPicPr>
          <p:cNvPr id="3" name="Picture 4" descr="Table&#10;&#10;Description automatically generated">
            <a:extLst>
              <a:ext uri="{FF2B5EF4-FFF2-40B4-BE49-F238E27FC236}">
                <a16:creationId xmlns:a16="http://schemas.microsoft.com/office/drawing/2014/main" id="{D770FC4C-CE23-C126-61FA-127A0A93A593}"/>
              </a:ext>
            </a:extLst>
          </p:cNvPr>
          <p:cNvPicPr>
            <a:picLocks noChangeAspect="1"/>
          </p:cNvPicPr>
          <p:nvPr/>
        </p:nvPicPr>
        <p:blipFill>
          <a:blip r:embed="rId2"/>
          <a:stretch>
            <a:fillRect/>
          </a:stretch>
        </p:blipFill>
        <p:spPr>
          <a:xfrm>
            <a:off x="2198999" y="1672772"/>
            <a:ext cx="7786861" cy="3912339"/>
          </a:xfrm>
          <a:prstGeom prst="rect">
            <a:avLst/>
          </a:prstGeom>
        </p:spPr>
      </p:pic>
      <p:sp>
        <p:nvSpPr>
          <p:cNvPr id="12" name="Text Placeholder 7">
            <a:extLst>
              <a:ext uri="{FF2B5EF4-FFF2-40B4-BE49-F238E27FC236}">
                <a16:creationId xmlns:a16="http://schemas.microsoft.com/office/drawing/2014/main" id="{043FE62B-D8C7-0A66-DFC1-FC215F1754B8}"/>
              </a:ext>
            </a:extLst>
          </p:cNvPr>
          <p:cNvSpPr txBox="1">
            <a:spLocks/>
          </p:cNvSpPr>
          <p:nvPr/>
        </p:nvSpPr>
        <p:spPr>
          <a:xfrm>
            <a:off x="302606" y="1006103"/>
            <a:ext cx="9764792" cy="408060"/>
          </a:xfrm>
          <a:prstGeom prst="rect">
            <a:avLst/>
          </a:prstGeom>
        </p:spPr>
        <p:txBody>
          <a:bodyPr vert="horz" wrap="none" lIns="91440" tIns="45720" rIns="91440" bIns="45720" rtlCol="0" anchor="t" anchorCtr="0"/>
          <a:lstStyle>
            <a:defPPr>
              <a:defRPr lang="en-US"/>
            </a:defPPr>
            <a:lvl1pPr marL="0" algn="ctr" defTabSz="914400" rtl="0" eaLnBrk="1" latinLnBrk="0" hangingPunct="1">
              <a:defRPr sz="1100" kern="1200">
                <a:solidFill>
                  <a:schemeClr val="tx1">
                    <a:tint val="75000"/>
                  </a:schemeClr>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a:solidFill>
                  <a:schemeClr val="tx1"/>
                </a:solidFill>
              </a:rPr>
              <a:t>Financial Segment</a:t>
            </a:r>
          </a:p>
        </p:txBody>
      </p:sp>
    </p:spTree>
    <p:extLst>
      <p:ext uri="{BB962C8B-B14F-4D97-AF65-F5344CB8AC3E}">
        <p14:creationId xmlns:p14="http://schemas.microsoft.com/office/powerpoint/2010/main" val="2602463383"/>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Satisfaction and Loyalty</a:t>
            </a:r>
          </a:p>
        </p:txBody>
      </p:sp>
      <p:sp>
        <p:nvSpPr>
          <p:cNvPr id="2" name="Slide Number Placeholder 1"/>
          <p:cNvSpPr>
            <a:spLocks noGrp="1"/>
          </p:cNvSpPr>
          <p:nvPr>
            <p:ph type="sldNum" sz="quarter" idx="4294967295"/>
          </p:nvPr>
        </p:nvSpPr>
        <p:spPr>
          <a:xfrm>
            <a:off x="11553825" y="6448425"/>
            <a:ext cx="635000" cy="365125"/>
          </a:xfrm>
        </p:spPr>
        <p:txBody>
          <a:bodyPr/>
          <a:lstStyle/>
          <a:p>
            <a:fld id="{12342C3A-DD85-7843-B416-BD52AB030D59}" type="slidenum">
              <a:rPr lang="en-US" dirty="0" smtClean="0"/>
              <a:pPr/>
              <a:t>109</a:t>
            </a:fld>
            <a:endParaRPr lang="en-US"/>
          </a:p>
        </p:txBody>
      </p:sp>
      <p:graphicFrame>
        <p:nvGraphicFramePr>
          <p:cNvPr id="7" name="Diagram 6"/>
          <p:cNvGraphicFramePr/>
          <p:nvPr>
            <p:extLst>
              <p:ext uri="{D42A27DB-BD31-4B8C-83A1-F6EECF244321}">
                <p14:modId xmlns:p14="http://schemas.microsoft.com/office/powerpoint/2010/main" val="273862771"/>
              </p:ext>
            </p:extLst>
          </p:nvPr>
        </p:nvGraphicFramePr>
        <p:xfrm>
          <a:off x="6033699" y="1291763"/>
          <a:ext cx="5521949" cy="4960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 name="Diagram 29">
            <a:extLst>
              <a:ext uri="{FF2B5EF4-FFF2-40B4-BE49-F238E27FC236}">
                <a16:creationId xmlns:a16="http://schemas.microsoft.com/office/drawing/2014/main" id="{78C72AA8-6181-869C-4629-78429076D322}"/>
              </a:ext>
            </a:extLst>
          </p:cNvPr>
          <p:cNvGraphicFramePr/>
          <p:nvPr>
            <p:extLst>
              <p:ext uri="{D42A27DB-BD31-4B8C-83A1-F6EECF244321}">
                <p14:modId xmlns:p14="http://schemas.microsoft.com/office/powerpoint/2010/main" val="2404792175"/>
              </p:ext>
            </p:extLst>
          </p:nvPr>
        </p:nvGraphicFramePr>
        <p:xfrm>
          <a:off x="1020968" y="1460241"/>
          <a:ext cx="4572000" cy="3657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908725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11</a:t>
            </a:fld>
            <a:endParaRPr lang="en-US"/>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a:xfrm>
            <a:off x="302605" y="418354"/>
            <a:ext cx="10928261" cy="938428"/>
          </a:xfrm>
        </p:spPr>
        <p:txBody>
          <a:bodyPr lIns="91440" tIns="45720" rIns="91440" bIns="45720" anchor="t"/>
          <a:lstStyle/>
          <a:p>
            <a:r>
              <a:rPr lang="en-US"/>
              <a:t>1500 Model -The "New Class" makes a breakthrough – 1961</a:t>
            </a:r>
            <a:br>
              <a:rPr lang="en-US"/>
            </a:br>
            <a:endParaRPr lang="en-US"/>
          </a:p>
        </p:txBody>
      </p:sp>
      <p:pic>
        <p:nvPicPr>
          <p:cNvPr id="2" name="Picture 3">
            <a:extLst>
              <a:ext uri="{FF2B5EF4-FFF2-40B4-BE49-F238E27FC236}">
                <a16:creationId xmlns:a16="http://schemas.microsoft.com/office/drawing/2014/main" id="{11E27EC7-BE02-F1B1-72EF-488B2F7203C9}"/>
              </a:ext>
            </a:extLst>
          </p:cNvPr>
          <p:cNvPicPr>
            <a:picLocks noChangeAspect="1"/>
          </p:cNvPicPr>
          <p:nvPr/>
        </p:nvPicPr>
        <p:blipFill>
          <a:blip r:embed="rId2"/>
          <a:stretch>
            <a:fillRect/>
          </a:stretch>
        </p:blipFill>
        <p:spPr>
          <a:xfrm>
            <a:off x="409162" y="1674166"/>
            <a:ext cx="11337907" cy="4433977"/>
          </a:xfrm>
          <a:prstGeom prst="rect">
            <a:avLst/>
          </a:prstGeom>
        </p:spPr>
      </p:pic>
    </p:spTree>
    <p:extLst>
      <p:ext uri="{BB962C8B-B14F-4D97-AF65-F5344CB8AC3E}">
        <p14:creationId xmlns:p14="http://schemas.microsoft.com/office/powerpoint/2010/main" val="678061278"/>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2B13E7-C224-CD4F-B3D1-D525EEA77B26}"/>
              </a:ext>
            </a:extLst>
          </p:cNvPr>
          <p:cNvSpPr>
            <a:spLocks noGrp="1"/>
          </p:cNvSpPr>
          <p:nvPr>
            <p:ph type="sldNum" sz="quarter" idx="15"/>
          </p:nvPr>
        </p:nvSpPr>
        <p:spPr/>
        <p:txBody>
          <a:bodyPr/>
          <a:lstStyle/>
          <a:p>
            <a:fld id="{12342C3A-DD85-7843-B416-BD52AB030D59}" type="slidenum">
              <a:rPr lang="en-US" dirty="0" smtClean="0"/>
              <a:pPr/>
              <a:t>110</a:t>
            </a:fld>
            <a:endParaRPr lang="en-US"/>
          </a:p>
        </p:txBody>
      </p:sp>
      <p:sp>
        <p:nvSpPr>
          <p:cNvPr id="4" name="Title 3">
            <a:extLst>
              <a:ext uri="{FF2B5EF4-FFF2-40B4-BE49-F238E27FC236}">
                <a16:creationId xmlns:a16="http://schemas.microsoft.com/office/drawing/2014/main" id="{13F6C791-6A81-D048-BE85-554C3B642743}"/>
              </a:ext>
            </a:extLst>
          </p:cNvPr>
          <p:cNvSpPr>
            <a:spLocks noGrp="1"/>
          </p:cNvSpPr>
          <p:nvPr>
            <p:ph type="title"/>
          </p:nvPr>
        </p:nvSpPr>
        <p:spPr/>
        <p:txBody>
          <a:bodyPr/>
          <a:lstStyle/>
          <a:p>
            <a:r>
              <a:rPr lang="en-US"/>
              <a:t>Financial</a:t>
            </a:r>
          </a:p>
        </p:txBody>
      </p:sp>
      <p:sp>
        <p:nvSpPr>
          <p:cNvPr id="7" name="Text Placeholder 6">
            <a:extLst>
              <a:ext uri="{FF2B5EF4-FFF2-40B4-BE49-F238E27FC236}">
                <a16:creationId xmlns:a16="http://schemas.microsoft.com/office/drawing/2014/main" id="{9F44246E-CD96-448F-1009-D2AE16CF76FD}"/>
              </a:ext>
            </a:extLst>
          </p:cNvPr>
          <p:cNvSpPr>
            <a:spLocks noGrp="1"/>
          </p:cNvSpPr>
          <p:nvPr>
            <p:ph type="body" sz="quarter" idx="13"/>
          </p:nvPr>
        </p:nvSpPr>
        <p:spPr/>
        <p:txBody>
          <a:bodyPr vert="horz" wrap="none" lIns="91440" tIns="45720" rIns="91440" bIns="45720" anchor="t" anchorCtr="0"/>
          <a:lstStyle/>
          <a:p>
            <a:r>
              <a:rPr lang="en-US"/>
              <a:t>Profit Loss Analysis (in € million)</a:t>
            </a:r>
          </a:p>
        </p:txBody>
      </p:sp>
      <p:graphicFrame>
        <p:nvGraphicFramePr>
          <p:cNvPr id="14" name="Table 13">
            <a:extLst>
              <a:ext uri="{FF2B5EF4-FFF2-40B4-BE49-F238E27FC236}">
                <a16:creationId xmlns:a16="http://schemas.microsoft.com/office/drawing/2014/main" id="{FB68B77F-4212-232F-AC18-CD1CD981B70C}"/>
              </a:ext>
            </a:extLst>
          </p:cNvPr>
          <p:cNvGraphicFramePr>
            <a:graphicFrameLocks noGrp="1"/>
          </p:cNvGraphicFramePr>
          <p:nvPr>
            <p:extLst>
              <p:ext uri="{D42A27DB-BD31-4B8C-83A1-F6EECF244321}">
                <p14:modId xmlns:p14="http://schemas.microsoft.com/office/powerpoint/2010/main" val="916254177"/>
              </p:ext>
            </p:extLst>
          </p:nvPr>
        </p:nvGraphicFramePr>
        <p:xfrm>
          <a:off x="379650" y="1419586"/>
          <a:ext cx="5496382" cy="4593190"/>
        </p:xfrm>
        <a:graphic>
          <a:graphicData uri="http://schemas.openxmlformats.org/drawingml/2006/table">
            <a:tbl>
              <a:tblPr firstRow="1" bandRow="1">
                <a:tableStyleId>{5C22544A-7EE6-4342-B048-85BDC9FD1C3A}</a:tableStyleId>
              </a:tblPr>
              <a:tblGrid>
                <a:gridCol w="2907412">
                  <a:extLst>
                    <a:ext uri="{9D8B030D-6E8A-4147-A177-3AD203B41FA5}">
                      <a16:colId xmlns:a16="http://schemas.microsoft.com/office/drawing/2014/main" val="924072512"/>
                    </a:ext>
                  </a:extLst>
                </a:gridCol>
                <a:gridCol w="1110556">
                  <a:extLst>
                    <a:ext uri="{9D8B030D-6E8A-4147-A177-3AD203B41FA5}">
                      <a16:colId xmlns:a16="http://schemas.microsoft.com/office/drawing/2014/main" val="436290470"/>
                    </a:ext>
                  </a:extLst>
                </a:gridCol>
                <a:gridCol w="1478414">
                  <a:extLst>
                    <a:ext uri="{9D8B030D-6E8A-4147-A177-3AD203B41FA5}">
                      <a16:colId xmlns:a16="http://schemas.microsoft.com/office/drawing/2014/main" val="527979315"/>
                    </a:ext>
                  </a:extLst>
                </a:gridCol>
              </a:tblGrid>
              <a:tr h="228219">
                <a:tc>
                  <a:txBody>
                    <a:bodyPr/>
                    <a:lstStyle/>
                    <a:p>
                      <a:r>
                        <a:rPr lang="en-US">
                          <a:effectLst/>
                        </a:rPr>
                        <a:t>in € million</a:t>
                      </a:r>
                    </a:p>
                  </a:txBody>
                  <a:tcPr marL="0" marR="0" marT="0" marB="0" anchor="ctr"/>
                </a:tc>
                <a:tc>
                  <a:txBody>
                    <a:bodyPr/>
                    <a:lstStyle/>
                    <a:p>
                      <a:r>
                        <a:rPr lang="en-US">
                          <a:effectLst/>
                        </a:rPr>
                        <a:t>2021</a:t>
                      </a:r>
                    </a:p>
                  </a:txBody>
                  <a:tcPr marL="0" marR="0" marT="0" marB="0" anchor="ctr"/>
                </a:tc>
                <a:tc>
                  <a:txBody>
                    <a:bodyPr/>
                    <a:lstStyle/>
                    <a:p>
                      <a:r>
                        <a:rPr lang="en-US">
                          <a:effectLst/>
                        </a:rPr>
                        <a:t>2020</a:t>
                      </a:r>
                    </a:p>
                  </a:txBody>
                  <a:tcPr marL="0" marR="0" marT="0" marB="0" anchor="ctr"/>
                </a:tc>
                <a:extLst>
                  <a:ext uri="{0D108BD9-81ED-4DB2-BD59-A6C34878D82A}">
                    <a16:rowId xmlns:a16="http://schemas.microsoft.com/office/drawing/2014/main" val="2830457326"/>
                  </a:ext>
                </a:extLst>
              </a:tr>
              <a:tr h="695032">
                <a:tc>
                  <a:txBody>
                    <a:bodyPr/>
                    <a:lstStyle/>
                    <a:p>
                      <a:r>
                        <a:rPr lang="en-US">
                          <a:effectLst/>
                        </a:rPr>
                        <a:t>Profit / loss before financial result</a:t>
                      </a:r>
                    </a:p>
                  </a:txBody>
                  <a:tcPr marL="0" marR="0" marT="0" marB="0" anchor="ctr"/>
                </a:tc>
                <a:tc>
                  <a:txBody>
                    <a:bodyPr/>
                    <a:lstStyle/>
                    <a:p>
                      <a:r>
                        <a:rPr lang="en-US">
                          <a:effectLst/>
                        </a:rPr>
                        <a:t>13,400</a:t>
                      </a:r>
                    </a:p>
                  </a:txBody>
                  <a:tcPr marL="0" marR="0" marT="0" marB="0" anchor="ctr"/>
                </a:tc>
                <a:tc>
                  <a:txBody>
                    <a:bodyPr/>
                    <a:lstStyle/>
                    <a:p>
                      <a:r>
                        <a:rPr lang="en-US">
                          <a:effectLst/>
                        </a:rPr>
                        <a:t>4,830</a:t>
                      </a:r>
                    </a:p>
                  </a:txBody>
                  <a:tcPr marL="0" marR="0" marT="0" marB="0" anchor="ctr"/>
                </a:tc>
                <a:extLst>
                  <a:ext uri="{0D108BD9-81ED-4DB2-BD59-A6C34878D82A}">
                    <a16:rowId xmlns:a16="http://schemas.microsoft.com/office/drawing/2014/main" val="3326342686"/>
                  </a:ext>
                </a:extLst>
              </a:tr>
              <a:tr h="933626">
                <a:tc>
                  <a:txBody>
                    <a:bodyPr/>
                    <a:lstStyle/>
                    <a:p>
                      <a:r>
                        <a:rPr lang="en-US">
                          <a:effectLst/>
                        </a:rPr>
                        <a:t>Result from equity accounted investments</a:t>
                      </a:r>
                    </a:p>
                  </a:txBody>
                  <a:tcPr marL="0" marR="0" marT="0" marB="0" anchor="ctr"/>
                </a:tc>
                <a:tc>
                  <a:txBody>
                    <a:bodyPr/>
                    <a:lstStyle/>
                    <a:p>
                      <a:r>
                        <a:rPr lang="en-US">
                          <a:effectLst/>
                        </a:rPr>
                        <a:t>1,520</a:t>
                      </a:r>
                    </a:p>
                  </a:txBody>
                  <a:tcPr marL="0" marR="0" marT="0" marB="0" anchor="ctr"/>
                </a:tc>
                <a:tc>
                  <a:txBody>
                    <a:bodyPr/>
                    <a:lstStyle/>
                    <a:p>
                      <a:r>
                        <a:rPr lang="en-US">
                          <a:effectLst/>
                        </a:rPr>
                        <a:t>920</a:t>
                      </a:r>
                    </a:p>
                  </a:txBody>
                  <a:tcPr marL="0" marR="0" marT="0" marB="0" anchor="ctr"/>
                </a:tc>
                <a:extLst>
                  <a:ext uri="{0D108BD9-81ED-4DB2-BD59-A6C34878D82A}">
                    <a16:rowId xmlns:a16="http://schemas.microsoft.com/office/drawing/2014/main" val="960616547"/>
                  </a:ext>
                </a:extLst>
              </a:tr>
              <a:tr h="466813">
                <a:tc>
                  <a:txBody>
                    <a:bodyPr/>
                    <a:lstStyle/>
                    <a:p>
                      <a:r>
                        <a:rPr lang="en-US">
                          <a:effectLst/>
                        </a:rPr>
                        <a:t>Interest and similar income</a:t>
                      </a:r>
                    </a:p>
                  </a:txBody>
                  <a:tcPr marL="0" marR="0" marT="0" marB="0" anchor="ctr"/>
                </a:tc>
                <a:tc>
                  <a:txBody>
                    <a:bodyPr/>
                    <a:lstStyle/>
                    <a:p>
                      <a:r>
                        <a:rPr lang="en-US">
                          <a:effectLst/>
                        </a:rPr>
                        <a:t>135</a:t>
                      </a:r>
                    </a:p>
                  </a:txBody>
                  <a:tcPr marL="0" marR="0" marT="0" marB="0" anchor="ctr"/>
                </a:tc>
                <a:tc>
                  <a:txBody>
                    <a:bodyPr/>
                    <a:lstStyle/>
                    <a:p>
                      <a:r>
                        <a:rPr lang="en-US">
                          <a:effectLst/>
                        </a:rPr>
                        <a:t>116</a:t>
                      </a:r>
                    </a:p>
                  </a:txBody>
                  <a:tcPr marL="0" marR="0" marT="0" marB="0" anchor="ctr"/>
                </a:tc>
                <a:extLst>
                  <a:ext uri="{0D108BD9-81ED-4DB2-BD59-A6C34878D82A}">
                    <a16:rowId xmlns:a16="http://schemas.microsoft.com/office/drawing/2014/main" val="2640137762"/>
                  </a:ext>
                </a:extLst>
              </a:tr>
              <a:tr h="466813">
                <a:tc>
                  <a:txBody>
                    <a:bodyPr/>
                    <a:lstStyle/>
                    <a:p>
                      <a:r>
                        <a:rPr lang="en-US">
                          <a:effectLst/>
                        </a:rPr>
                        <a:t>Interest and similar expenses</a:t>
                      </a:r>
                    </a:p>
                  </a:txBody>
                  <a:tcPr marL="0" marR="0" marT="0" marB="0" anchor="ctr"/>
                </a:tc>
                <a:tc>
                  <a:txBody>
                    <a:bodyPr/>
                    <a:lstStyle/>
                    <a:p>
                      <a:r>
                        <a:rPr lang="en-US">
                          <a:effectLst/>
                        </a:rPr>
                        <a:t>– 165</a:t>
                      </a:r>
                    </a:p>
                  </a:txBody>
                  <a:tcPr marL="0" marR="0" marT="0" marB="0" anchor="ctr"/>
                </a:tc>
                <a:tc>
                  <a:txBody>
                    <a:bodyPr/>
                    <a:lstStyle/>
                    <a:p>
                      <a:r>
                        <a:rPr lang="en-US">
                          <a:effectLst/>
                        </a:rPr>
                        <a:t>– 458</a:t>
                      </a:r>
                    </a:p>
                  </a:txBody>
                  <a:tcPr marL="0" marR="0" marT="0" marB="0" anchor="ctr"/>
                </a:tc>
                <a:extLst>
                  <a:ext uri="{0D108BD9-81ED-4DB2-BD59-A6C34878D82A}">
                    <a16:rowId xmlns:a16="http://schemas.microsoft.com/office/drawing/2014/main" val="3109527454"/>
                  </a:ext>
                </a:extLst>
              </a:tr>
              <a:tr h="466813">
                <a:tc>
                  <a:txBody>
                    <a:bodyPr/>
                    <a:lstStyle/>
                    <a:p>
                      <a:r>
                        <a:rPr lang="en-US">
                          <a:effectLst/>
                        </a:rPr>
                        <a:t>Other financial result</a:t>
                      </a:r>
                    </a:p>
                  </a:txBody>
                  <a:tcPr marL="0" marR="0" marT="0" marB="0" anchor="ctr"/>
                </a:tc>
                <a:tc>
                  <a:txBody>
                    <a:bodyPr/>
                    <a:lstStyle/>
                    <a:p>
                      <a:r>
                        <a:rPr lang="en-US">
                          <a:effectLst/>
                        </a:rPr>
                        <a:t>1,170</a:t>
                      </a:r>
                    </a:p>
                  </a:txBody>
                  <a:tcPr marL="0" marR="0" marT="0" marB="0" anchor="ctr"/>
                </a:tc>
                <a:tc>
                  <a:txBody>
                    <a:bodyPr/>
                    <a:lstStyle/>
                    <a:p>
                      <a:r>
                        <a:rPr lang="en-US">
                          <a:effectLst/>
                        </a:rPr>
                        <a:t>– 186</a:t>
                      </a:r>
                    </a:p>
                  </a:txBody>
                  <a:tcPr marL="0" marR="0" marT="0" marB="0" anchor="ctr"/>
                </a:tc>
                <a:extLst>
                  <a:ext uri="{0D108BD9-81ED-4DB2-BD59-A6C34878D82A}">
                    <a16:rowId xmlns:a16="http://schemas.microsoft.com/office/drawing/2014/main" val="3366333916"/>
                  </a:ext>
                </a:extLst>
              </a:tr>
              <a:tr h="228219">
                <a:tc>
                  <a:txBody>
                    <a:bodyPr/>
                    <a:lstStyle/>
                    <a:p>
                      <a:r>
                        <a:rPr lang="en-US">
                          <a:effectLst/>
                        </a:rPr>
                        <a:t>Financial result</a:t>
                      </a:r>
                    </a:p>
                  </a:txBody>
                  <a:tcPr marL="0" marR="0" marT="0" marB="0" anchor="ctr"/>
                </a:tc>
                <a:tc>
                  <a:txBody>
                    <a:bodyPr/>
                    <a:lstStyle/>
                    <a:p>
                      <a:r>
                        <a:rPr lang="en-US">
                          <a:effectLst/>
                        </a:rPr>
                        <a:t>2,660</a:t>
                      </a:r>
                    </a:p>
                  </a:txBody>
                  <a:tcPr marL="0" marR="0" marT="0" marB="0" anchor="ctr"/>
                </a:tc>
                <a:tc>
                  <a:txBody>
                    <a:bodyPr/>
                    <a:lstStyle/>
                    <a:p>
                      <a:r>
                        <a:rPr lang="en-US">
                          <a:effectLst/>
                        </a:rPr>
                        <a:t>392</a:t>
                      </a:r>
                    </a:p>
                  </a:txBody>
                  <a:tcPr marL="0" marR="0" marT="0" marB="0" anchor="ctr"/>
                </a:tc>
                <a:extLst>
                  <a:ext uri="{0D108BD9-81ED-4DB2-BD59-A6C34878D82A}">
                    <a16:rowId xmlns:a16="http://schemas.microsoft.com/office/drawing/2014/main" val="3962526811"/>
                  </a:ext>
                </a:extLst>
              </a:tr>
              <a:tr h="466813">
                <a:tc>
                  <a:txBody>
                    <a:bodyPr/>
                    <a:lstStyle/>
                    <a:p>
                      <a:r>
                        <a:rPr lang="en-US">
                          <a:effectLst/>
                        </a:rPr>
                        <a:t>Profit / loss before tax</a:t>
                      </a:r>
                    </a:p>
                  </a:txBody>
                  <a:tcPr marL="0" marR="0" marT="0" marB="0" anchor="ctr"/>
                </a:tc>
                <a:tc>
                  <a:txBody>
                    <a:bodyPr/>
                    <a:lstStyle/>
                    <a:p>
                      <a:r>
                        <a:rPr lang="en-US">
                          <a:effectLst/>
                        </a:rPr>
                        <a:t>16,060</a:t>
                      </a:r>
                    </a:p>
                  </a:txBody>
                  <a:tcPr marL="0" marR="0" marT="0" marB="0" anchor="ctr"/>
                </a:tc>
                <a:tc>
                  <a:txBody>
                    <a:bodyPr/>
                    <a:lstStyle/>
                    <a:p>
                      <a:r>
                        <a:rPr lang="en-US">
                          <a:effectLst/>
                        </a:rPr>
                        <a:t>5,222</a:t>
                      </a:r>
                    </a:p>
                  </a:txBody>
                  <a:tcPr marL="0" marR="0" marT="0" marB="0" anchor="ctr"/>
                </a:tc>
                <a:extLst>
                  <a:ext uri="{0D108BD9-81ED-4DB2-BD59-A6C34878D82A}">
                    <a16:rowId xmlns:a16="http://schemas.microsoft.com/office/drawing/2014/main" val="2185880366"/>
                  </a:ext>
                </a:extLst>
              </a:tr>
              <a:tr h="228219">
                <a:tc>
                  <a:txBody>
                    <a:bodyPr/>
                    <a:lstStyle/>
                    <a:p>
                      <a:r>
                        <a:rPr lang="en-US">
                          <a:effectLst/>
                        </a:rPr>
                        <a:t>Income taxes</a:t>
                      </a:r>
                    </a:p>
                  </a:txBody>
                  <a:tcPr marL="0" marR="0" marT="0" marB="0" anchor="ctr"/>
                </a:tc>
                <a:tc>
                  <a:txBody>
                    <a:bodyPr/>
                    <a:lstStyle/>
                    <a:p>
                      <a:r>
                        <a:rPr lang="en-US">
                          <a:effectLst/>
                        </a:rPr>
                        <a:t>– 3,597</a:t>
                      </a:r>
                    </a:p>
                  </a:txBody>
                  <a:tcPr marL="0" marR="0" marT="0" marB="0" anchor="ctr"/>
                </a:tc>
                <a:tc>
                  <a:txBody>
                    <a:bodyPr/>
                    <a:lstStyle/>
                    <a:p>
                      <a:r>
                        <a:rPr lang="en-US">
                          <a:effectLst/>
                        </a:rPr>
                        <a:t>– 1,365</a:t>
                      </a:r>
                    </a:p>
                  </a:txBody>
                  <a:tcPr marL="0" marR="0" marT="0" marB="0" anchor="ctr"/>
                </a:tc>
                <a:extLst>
                  <a:ext uri="{0D108BD9-81ED-4DB2-BD59-A6C34878D82A}">
                    <a16:rowId xmlns:a16="http://schemas.microsoft.com/office/drawing/2014/main" val="208693718"/>
                  </a:ext>
                </a:extLst>
              </a:tr>
              <a:tr h="228219">
                <a:tc>
                  <a:txBody>
                    <a:bodyPr/>
                    <a:lstStyle/>
                    <a:p>
                      <a:r>
                        <a:rPr lang="en-US">
                          <a:effectLst/>
                        </a:rPr>
                        <a:t>Net profit / loss</a:t>
                      </a:r>
                    </a:p>
                  </a:txBody>
                  <a:tcPr marL="0" marR="0" marT="0" marB="0" anchor="ctr"/>
                </a:tc>
                <a:tc>
                  <a:txBody>
                    <a:bodyPr/>
                    <a:lstStyle/>
                    <a:p>
                      <a:r>
                        <a:rPr lang="en-US">
                          <a:effectLst/>
                        </a:rPr>
                        <a:t>12,463</a:t>
                      </a:r>
                    </a:p>
                  </a:txBody>
                  <a:tcPr marL="0" marR="0" marT="0" marB="0" anchor="ctr"/>
                </a:tc>
                <a:tc>
                  <a:txBody>
                    <a:bodyPr/>
                    <a:lstStyle/>
                    <a:p>
                      <a:r>
                        <a:rPr lang="en-US">
                          <a:effectLst/>
                        </a:rPr>
                        <a:t>3,857</a:t>
                      </a:r>
                    </a:p>
                  </a:txBody>
                  <a:tcPr marL="0" marR="0" marT="0" marB="0" anchor="ctr"/>
                </a:tc>
                <a:extLst>
                  <a:ext uri="{0D108BD9-81ED-4DB2-BD59-A6C34878D82A}">
                    <a16:rowId xmlns:a16="http://schemas.microsoft.com/office/drawing/2014/main" val="1494544931"/>
                  </a:ext>
                </a:extLst>
              </a:tr>
            </a:tbl>
          </a:graphicData>
        </a:graphic>
      </p:graphicFrame>
    </p:spTree>
    <p:extLst>
      <p:ext uri="{BB962C8B-B14F-4D97-AF65-F5344CB8AC3E}">
        <p14:creationId xmlns:p14="http://schemas.microsoft.com/office/powerpoint/2010/main" val="3954166875"/>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773213-5285-7B45-849C-9A0E5218A4DB}"/>
              </a:ext>
            </a:extLst>
          </p:cNvPr>
          <p:cNvSpPr>
            <a:spLocks noGrp="1"/>
          </p:cNvSpPr>
          <p:nvPr>
            <p:ph type="sldNum" sz="quarter" idx="13"/>
          </p:nvPr>
        </p:nvSpPr>
        <p:spPr/>
        <p:txBody>
          <a:bodyPr/>
          <a:lstStyle/>
          <a:p>
            <a:fld id="{12342C3A-DD85-7843-B416-BD52AB030D59}" type="slidenum">
              <a:rPr lang="en-US" smtClean="0"/>
              <a:pPr/>
              <a:t>111</a:t>
            </a:fld>
            <a:endParaRPr lang="en-US"/>
          </a:p>
        </p:txBody>
      </p:sp>
      <p:sp>
        <p:nvSpPr>
          <p:cNvPr id="4" name="Title 3">
            <a:extLst>
              <a:ext uri="{FF2B5EF4-FFF2-40B4-BE49-F238E27FC236}">
                <a16:creationId xmlns:a16="http://schemas.microsoft.com/office/drawing/2014/main" id="{071947CC-D5B2-8146-8A49-98545A993AAF}"/>
              </a:ext>
            </a:extLst>
          </p:cNvPr>
          <p:cNvSpPr>
            <a:spLocks noGrp="1"/>
          </p:cNvSpPr>
          <p:nvPr>
            <p:ph type="title"/>
          </p:nvPr>
        </p:nvSpPr>
        <p:spPr/>
        <p:txBody>
          <a:bodyPr lIns="91440" tIns="45720" rIns="91440" bIns="45720" anchor="t"/>
          <a:lstStyle/>
          <a:p>
            <a:r>
              <a:rPr lang="en-US"/>
              <a:t>IT Capital Budget (</a:t>
            </a:r>
            <a:r>
              <a:rPr lang="en-US" b="0"/>
              <a:t>€ million</a:t>
            </a:r>
            <a:r>
              <a:rPr lang="en-US"/>
              <a:t>)</a:t>
            </a:r>
          </a:p>
        </p:txBody>
      </p:sp>
      <p:graphicFrame>
        <p:nvGraphicFramePr>
          <p:cNvPr id="5" name="Table 4">
            <a:extLst>
              <a:ext uri="{FF2B5EF4-FFF2-40B4-BE49-F238E27FC236}">
                <a16:creationId xmlns:a16="http://schemas.microsoft.com/office/drawing/2014/main" id="{E8DEBE11-0390-1347-9C82-0C834DF9A28F}"/>
              </a:ext>
            </a:extLst>
          </p:cNvPr>
          <p:cNvGraphicFramePr>
            <a:graphicFrameLocks noGrp="1"/>
          </p:cNvGraphicFramePr>
          <p:nvPr>
            <p:extLst>
              <p:ext uri="{D42A27DB-BD31-4B8C-83A1-F6EECF244321}">
                <p14:modId xmlns:p14="http://schemas.microsoft.com/office/powerpoint/2010/main" val="3082398752"/>
              </p:ext>
            </p:extLst>
          </p:nvPr>
        </p:nvGraphicFramePr>
        <p:xfrm>
          <a:off x="409624" y="1339609"/>
          <a:ext cx="9807643" cy="3108057"/>
        </p:xfrm>
        <a:graphic>
          <a:graphicData uri="http://schemas.openxmlformats.org/drawingml/2006/table">
            <a:tbl>
              <a:tblPr firstRow="1">
                <a:tableStyleId>{85BE263C-DBD7-4A20-BB59-AAB30ACAA65A}</a:tableStyleId>
              </a:tblPr>
              <a:tblGrid>
                <a:gridCol w="3905926">
                  <a:extLst>
                    <a:ext uri="{9D8B030D-6E8A-4147-A177-3AD203B41FA5}">
                      <a16:colId xmlns:a16="http://schemas.microsoft.com/office/drawing/2014/main" val="585926868"/>
                    </a:ext>
                  </a:extLst>
                </a:gridCol>
                <a:gridCol w="1404653">
                  <a:extLst>
                    <a:ext uri="{9D8B030D-6E8A-4147-A177-3AD203B41FA5}">
                      <a16:colId xmlns:a16="http://schemas.microsoft.com/office/drawing/2014/main" val="3682598310"/>
                    </a:ext>
                  </a:extLst>
                </a:gridCol>
                <a:gridCol w="1469984">
                  <a:extLst>
                    <a:ext uri="{9D8B030D-6E8A-4147-A177-3AD203B41FA5}">
                      <a16:colId xmlns:a16="http://schemas.microsoft.com/office/drawing/2014/main" val="3151124622"/>
                    </a:ext>
                  </a:extLst>
                </a:gridCol>
                <a:gridCol w="1546207">
                  <a:extLst>
                    <a:ext uri="{9D8B030D-6E8A-4147-A177-3AD203B41FA5}">
                      <a16:colId xmlns:a16="http://schemas.microsoft.com/office/drawing/2014/main" val="2924387139"/>
                    </a:ext>
                  </a:extLst>
                </a:gridCol>
                <a:gridCol w="1480873">
                  <a:extLst>
                    <a:ext uri="{9D8B030D-6E8A-4147-A177-3AD203B41FA5}">
                      <a16:colId xmlns:a16="http://schemas.microsoft.com/office/drawing/2014/main" val="1685040321"/>
                    </a:ext>
                  </a:extLst>
                </a:gridCol>
              </a:tblGrid>
              <a:tr h="305105">
                <a:tc>
                  <a:txBody>
                    <a:bodyPr/>
                    <a:lstStyle/>
                    <a:p>
                      <a:pPr>
                        <a:lnSpc>
                          <a:spcPct val="100000"/>
                        </a:lnSpc>
                      </a:pPr>
                      <a:r>
                        <a:rPr lang="en-US" sz="1400">
                          <a:effectLst/>
                        </a:rPr>
                        <a:t>Project Segments </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2022</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2023</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2024</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2025</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2371412"/>
                  </a:ext>
                </a:extLst>
              </a:tr>
              <a:tr h="341268">
                <a:tc>
                  <a:txBody>
                    <a:bodyPr/>
                    <a:lstStyle/>
                    <a:p>
                      <a:pPr>
                        <a:lnSpc>
                          <a:spcPct val="100000"/>
                        </a:lnSpc>
                      </a:pPr>
                      <a:r>
                        <a:rPr lang="en-US" sz="1400">
                          <a:effectLst/>
                        </a:rPr>
                        <a:t>Development </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500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650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1000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1000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2187839"/>
                  </a:ext>
                </a:extLst>
              </a:tr>
              <a:tr h="341268">
                <a:tc>
                  <a:txBody>
                    <a:bodyPr/>
                    <a:lstStyle/>
                    <a:p>
                      <a:pPr>
                        <a:lnSpc>
                          <a:spcPct val="100000"/>
                        </a:lnSpc>
                      </a:pPr>
                      <a:r>
                        <a:rPr lang="en-US" sz="1400">
                          <a:effectLst/>
                        </a:rPr>
                        <a:t>Testing </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100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100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350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endParaRPr lang="en-US" sz="1400">
                        <a:effectLst/>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538528"/>
                  </a:ext>
                </a:extLst>
              </a:tr>
              <a:tr h="341268">
                <a:tc>
                  <a:txBody>
                    <a:bodyPr/>
                    <a:lstStyle/>
                    <a:p>
                      <a:pPr>
                        <a:lnSpc>
                          <a:spcPct val="100000"/>
                        </a:lnSpc>
                      </a:pPr>
                      <a:r>
                        <a:rPr lang="en-US" sz="1400">
                          <a:effectLst/>
                        </a:rPr>
                        <a:t>Training </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100</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endParaRPr lang="en-US" sz="1400">
                        <a:effectLst/>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50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100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8808884"/>
                  </a:ext>
                </a:extLst>
              </a:tr>
              <a:tr h="341268">
                <a:tc>
                  <a:txBody>
                    <a:bodyPr/>
                    <a:lstStyle/>
                    <a:p>
                      <a:pPr>
                        <a:lnSpc>
                          <a:spcPct val="100000"/>
                        </a:lnSpc>
                      </a:pPr>
                      <a:r>
                        <a:rPr lang="en-US" sz="1400">
                          <a:effectLst/>
                        </a:rPr>
                        <a:t>Pilot </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lvl="0" algn="ctr">
                        <a:lnSpc>
                          <a:spcPct val="100000"/>
                        </a:lnSpc>
                        <a:buNone/>
                      </a:pPr>
                      <a:r>
                        <a:rPr lang="en-US" sz="1400">
                          <a:effectLst/>
                        </a:rPr>
                        <a:t>300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120</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endParaRPr lang="en-US" sz="1400">
                        <a:effectLst/>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759550"/>
                  </a:ext>
                </a:extLst>
              </a:tr>
              <a:tr h="341268">
                <a:tc>
                  <a:txBody>
                    <a:bodyPr/>
                    <a:lstStyle/>
                    <a:p>
                      <a:pPr>
                        <a:lnSpc>
                          <a:spcPct val="100000"/>
                        </a:lnSpc>
                      </a:pPr>
                      <a:r>
                        <a:rPr lang="en-US" sz="1400">
                          <a:effectLst/>
                        </a:rPr>
                        <a:t>Deployment </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200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800</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0005982"/>
                  </a:ext>
                </a:extLst>
              </a:tr>
              <a:tr h="341268">
                <a:tc>
                  <a:txBody>
                    <a:bodyPr/>
                    <a:lstStyle/>
                    <a:p>
                      <a:pPr>
                        <a:lnSpc>
                          <a:spcPct val="100000"/>
                        </a:lnSpc>
                      </a:pPr>
                      <a:r>
                        <a:rPr lang="en-US" sz="1400">
                          <a:effectLst/>
                        </a:rPr>
                        <a:t>Consulting Fees</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200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100</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latin typeface="Calibri"/>
                          <a:cs typeface="Calibri"/>
                        </a:rPr>
                        <a:t>180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034890"/>
                  </a:ext>
                </a:extLst>
              </a:tr>
              <a:tr h="305105">
                <a:tc>
                  <a:txBody>
                    <a:bodyPr/>
                    <a:lstStyle/>
                    <a:p>
                      <a:pPr lvl="0">
                        <a:lnSpc>
                          <a:spcPct val="100000"/>
                        </a:lnSpc>
                        <a:buNone/>
                      </a:pPr>
                      <a:r>
                        <a:rPr lang="en-US" sz="1400">
                          <a:effectLst/>
                        </a:rPr>
                        <a:t>Technology Purchases</a:t>
                      </a:r>
                      <a:endParaRPr lang="en-US"/>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1800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1950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700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1000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2666160"/>
                  </a:ext>
                </a:extLst>
              </a:tr>
              <a:tr h="443277">
                <a:tc>
                  <a:txBody>
                    <a:bodyPr/>
                    <a:lstStyle/>
                    <a:p>
                      <a:pPr lvl="0">
                        <a:lnSpc>
                          <a:spcPct val="100000"/>
                        </a:lnSpc>
                        <a:buNone/>
                      </a:pPr>
                      <a:r>
                        <a:rPr lang="en-US" sz="1400" b="0" i="0" u="none" strike="noStrike" noProof="0">
                          <a:effectLst/>
                          <a:latin typeface="Calibri"/>
                        </a:rPr>
                        <a:t>Project Development (Total)</a:t>
                      </a:r>
                      <a:endParaRPr lang="en-US"/>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3200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2800 </a:t>
                      </a:r>
                      <a:endParaRPr lang="en-US" sz="1400">
                        <a:effectLst/>
                        <a:latin typeface="Calibri" panose="020F0502020204030204" pitchFamily="34" charset="0"/>
                        <a:cs typeface="Calibri" panose="020F0502020204030204" pitchFamily="34" charset="0"/>
                      </a:endParaRP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2400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0000"/>
                        </a:lnSpc>
                      </a:pPr>
                      <a:r>
                        <a:rPr lang="en-US" sz="1400">
                          <a:effectLst/>
                        </a:rPr>
                        <a:t>2900</a:t>
                      </a:r>
                    </a:p>
                  </a:txBody>
                  <a:tcPr marL="95227" marR="95227" marT="47613" marB="4761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9083878"/>
                  </a:ext>
                </a:extLst>
              </a:tr>
            </a:tbl>
          </a:graphicData>
        </a:graphic>
      </p:graphicFrame>
    </p:spTree>
    <p:extLst>
      <p:ext uri="{BB962C8B-B14F-4D97-AF65-F5344CB8AC3E}">
        <p14:creationId xmlns:p14="http://schemas.microsoft.com/office/powerpoint/2010/main" val="2331090012"/>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A7690A-12FF-B44C-B6E4-4A14F1D0C840}"/>
              </a:ext>
            </a:extLst>
          </p:cNvPr>
          <p:cNvSpPr>
            <a:spLocks noGrp="1"/>
          </p:cNvSpPr>
          <p:nvPr>
            <p:ph type="sldNum" sz="quarter" idx="13"/>
          </p:nvPr>
        </p:nvSpPr>
        <p:spPr/>
        <p:txBody>
          <a:bodyPr/>
          <a:lstStyle/>
          <a:p>
            <a:fld id="{12342C3A-DD85-7843-B416-BD52AB030D59}" type="slidenum">
              <a:rPr lang="en-US" smtClean="0"/>
              <a:pPr/>
              <a:t>112</a:t>
            </a:fld>
            <a:endParaRPr lang="en-US"/>
          </a:p>
        </p:txBody>
      </p:sp>
      <p:sp>
        <p:nvSpPr>
          <p:cNvPr id="4" name="Title 3">
            <a:extLst>
              <a:ext uri="{FF2B5EF4-FFF2-40B4-BE49-F238E27FC236}">
                <a16:creationId xmlns:a16="http://schemas.microsoft.com/office/drawing/2014/main" id="{C2D16E49-0A23-8442-AD9E-17EACA97B6D3}"/>
              </a:ext>
            </a:extLst>
          </p:cNvPr>
          <p:cNvSpPr>
            <a:spLocks noGrp="1"/>
          </p:cNvSpPr>
          <p:nvPr>
            <p:ph type="title"/>
          </p:nvPr>
        </p:nvSpPr>
        <p:spPr/>
        <p:txBody>
          <a:bodyPr/>
          <a:lstStyle/>
          <a:p>
            <a:r>
              <a:rPr lang="en-US"/>
              <a:t>IT Budget (Functional Cost)</a:t>
            </a:r>
          </a:p>
        </p:txBody>
      </p:sp>
      <p:pic>
        <p:nvPicPr>
          <p:cNvPr id="3" name="Picture 8" descr="Chart, pie chart&#10;&#10;Description automatically generated">
            <a:extLst>
              <a:ext uri="{FF2B5EF4-FFF2-40B4-BE49-F238E27FC236}">
                <a16:creationId xmlns:a16="http://schemas.microsoft.com/office/drawing/2014/main" id="{6D9D4E70-8B79-B0E3-8099-70A68E37ADB7}"/>
              </a:ext>
            </a:extLst>
          </p:cNvPr>
          <p:cNvPicPr>
            <a:picLocks noChangeAspect="1"/>
          </p:cNvPicPr>
          <p:nvPr/>
        </p:nvPicPr>
        <p:blipFill>
          <a:blip r:embed="rId2"/>
          <a:stretch>
            <a:fillRect/>
          </a:stretch>
        </p:blipFill>
        <p:spPr>
          <a:xfrm>
            <a:off x="2679615" y="1167306"/>
            <a:ext cx="6809161" cy="5082987"/>
          </a:xfrm>
          <a:prstGeom prst="rect">
            <a:avLst/>
          </a:prstGeom>
        </p:spPr>
      </p:pic>
    </p:spTree>
    <p:extLst>
      <p:ext uri="{BB962C8B-B14F-4D97-AF65-F5344CB8AC3E}">
        <p14:creationId xmlns:p14="http://schemas.microsoft.com/office/powerpoint/2010/main" val="1105259721"/>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2B13E7-C224-CD4F-B3D1-D525EEA77B26}"/>
              </a:ext>
            </a:extLst>
          </p:cNvPr>
          <p:cNvSpPr>
            <a:spLocks noGrp="1"/>
          </p:cNvSpPr>
          <p:nvPr>
            <p:ph type="sldNum" sz="quarter" idx="15"/>
          </p:nvPr>
        </p:nvSpPr>
        <p:spPr/>
        <p:txBody>
          <a:bodyPr/>
          <a:lstStyle/>
          <a:p>
            <a:fld id="{12342C3A-DD85-7843-B416-BD52AB030D59}" type="slidenum">
              <a:rPr lang="en-US" dirty="0" smtClean="0"/>
              <a:pPr/>
              <a:t>113</a:t>
            </a:fld>
            <a:endParaRPr lang="en-US"/>
          </a:p>
        </p:txBody>
      </p:sp>
      <p:sp>
        <p:nvSpPr>
          <p:cNvPr id="4" name="Title 3">
            <a:extLst>
              <a:ext uri="{FF2B5EF4-FFF2-40B4-BE49-F238E27FC236}">
                <a16:creationId xmlns:a16="http://schemas.microsoft.com/office/drawing/2014/main" id="{13F6C791-6A81-D048-BE85-554C3B642743}"/>
              </a:ext>
            </a:extLst>
          </p:cNvPr>
          <p:cNvSpPr>
            <a:spLocks noGrp="1"/>
          </p:cNvSpPr>
          <p:nvPr>
            <p:ph type="title"/>
          </p:nvPr>
        </p:nvSpPr>
        <p:spPr/>
        <p:txBody>
          <a:bodyPr/>
          <a:lstStyle/>
          <a:p>
            <a:r>
              <a:rPr lang="en-US"/>
              <a:t>Financial</a:t>
            </a:r>
          </a:p>
        </p:txBody>
      </p:sp>
      <p:sp>
        <p:nvSpPr>
          <p:cNvPr id="7" name="Text Placeholder 6">
            <a:extLst>
              <a:ext uri="{FF2B5EF4-FFF2-40B4-BE49-F238E27FC236}">
                <a16:creationId xmlns:a16="http://schemas.microsoft.com/office/drawing/2014/main" id="{9F44246E-CD96-448F-1009-D2AE16CF76FD}"/>
              </a:ext>
            </a:extLst>
          </p:cNvPr>
          <p:cNvSpPr>
            <a:spLocks noGrp="1"/>
          </p:cNvSpPr>
          <p:nvPr>
            <p:ph type="body" sz="quarter" idx="13"/>
          </p:nvPr>
        </p:nvSpPr>
        <p:spPr/>
        <p:txBody>
          <a:bodyPr vert="horz" wrap="none" lIns="91440" tIns="45720" rIns="91440" bIns="45720" anchor="t" anchorCtr="0"/>
          <a:lstStyle/>
          <a:p>
            <a:r>
              <a:rPr lang="en-US"/>
              <a:t>Forecast</a:t>
            </a:r>
          </a:p>
        </p:txBody>
      </p:sp>
      <p:pic>
        <p:nvPicPr>
          <p:cNvPr id="3" name="Picture 4" descr="A picture containing diagram&#10;&#10;Description automatically generated">
            <a:extLst>
              <a:ext uri="{FF2B5EF4-FFF2-40B4-BE49-F238E27FC236}">
                <a16:creationId xmlns:a16="http://schemas.microsoft.com/office/drawing/2014/main" id="{79410935-7282-5BFB-DEDD-6EE00FD0CED3}"/>
              </a:ext>
            </a:extLst>
          </p:cNvPr>
          <p:cNvPicPr>
            <a:picLocks noChangeAspect="1"/>
          </p:cNvPicPr>
          <p:nvPr/>
        </p:nvPicPr>
        <p:blipFill>
          <a:blip r:embed="rId2"/>
          <a:stretch>
            <a:fillRect/>
          </a:stretch>
        </p:blipFill>
        <p:spPr>
          <a:xfrm>
            <a:off x="910180" y="1519739"/>
            <a:ext cx="9735074" cy="4408352"/>
          </a:xfrm>
          <a:prstGeom prst="rect">
            <a:avLst/>
          </a:prstGeom>
        </p:spPr>
      </p:pic>
    </p:spTree>
    <p:extLst>
      <p:ext uri="{BB962C8B-B14F-4D97-AF65-F5344CB8AC3E}">
        <p14:creationId xmlns:p14="http://schemas.microsoft.com/office/powerpoint/2010/main" val="2511324104"/>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dirty="0" smtClean="0"/>
              <a:pPr/>
              <a:t>114</a:t>
            </a:fld>
            <a:endParaRPr lang="en-US"/>
          </a:p>
        </p:txBody>
      </p:sp>
      <p:sp>
        <p:nvSpPr>
          <p:cNvPr id="3" name="Text Placeholder 2"/>
          <p:cNvSpPr>
            <a:spLocks noGrp="1"/>
          </p:cNvSpPr>
          <p:nvPr>
            <p:ph type="body" sz="quarter" idx="12"/>
          </p:nvPr>
        </p:nvSpPr>
        <p:spPr>
          <a:xfrm>
            <a:off x="302605" y="1465005"/>
            <a:ext cx="5045510" cy="4628889"/>
          </a:xfrm>
        </p:spPr>
        <p:txBody>
          <a:bodyPr vert="horz" lIns="91440" tIns="45720" rIns="91440" bIns="45720" anchor="t"/>
          <a:lstStyle/>
          <a:p>
            <a:pPr marL="194310">
              <a:spcAft>
                <a:spcPts val="1800"/>
              </a:spcAft>
            </a:pPr>
            <a:r>
              <a:rPr lang="en-US"/>
              <a:t>Be available across the world</a:t>
            </a:r>
          </a:p>
          <a:p>
            <a:pPr marL="194310">
              <a:spcAft>
                <a:spcPts val="1800"/>
              </a:spcAft>
            </a:pPr>
            <a:r>
              <a:rPr lang="en-US"/>
              <a:t>Add transparency to supply chain</a:t>
            </a:r>
          </a:p>
          <a:p>
            <a:pPr marL="194310">
              <a:spcAft>
                <a:spcPts val="1800"/>
              </a:spcAft>
            </a:pPr>
            <a:r>
              <a:rPr lang="en-US"/>
              <a:t>Ability to purchase online</a:t>
            </a:r>
          </a:p>
          <a:p>
            <a:pPr marL="194310">
              <a:spcAft>
                <a:spcPts val="1800"/>
              </a:spcAft>
            </a:pPr>
            <a:r>
              <a:rPr lang="en-US"/>
              <a:t>AI enabled customer assistance</a:t>
            </a:r>
          </a:p>
          <a:p>
            <a:pPr marL="194310">
              <a:spcAft>
                <a:spcPts val="1800"/>
              </a:spcAft>
            </a:pPr>
            <a:r>
              <a:rPr lang="en-US"/>
              <a:t>Add personalization to their products</a:t>
            </a:r>
          </a:p>
        </p:txBody>
      </p:sp>
      <p:sp>
        <p:nvSpPr>
          <p:cNvPr id="4" name="Title 3"/>
          <p:cNvSpPr>
            <a:spLocks noGrp="1"/>
          </p:cNvSpPr>
          <p:nvPr>
            <p:ph type="title"/>
          </p:nvPr>
        </p:nvSpPr>
        <p:spPr>
          <a:xfrm>
            <a:off x="302605" y="398690"/>
            <a:ext cx="9735251" cy="535863"/>
          </a:xfrm>
        </p:spPr>
        <p:txBody>
          <a:bodyPr/>
          <a:lstStyle/>
          <a:p>
            <a:r>
              <a:rPr lang="en-US"/>
              <a:t>Delivery / Operations </a:t>
            </a:r>
          </a:p>
        </p:txBody>
      </p:sp>
      <p:sp>
        <p:nvSpPr>
          <p:cNvPr id="5" name="TextBox 4">
            <a:extLst>
              <a:ext uri="{FF2B5EF4-FFF2-40B4-BE49-F238E27FC236}">
                <a16:creationId xmlns:a16="http://schemas.microsoft.com/office/drawing/2014/main" id="{F9D7BD15-8FE5-DA43-84CA-05149A9F86A3}"/>
              </a:ext>
            </a:extLst>
          </p:cNvPr>
          <p:cNvSpPr txBox="1"/>
          <p:nvPr/>
        </p:nvSpPr>
        <p:spPr>
          <a:xfrm>
            <a:off x="302605" y="954217"/>
            <a:ext cx="9735251" cy="369332"/>
          </a:xfrm>
          <a:prstGeom prst="rect">
            <a:avLst/>
          </a:prstGeom>
          <a:noFill/>
        </p:spPr>
        <p:txBody>
          <a:bodyPr wrap="square" rtlCol="0">
            <a:spAutoFit/>
          </a:bodyPr>
          <a:lstStyle/>
          <a:p>
            <a:r>
              <a:rPr lang="en-US"/>
              <a:t>Customer Service Strategy</a:t>
            </a:r>
          </a:p>
        </p:txBody>
      </p:sp>
      <p:pic>
        <p:nvPicPr>
          <p:cNvPr id="6" name="Picture 6">
            <a:extLst>
              <a:ext uri="{FF2B5EF4-FFF2-40B4-BE49-F238E27FC236}">
                <a16:creationId xmlns:a16="http://schemas.microsoft.com/office/drawing/2014/main" id="{0CC50E8D-FC77-0C93-ED79-AD68D2C8AA36}"/>
              </a:ext>
            </a:extLst>
          </p:cNvPr>
          <p:cNvPicPr>
            <a:picLocks noChangeAspect="1"/>
          </p:cNvPicPr>
          <p:nvPr/>
        </p:nvPicPr>
        <p:blipFill>
          <a:blip r:embed="rId2"/>
          <a:stretch>
            <a:fillRect/>
          </a:stretch>
        </p:blipFill>
        <p:spPr>
          <a:xfrm>
            <a:off x="6055463" y="1138057"/>
            <a:ext cx="3980351" cy="2642450"/>
          </a:xfrm>
          <a:prstGeom prst="rect">
            <a:avLst/>
          </a:prstGeom>
        </p:spPr>
      </p:pic>
    </p:spTree>
    <p:extLst>
      <p:ext uri="{BB962C8B-B14F-4D97-AF65-F5344CB8AC3E}">
        <p14:creationId xmlns:p14="http://schemas.microsoft.com/office/powerpoint/2010/main" val="4072149196"/>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dirty="0" smtClean="0"/>
              <a:pPr/>
              <a:t>115</a:t>
            </a:fld>
            <a:endParaRPr lang="en-US"/>
          </a:p>
        </p:txBody>
      </p:sp>
      <p:sp>
        <p:nvSpPr>
          <p:cNvPr id="3" name="Text Placeholder 2"/>
          <p:cNvSpPr>
            <a:spLocks noGrp="1"/>
          </p:cNvSpPr>
          <p:nvPr>
            <p:ph type="body" sz="quarter" idx="12"/>
          </p:nvPr>
        </p:nvSpPr>
        <p:spPr>
          <a:xfrm>
            <a:off x="302606" y="1465005"/>
            <a:ext cx="4907750" cy="4628889"/>
          </a:xfrm>
        </p:spPr>
        <p:txBody>
          <a:bodyPr vert="horz" lIns="91440" tIns="45720" rIns="91440" bIns="45720" anchor="t"/>
          <a:lstStyle/>
          <a:p>
            <a:pPr marL="0" indent="0">
              <a:spcAft>
                <a:spcPts val="1800"/>
              </a:spcAft>
              <a:buNone/>
            </a:pPr>
            <a:r>
              <a:rPr lang="en-US" b="1"/>
              <a:t>Current State:</a:t>
            </a:r>
          </a:p>
          <a:p>
            <a:r>
              <a:rPr lang="en-US"/>
              <a:t>Offline dealership (80%)</a:t>
            </a:r>
          </a:p>
          <a:p>
            <a:r>
              <a:rPr lang="en-US"/>
              <a:t>Virtual Showroom (20%)</a:t>
            </a:r>
          </a:p>
          <a:p>
            <a:pPr marL="0" indent="0">
              <a:buNone/>
            </a:pPr>
            <a:endParaRPr lang="en-US"/>
          </a:p>
          <a:p>
            <a:pPr marL="0" indent="0">
              <a:spcAft>
                <a:spcPts val="1800"/>
              </a:spcAft>
              <a:buNone/>
            </a:pPr>
            <a:r>
              <a:rPr lang="en-US" b="1"/>
              <a:t>Future State:</a:t>
            </a:r>
          </a:p>
          <a:p>
            <a:r>
              <a:rPr lang="en-US"/>
              <a:t>The Marcom Engine</a:t>
            </a:r>
          </a:p>
          <a:p>
            <a:r>
              <a:rPr lang="en-US"/>
              <a:t>BMW digital ecosystem for pre-sales, sales and after-sales</a:t>
            </a:r>
          </a:p>
        </p:txBody>
      </p:sp>
      <p:sp>
        <p:nvSpPr>
          <p:cNvPr id="4" name="Title 3"/>
          <p:cNvSpPr>
            <a:spLocks noGrp="1"/>
          </p:cNvSpPr>
          <p:nvPr>
            <p:ph type="title"/>
          </p:nvPr>
        </p:nvSpPr>
        <p:spPr>
          <a:xfrm>
            <a:off x="302605" y="398690"/>
            <a:ext cx="9735251" cy="535863"/>
          </a:xfrm>
        </p:spPr>
        <p:txBody>
          <a:bodyPr/>
          <a:lstStyle/>
          <a:p>
            <a:r>
              <a:rPr lang="en-US"/>
              <a:t>Delivery / Operations </a:t>
            </a:r>
          </a:p>
        </p:txBody>
      </p:sp>
      <p:sp>
        <p:nvSpPr>
          <p:cNvPr id="5" name="TextBox 4">
            <a:extLst>
              <a:ext uri="{FF2B5EF4-FFF2-40B4-BE49-F238E27FC236}">
                <a16:creationId xmlns:a16="http://schemas.microsoft.com/office/drawing/2014/main" id="{F9D7BD15-8FE5-DA43-84CA-05149A9F86A3}"/>
              </a:ext>
            </a:extLst>
          </p:cNvPr>
          <p:cNvSpPr txBox="1"/>
          <p:nvPr/>
        </p:nvSpPr>
        <p:spPr>
          <a:xfrm>
            <a:off x="302605" y="954217"/>
            <a:ext cx="9735251" cy="369332"/>
          </a:xfrm>
          <a:prstGeom prst="rect">
            <a:avLst/>
          </a:prstGeom>
          <a:noFill/>
        </p:spPr>
        <p:txBody>
          <a:bodyPr wrap="square" rtlCol="0">
            <a:spAutoFit/>
          </a:bodyPr>
          <a:lstStyle/>
          <a:p>
            <a:r>
              <a:rPr lang="en-US"/>
              <a:t>Distributing services through physical and electronic channels</a:t>
            </a:r>
          </a:p>
        </p:txBody>
      </p:sp>
      <p:sp>
        <p:nvSpPr>
          <p:cNvPr id="6" name="AutoShape 2" descr="Image result for stack overflow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Diagram 7">
            <a:extLst>
              <a:ext uri="{FF2B5EF4-FFF2-40B4-BE49-F238E27FC236}">
                <a16:creationId xmlns:a16="http://schemas.microsoft.com/office/drawing/2014/main" id="{5331E0D6-5D36-B100-9AF7-A3067C0B5347}"/>
              </a:ext>
            </a:extLst>
          </p:cNvPr>
          <p:cNvGraphicFramePr/>
          <p:nvPr>
            <p:extLst>
              <p:ext uri="{D42A27DB-BD31-4B8C-83A1-F6EECF244321}">
                <p14:modId xmlns:p14="http://schemas.microsoft.com/office/powerpoint/2010/main" val="3026588763"/>
              </p:ext>
            </p:extLst>
          </p:nvPr>
        </p:nvGraphicFramePr>
        <p:xfrm>
          <a:off x="5966433" y="850418"/>
          <a:ext cx="4911689" cy="2747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0" name="Picture 60">
            <a:extLst>
              <a:ext uri="{FF2B5EF4-FFF2-40B4-BE49-F238E27FC236}">
                <a16:creationId xmlns:a16="http://schemas.microsoft.com/office/drawing/2014/main" id="{5E8C0137-0460-DF73-09D5-4B74CEF7881C}"/>
              </a:ext>
            </a:extLst>
          </p:cNvPr>
          <p:cNvPicPr>
            <a:picLocks noChangeAspect="1"/>
          </p:cNvPicPr>
          <p:nvPr/>
        </p:nvPicPr>
        <p:blipFill>
          <a:blip r:embed="rId7"/>
          <a:stretch>
            <a:fillRect/>
          </a:stretch>
        </p:blipFill>
        <p:spPr>
          <a:xfrm>
            <a:off x="5965545" y="3068905"/>
            <a:ext cx="5528931" cy="2429691"/>
          </a:xfrm>
          <a:prstGeom prst="rect">
            <a:avLst/>
          </a:prstGeom>
        </p:spPr>
      </p:pic>
    </p:spTree>
    <p:extLst>
      <p:ext uri="{BB962C8B-B14F-4D97-AF65-F5344CB8AC3E}">
        <p14:creationId xmlns:p14="http://schemas.microsoft.com/office/powerpoint/2010/main" val="3328554136"/>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dirty="0" smtClean="0"/>
              <a:pPr/>
              <a:t>116</a:t>
            </a:fld>
            <a:endParaRPr lang="en-US"/>
          </a:p>
        </p:txBody>
      </p:sp>
      <p:sp>
        <p:nvSpPr>
          <p:cNvPr id="3" name="Text Placeholder 2"/>
          <p:cNvSpPr>
            <a:spLocks noGrp="1"/>
          </p:cNvSpPr>
          <p:nvPr>
            <p:ph type="body" sz="quarter" idx="12"/>
          </p:nvPr>
        </p:nvSpPr>
        <p:spPr>
          <a:xfrm>
            <a:off x="302605" y="1112109"/>
            <a:ext cx="5350943" cy="4981786"/>
          </a:xfrm>
        </p:spPr>
        <p:txBody>
          <a:bodyPr vert="horz" lIns="91440" tIns="45720" rIns="91440" bIns="45720" anchor="t"/>
          <a:lstStyle/>
          <a:p>
            <a:r>
              <a:rPr lang="en-US"/>
              <a:t>Digital companion on smartphone</a:t>
            </a:r>
          </a:p>
          <a:p>
            <a:r>
              <a:rPr lang="en-US"/>
              <a:t>Energy independence</a:t>
            </a:r>
          </a:p>
          <a:p>
            <a:r>
              <a:rPr lang="en-US"/>
              <a:t>Autonomous Driving</a:t>
            </a:r>
          </a:p>
          <a:p>
            <a:r>
              <a:rPr lang="en-US"/>
              <a:t>Artificial intelligence for IT support and customer service engagement</a:t>
            </a:r>
          </a:p>
          <a:p>
            <a:r>
              <a:rPr lang="en-US"/>
              <a:t>Digital sales</a:t>
            </a:r>
          </a:p>
          <a:p>
            <a:r>
              <a:rPr lang="en-US"/>
              <a:t>Data analytics to better understand customer's needs</a:t>
            </a:r>
          </a:p>
          <a:p>
            <a:r>
              <a:rPr lang="en-US"/>
              <a:t>Advanced R&amp;D systems</a:t>
            </a:r>
          </a:p>
          <a:p>
            <a:r>
              <a:rPr lang="en-US"/>
              <a:t>AI for production unites</a:t>
            </a:r>
          </a:p>
        </p:txBody>
      </p:sp>
      <p:sp>
        <p:nvSpPr>
          <p:cNvPr id="4" name="Title 3"/>
          <p:cNvSpPr>
            <a:spLocks noGrp="1"/>
          </p:cNvSpPr>
          <p:nvPr>
            <p:ph type="title"/>
          </p:nvPr>
        </p:nvSpPr>
        <p:spPr/>
        <p:txBody>
          <a:bodyPr/>
          <a:lstStyle/>
          <a:p>
            <a:r>
              <a:rPr lang="en-US"/>
              <a:t>Technology</a:t>
            </a:r>
          </a:p>
        </p:txBody>
      </p:sp>
      <p:pic>
        <p:nvPicPr>
          <p:cNvPr id="6" name="Picture 6">
            <a:extLst>
              <a:ext uri="{FF2B5EF4-FFF2-40B4-BE49-F238E27FC236}">
                <a16:creationId xmlns:a16="http://schemas.microsoft.com/office/drawing/2014/main" id="{8CC02B3D-B502-7EA0-9326-098916AEB441}"/>
              </a:ext>
            </a:extLst>
          </p:cNvPr>
          <p:cNvPicPr>
            <a:picLocks noChangeAspect="1"/>
          </p:cNvPicPr>
          <p:nvPr/>
        </p:nvPicPr>
        <p:blipFill>
          <a:blip r:embed="rId2"/>
          <a:stretch>
            <a:fillRect/>
          </a:stretch>
        </p:blipFill>
        <p:spPr>
          <a:xfrm>
            <a:off x="6025863" y="1107927"/>
            <a:ext cx="2731123" cy="1947071"/>
          </a:xfrm>
          <a:prstGeom prst="rect">
            <a:avLst/>
          </a:prstGeom>
        </p:spPr>
      </p:pic>
      <p:pic>
        <p:nvPicPr>
          <p:cNvPr id="7" name="Picture 7" descr="Graphical user interface, website&#10;&#10;Description automatically generated">
            <a:extLst>
              <a:ext uri="{FF2B5EF4-FFF2-40B4-BE49-F238E27FC236}">
                <a16:creationId xmlns:a16="http://schemas.microsoft.com/office/drawing/2014/main" id="{7C9A815B-03F2-170D-4B68-386C69222783}"/>
              </a:ext>
            </a:extLst>
          </p:cNvPr>
          <p:cNvPicPr>
            <a:picLocks noChangeAspect="1"/>
          </p:cNvPicPr>
          <p:nvPr/>
        </p:nvPicPr>
        <p:blipFill>
          <a:blip r:embed="rId3"/>
          <a:stretch>
            <a:fillRect/>
          </a:stretch>
        </p:blipFill>
        <p:spPr>
          <a:xfrm>
            <a:off x="6027886" y="3382622"/>
            <a:ext cx="2744559" cy="1833116"/>
          </a:xfrm>
          <a:prstGeom prst="rect">
            <a:avLst/>
          </a:prstGeom>
        </p:spPr>
      </p:pic>
      <p:pic>
        <p:nvPicPr>
          <p:cNvPr id="8" name="Picture 8" descr="A picture containing sky, outdoor, engine&#10;&#10;Description automatically generated">
            <a:extLst>
              <a:ext uri="{FF2B5EF4-FFF2-40B4-BE49-F238E27FC236}">
                <a16:creationId xmlns:a16="http://schemas.microsoft.com/office/drawing/2014/main" id="{8D09AB5D-C7F7-950F-05D8-BCFB893FA8DB}"/>
              </a:ext>
            </a:extLst>
          </p:cNvPr>
          <p:cNvPicPr>
            <a:picLocks noChangeAspect="1"/>
          </p:cNvPicPr>
          <p:nvPr/>
        </p:nvPicPr>
        <p:blipFill>
          <a:blip r:embed="rId4"/>
          <a:stretch>
            <a:fillRect/>
          </a:stretch>
        </p:blipFill>
        <p:spPr>
          <a:xfrm>
            <a:off x="9002463" y="1103588"/>
            <a:ext cx="2744559" cy="1957430"/>
          </a:xfrm>
          <a:prstGeom prst="rect">
            <a:avLst/>
          </a:prstGeom>
        </p:spPr>
      </p:pic>
      <p:pic>
        <p:nvPicPr>
          <p:cNvPr id="10" name="Picture 10">
            <a:extLst>
              <a:ext uri="{FF2B5EF4-FFF2-40B4-BE49-F238E27FC236}">
                <a16:creationId xmlns:a16="http://schemas.microsoft.com/office/drawing/2014/main" id="{CBDF4E53-0E5D-828A-95A5-DC5C5C1A1411}"/>
              </a:ext>
            </a:extLst>
          </p:cNvPr>
          <p:cNvPicPr>
            <a:picLocks noChangeAspect="1"/>
          </p:cNvPicPr>
          <p:nvPr/>
        </p:nvPicPr>
        <p:blipFill>
          <a:blip r:embed="rId5"/>
          <a:stretch>
            <a:fillRect/>
          </a:stretch>
        </p:blipFill>
        <p:spPr>
          <a:xfrm>
            <a:off x="9043921" y="3384063"/>
            <a:ext cx="2744559" cy="1830229"/>
          </a:xfrm>
          <a:prstGeom prst="rect">
            <a:avLst/>
          </a:prstGeom>
        </p:spPr>
      </p:pic>
    </p:spTree>
    <p:extLst>
      <p:ext uri="{BB962C8B-B14F-4D97-AF65-F5344CB8AC3E}">
        <p14:creationId xmlns:p14="http://schemas.microsoft.com/office/powerpoint/2010/main" val="4273907037"/>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dirty="0" smtClean="0"/>
              <a:pPr/>
              <a:t>117</a:t>
            </a:fld>
            <a:endParaRPr lang="en-US"/>
          </a:p>
        </p:txBody>
      </p:sp>
      <p:sp>
        <p:nvSpPr>
          <p:cNvPr id="12" name="Text Placeholder 2"/>
          <p:cNvSpPr>
            <a:spLocks noGrp="1"/>
          </p:cNvSpPr>
          <p:nvPr>
            <p:ph type="body" sz="quarter" idx="12"/>
          </p:nvPr>
        </p:nvSpPr>
        <p:spPr>
          <a:xfrm>
            <a:off x="302605" y="1112109"/>
            <a:ext cx="3700431" cy="4981786"/>
          </a:xfrm>
        </p:spPr>
        <p:txBody>
          <a:bodyPr vert="horz" lIns="91440" tIns="45720" rIns="91440" bIns="45720" anchor="t"/>
          <a:lstStyle/>
          <a:p>
            <a:pPr>
              <a:spcAft>
                <a:spcPts val="2400"/>
              </a:spcAft>
            </a:pPr>
            <a:r>
              <a:rPr lang="en-US"/>
              <a:t>Online marketplace</a:t>
            </a:r>
          </a:p>
          <a:p>
            <a:pPr>
              <a:spcAft>
                <a:spcPts val="2400"/>
              </a:spcAft>
            </a:pPr>
            <a:r>
              <a:rPr lang="en-US"/>
              <a:t>Multiple payment options</a:t>
            </a:r>
          </a:p>
          <a:p>
            <a:pPr>
              <a:spcAft>
                <a:spcPts val="2400"/>
              </a:spcAft>
            </a:pPr>
            <a:r>
              <a:rPr lang="en-US"/>
              <a:t>Individually configured custom vehicle </a:t>
            </a:r>
          </a:p>
          <a:p>
            <a:pPr>
              <a:spcAft>
                <a:spcPts val="2400"/>
              </a:spcAft>
            </a:pPr>
            <a:r>
              <a:rPr lang="en-US"/>
              <a:t>Custom add on (example: charging solution )</a:t>
            </a:r>
          </a:p>
          <a:p>
            <a:pPr>
              <a:spcAft>
                <a:spcPts val="2400"/>
              </a:spcAft>
            </a:pPr>
            <a:r>
              <a:rPr lang="en-US"/>
              <a:t>Personalized suggestions based on voluntary customer shared data</a:t>
            </a:r>
          </a:p>
        </p:txBody>
      </p:sp>
      <p:sp>
        <p:nvSpPr>
          <p:cNvPr id="4" name="Title 3"/>
          <p:cNvSpPr>
            <a:spLocks noGrp="1"/>
          </p:cNvSpPr>
          <p:nvPr>
            <p:ph type="title"/>
          </p:nvPr>
        </p:nvSpPr>
        <p:spPr/>
        <p:txBody>
          <a:bodyPr/>
          <a:lstStyle/>
          <a:p>
            <a:r>
              <a:rPr lang="en-US"/>
              <a:t>Sales</a:t>
            </a:r>
          </a:p>
        </p:txBody>
      </p:sp>
    </p:spTree>
    <p:extLst>
      <p:ext uri="{BB962C8B-B14F-4D97-AF65-F5344CB8AC3E}">
        <p14:creationId xmlns:p14="http://schemas.microsoft.com/office/powerpoint/2010/main" val="773367846"/>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E18B8-7050-42A1-8C7D-03E566BE426B}"/>
              </a:ext>
            </a:extLst>
          </p:cNvPr>
          <p:cNvSpPr>
            <a:spLocks noGrp="1"/>
          </p:cNvSpPr>
          <p:nvPr>
            <p:ph type="sldNum" sz="quarter" idx="13"/>
          </p:nvPr>
        </p:nvSpPr>
        <p:spPr/>
        <p:txBody>
          <a:bodyPr/>
          <a:lstStyle/>
          <a:p>
            <a:fld id="{12342C3A-DD85-7843-B416-BD52AB030D59}" type="slidenum">
              <a:rPr lang="en-US" dirty="0" smtClean="0"/>
              <a:pPr/>
              <a:t>118</a:t>
            </a:fld>
            <a:endParaRPr lang="en-US"/>
          </a:p>
        </p:txBody>
      </p:sp>
      <p:sp>
        <p:nvSpPr>
          <p:cNvPr id="4" name="Title 3">
            <a:extLst>
              <a:ext uri="{FF2B5EF4-FFF2-40B4-BE49-F238E27FC236}">
                <a16:creationId xmlns:a16="http://schemas.microsoft.com/office/drawing/2014/main" id="{5E701BEA-48D0-4757-BB10-2F6690236ADD}"/>
              </a:ext>
            </a:extLst>
          </p:cNvPr>
          <p:cNvSpPr>
            <a:spLocks noGrp="1"/>
          </p:cNvSpPr>
          <p:nvPr>
            <p:ph type="title"/>
          </p:nvPr>
        </p:nvSpPr>
        <p:spPr/>
        <p:txBody>
          <a:bodyPr/>
          <a:lstStyle/>
          <a:p>
            <a:r>
              <a:rPr lang="en-US"/>
              <a:t>Human Resources</a:t>
            </a:r>
          </a:p>
        </p:txBody>
      </p:sp>
      <p:sp>
        <p:nvSpPr>
          <p:cNvPr id="10" name="TextBox 9">
            <a:extLst>
              <a:ext uri="{FF2B5EF4-FFF2-40B4-BE49-F238E27FC236}">
                <a16:creationId xmlns:a16="http://schemas.microsoft.com/office/drawing/2014/main" id="{FEDC9E46-123A-4CBC-A708-69A286767846}"/>
              </a:ext>
            </a:extLst>
          </p:cNvPr>
          <p:cNvSpPr txBox="1"/>
          <p:nvPr/>
        </p:nvSpPr>
        <p:spPr>
          <a:xfrm>
            <a:off x="4880116" y="1418331"/>
            <a:ext cx="6042991" cy="4247317"/>
          </a:xfrm>
          <a:prstGeom prst="rect">
            <a:avLst/>
          </a:prstGeom>
          <a:noFill/>
        </p:spPr>
        <p:txBody>
          <a:bodyPr wrap="square" lIns="91440" tIns="45720" rIns="91440" bIns="45720" rtlCol="0" anchor="t">
            <a:spAutoFit/>
          </a:bodyPr>
          <a:lstStyle/>
          <a:p>
            <a:r>
              <a:rPr lang="en-US" b="1"/>
              <a:t>Hiring:</a:t>
            </a:r>
          </a:p>
          <a:p>
            <a:pPr marL="285750" indent="-285750" fontAlgn="base">
              <a:buFont typeface="Arial" panose="020B0604020202020204" pitchFamily="34" charset="0"/>
              <a:buChar char="•"/>
            </a:pPr>
            <a:r>
              <a:rPr lang="en-US"/>
              <a:t>Hiring people with skills in Automobile Engineering, Artificial Intelligence, EV specialist and Analytics</a:t>
            </a:r>
            <a:endParaRPr lang="en-US">
              <a:cs typeface="Calibri"/>
            </a:endParaRPr>
          </a:p>
          <a:p>
            <a:pPr marL="285750" indent="-285750" fontAlgn="base">
              <a:buFont typeface="Arial" panose="020B0604020202020204" pitchFamily="34" charset="0"/>
              <a:buChar char="•"/>
            </a:pPr>
            <a:r>
              <a:rPr lang="en-US"/>
              <a:t>Have the right balance of necessary external talent hiring, internal employees and consultants if required in new markets.</a:t>
            </a:r>
            <a:endParaRPr lang="en-US">
              <a:cs typeface="Calibri"/>
            </a:endParaRPr>
          </a:p>
          <a:p>
            <a:pPr fontAlgn="base"/>
            <a:endParaRPr lang="en-US"/>
          </a:p>
          <a:p>
            <a:pPr fontAlgn="base"/>
            <a:endParaRPr lang="en-US"/>
          </a:p>
          <a:p>
            <a:pPr fontAlgn="base"/>
            <a:r>
              <a:rPr lang="en-US" b="1"/>
              <a:t>Retaining IT Talent:</a:t>
            </a:r>
            <a:endParaRPr lang="en-US" b="1">
              <a:cs typeface="Calibri"/>
            </a:endParaRPr>
          </a:p>
          <a:p>
            <a:pPr marL="285750" indent="-285750" fontAlgn="base">
              <a:buFont typeface="Arial" panose="020B0604020202020204" pitchFamily="34" charset="0"/>
              <a:buChar char="•"/>
            </a:pPr>
            <a:r>
              <a:rPr lang="en-US"/>
              <a:t>Good work culture , competitive salary and employee benefits</a:t>
            </a:r>
            <a:endParaRPr lang="en-US">
              <a:cs typeface="Calibri"/>
            </a:endParaRPr>
          </a:p>
          <a:p>
            <a:pPr marL="285750" indent="-285750" fontAlgn="base">
              <a:buFont typeface="Arial" panose="020B0604020202020204" pitchFamily="34" charset="0"/>
              <a:buChar char="•"/>
            </a:pPr>
            <a:r>
              <a:rPr lang="en-US"/>
              <a:t>Encouraging knowledge sharing between employees, aligning them with company’s vision</a:t>
            </a:r>
            <a:endParaRPr lang="en-US">
              <a:cs typeface="Calibri"/>
            </a:endParaRPr>
          </a:p>
          <a:p>
            <a:pPr marL="285750" indent="-285750" fontAlgn="base">
              <a:buFont typeface="Arial" panose="020B0604020202020204" pitchFamily="34" charset="0"/>
              <a:buChar char="•"/>
            </a:pPr>
            <a:r>
              <a:rPr lang="en-US"/>
              <a:t>Emphasis on the importance of innovation and opportunity to try new things without obstacles</a:t>
            </a:r>
            <a:endParaRPr lang="en-US">
              <a:cs typeface="Calibri"/>
            </a:endParaRPr>
          </a:p>
        </p:txBody>
      </p:sp>
      <p:pic>
        <p:nvPicPr>
          <p:cNvPr id="3" name="Picture 4" descr="Chart, sunburst chart&#10;&#10;Description automatically generated">
            <a:extLst>
              <a:ext uri="{FF2B5EF4-FFF2-40B4-BE49-F238E27FC236}">
                <a16:creationId xmlns:a16="http://schemas.microsoft.com/office/drawing/2014/main" id="{0B5DB714-4966-9013-F7B7-846091243840}"/>
              </a:ext>
            </a:extLst>
          </p:cNvPr>
          <p:cNvPicPr>
            <a:picLocks noChangeAspect="1"/>
          </p:cNvPicPr>
          <p:nvPr/>
        </p:nvPicPr>
        <p:blipFill rotWithShape="1">
          <a:blip r:embed="rId2"/>
          <a:srcRect l="25141" t="15771" r="26642" b="-358"/>
          <a:stretch/>
        </p:blipFill>
        <p:spPr>
          <a:xfrm>
            <a:off x="251304" y="1502693"/>
            <a:ext cx="4073019" cy="3842043"/>
          </a:xfrm>
          <a:prstGeom prst="rect">
            <a:avLst/>
          </a:prstGeom>
        </p:spPr>
      </p:pic>
    </p:spTree>
    <p:extLst>
      <p:ext uri="{BB962C8B-B14F-4D97-AF65-F5344CB8AC3E}">
        <p14:creationId xmlns:p14="http://schemas.microsoft.com/office/powerpoint/2010/main" val="900068791"/>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89668-3B8B-4113-ADD8-5717E00F9B60}"/>
              </a:ext>
            </a:extLst>
          </p:cNvPr>
          <p:cNvSpPr>
            <a:spLocks noGrp="1"/>
          </p:cNvSpPr>
          <p:nvPr>
            <p:ph type="sldNum" sz="quarter" idx="13"/>
          </p:nvPr>
        </p:nvSpPr>
        <p:spPr/>
        <p:txBody>
          <a:bodyPr/>
          <a:lstStyle/>
          <a:p>
            <a:fld id="{12342C3A-DD85-7843-B416-BD52AB030D59}" type="slidenum">
              <a:rPr lang="en-US" dirty="0" smtClean="0"/>
              <a:pPr/>
              <a:t>119</a:t>
            </a:fld>
            <a:endParaRPr lang="en-US"/>
          </a:p>
        </p:txBody>
      </p:sp>
      <p:sp>
        <p:nvSpPr>
          <p:cNvPr id="3" name="Text Placeholder 2">
            <a:extLst>
              <a:ext uri="{FF2B5EF4-FFF2-40B4-BE49-F238E27FC236}">
                <a16:creationId xmlns:a16="http://schemas.microsoft.com/office/drawing/2014/main" id="{546BF767-6F98-41DD-9D20-81F3F52CA08D}"/>
              </a:ext>
            </a:extLst>
          </p:cNvPr>
          <p:cNvSpPr>
            <a:spLocks noGrp="1"/>
          </p:cNvSpPr>
          <p:nvPr>
            <p:ph type="body" sz="quarter" idx="12"/>
          </p:nvPr>
        </p:nvSpPr>
        <p:spPr/>
        <p:txBody>
          <a:bodyPr vert="horz" lIns="91440" tIns="45720" rIns="91440" bIns="45720" anchor="t"/>
          <a:lstStyle/>
          <a:p>
            <a:pPr marL="0" indent="0">
              <a:spcAft>
                <a:spcPts val="1800"/>
              </a:spcAft>
              <a:buNone/>
            </a:pPr>
            <a:r>
              <a:rPr lang="en-US" b="1"/>
              <a:t>Training:</a:t>
            </a:r>
          </a:p>
          <a:p>
            <a:pPr fontAlgn="base"/>
            <a:r>
              <a:rPr lang="en-US"/>
              <a:t>Training of employees for latest technology advancements and expand their capabilities in personal and professional characteristics.</a:t>
            </a:r>
          </a:p>
          <a:p>
            <a:pPr fontAlgn="base"/>
            <a:r>
              <a:rPr lang="en-US"/>
              <a:t>Incentives for employees to complete the trainings</a:t>
            </a:r>
          </a:p>
          <a:p>
            <a:pPr fontAlgn="base"/>
            <a:r>
              <a:rPr lang="en-US"/>
              <a:t>Senior Management encouragement to train existing employees to increase retention and decrease the need for external hiring</a:t>
            </a:r>
          </a:p>
          <a:p>
            <a:pPr marL="0" indent="0" fontAlgn="base">
              <a:spcAft>
                <a:spcPts val="1800"/>
              </a:spcAft>
              <a:buNone/>
            </a:pPr>
            <a:r>
              <a:rPr lang="en-US" b="1"/>
              <a:t>Outsourcing:</a:t>
            </a:r>
          </a:p>
          <a:p>
            <a:pPr fontAlgn="base"/>
            <a:r>
              <a:rPr lang="en-US" b="1"/>
              <a:t>Strategy:</a:t>
            </a:r>
            <a:r>
              <a:rPr lang="en-US"/>
              <a:t> Select vendors who have expertise in team collaboration products and digital markets.</a:t>
            </a:r>
            <a:endParaRPr lang="en-US" b="1"/>
          </a:p>
          <a:p>
            <a:pPr fontAlgn="base"/>
            <a:r>
              <a:rPr lang="en-US" b="1"/>
              <a:t>Risk:</a:t>
            </a:r>
            <a:r>
              <a:rPr lang="en-US"/>
              <a:t> Have an internal team and manager to coordinate with the outsource company. They will report to and inform a director about the process and actions.</a:t>
            </a:r>
            <a:endParaRPr lang="en-US" b="1"/>
          </a:p>
          <a:p>
            <a:pPr fontAlgn="base"/>
            <a:r>
              <a:rPr lang="en-US" b="1"/>
              <a:t>Jobs: </a:t>
            </a:r>
            <a:r>
              <a:rPr lang="en-US"/>
              <a:t>Outsource work that will take time to develop in house expertise, to keep up with the market.</a:t>
            </a:r>
            <a:endParaRPr lang="en-US" b="1"/>
          </a:p>
          <a:p>
            <a:pPr fontAlgn="base"/>
            <a:r>
              <a:rPr lang="en-US" b="1"/>
              <a:t>Metrics: </a:t>
            </a:r>
            <a:r>
              <a:rPr lang="en-US"/>
              <a:t>The outsource company can report their progress to the manager and discuss metrics such as bugs or issues fixed and average response time.</a:t>
            </a:r>
            <a:endParaRPr lang="en-US" b="1"/>
          </a:p>
        </p:txBody>
      </p:sp>
      <p:sp>
        <p:nvSpPr>
          <p:cNvPr id="4" name="Title 3">
            <a:extLst>
              <a:ext uri="{FF2B5EF4-FFF2-40B4-BE49-F238E27FC236}">
                <a16:creationId xmlns:a16="http://schemas.microsoft.com/office/drawing/2014/main" id="{0ED8F7BA-8FAD-41CA-BD90-8B3B1386635C}"/>
              </a:ext>
            </a:extLst>
          </p:cNvPr>
          <p:cNvSpPr>
            <a:spLocks noGrp="1"/>
          </p:cNvSpPr>
          <p:nvPr>
            <p:ph type="title"/>
          </p:nvPr>
        </p:nvSpPr>
        <p:spPr/>
        <p:txBody>
          <a:bodyPr/>
          <a:lstStyle/>
          <a:p>
            <a:r>
              <a:rPr lang="en-US"/>
              <a:t>Human Resources</a:t>
            </a:r>
          </a:p>
        </p:txBody>
      </p:sp>
    </p:spTree>
    <p:extLst>
      <p:ext uri="{BB962C8B-B14F-4D97-AF65-F5344CB8AC3E}">
        <p14:creationId xmlns:p14="http://schemas.microsoft.com/office/powerpoint/2010/main" val="12228838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12</a:t>
            </a:fld>
            <a:endParaRPr lang="en-US"/>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a:xfrm>
            <a:off x="302605" y="192858"/>
            <a:ext cx="9735251" cy="535863"/>
          </a:xfrm>
        </p:spPr>
        <p:txBody>
          <a:bodyPr lIns="91440" tIns="45720" rIns="91440" bIns="45720" anchor="t"/>
          <a:lstStyle/>
          <a:p>
            <a:r>
              <a:rPr lang="en-US"/>
              <a:t>BMW Timelines (1961 - Present)</a:t>
            </a:r>
            <a:br>
              <a:rPr lang="en-US"/>
            </a:br>
            <a:endParaRPr lang="en-US"/>
          </a:p>
        </p:txBody>
      </p:sp>
      <p:graphicFrame>
        <p:nvGraphicFramePr>
          <p:cNvPr id="6" name="Table 6">
            <a:extLst>
              <a:ext uri="{FF2B5EF4-FFF2-40B4-BE49-F238E27FC236}">
                <a16:creationId xmlns:a16="http://schemas.microsoft.com/office/drawing/2014/main" id="{3CF8DE46-B696-095F-8FFE-49703E4499D5}"/>
              </a:ext>
            </a:extLst>
          </p:cNvPr>
          <p:cNvGraphicFramePr>
            <a:graphicFrameLocks noGrp="1"/>
          </p:cNvGraphicFramePr>
          <p:nvPr>
            <p:extLst>
              <p:ext uri="{D42A27DB-BD31-4B8C-83A1-F6EECF244321}">
                <p14:modId xmlns:p14="http://schemas.microsoft.com/office/powerpoint/2010/main" val="3540230729"/>
              </p:ext>
            </p:extLst>
          </p:nvPr>
        </p:nvGraphicFramePr>
        <p:xfrm>
          <a:off x="313208" y="836227"/>
          <a:ext cx="5640756" cy="5270861"/>
        </p:xfrm>
        <a:graphic>
          <a:graphicData uri="http://schemas.openxmlformats.org/drawingml/2006/table">
            <a:tbl>
              <a:tblPr firstRow="1" bandRow="1">
                <a:tableStyleId>{5C22544A-7EE6-4342-B048-85BDC9FD1C3A}</a:tableStyleId>
              </a:tblPr>
              <a:tblGrid>
                <a:gridCol w="1321535">
                  <a:extLst>
                    <a:ext uri="{9D8B030D-6E8A-4147-A177-3AD203B41FA5}">
                      <a16:colId xmlns:a16="http://schemas.microsoft.com/office/drawing/2014/main" val="3515989551"/>
                    </a:ext>
                  </a:extLst>
                </a:gridCol>
                <a:gridCol w="4319221">
                  <a:extLst>
                    <a:ext uri="{9D8B030D-6E8A-4147-A177-3AD203B41FA5}">
                      <a16:colId xmlns:a16="http://schemas.microsoft.com/office/drawing/2014/main" val="4289454706"/>
                    </a:ext>
                  </a:extLst>
                </a:gridCol>
              </a:tblGrid>
              <a:tr h="436543">
                <a:tc>
                  <a:txBody>
                    <a:bodyPr/>
                    <a:lstStyle/>
                    <a:p>
                      <a:pPr lvl="0">
                        <a:buNone/>
                      </a:pPr>
                      <a:r>
                        <a:rPr lang="en-US">
                          <a:solidFill>
                            <a:schemeClr val="tx1"/>
                          </a:solidFill>
                        </a:rPr>
                        <a:t>Timeline</a:t>
                      </a:r>
                    </a:p>
                  </a:txBody>
                  <a:tcPr>
                    <a:solidFill>
                      <a:schemeClr val="accent3"/>
                    </a:solidFill>
                  </a:tcPr>
                </a:tc>
                <a:tc>
                  <a:txBody>
                    <a:bodyPr/>
                    <a:lstStyle/>
                    <a:p>
                      <a:pPr lvl="0">
                        <a:buNone/>
                      </a:pPr>
                      <a:r>
                        <a:rPr lang="en-US">
                          <a:solidFill>
                            <a:schemeClr val="tx1"/>
                          </a:solidFill>
                        </a:rPr>
                        <a:t>Event</a:t>
                      </a:r>
                    </a:p>
                  </a:txBody>
                  <a:tcPr>
                    <a:solidFill>
                      <a:schemeClr val="accent3"/>
                    </a:solidFill>
                  </a:tcPr>
                </a:tc>
                <a:extLst>
                  <a:ext uri="{0D108BD9-81ED-4DB2-BD59-A6C34878D82A}">
                    <a16:rowId xmlns:a16="http://schemas.microsoft.com/office/drawing/2014/main" val="2573930881"/>
                  </a:ext>
                </a:extLst>
              </a:tr>
              <a:tr h="824582">
                <a:tc>
                  <a:txBody>
                    <a:bodyPr/>
                    <a:lstStyle/>
                    <a:p>
                      <a:pPr lvl="0">
                        <a:buNone/>
                      </a:pPr>
                      <a:r>
                        <a:rPr lang="en-US" sz="1400" b="1">
                          <a:solidFill>
                            <a:schemeClr val="tx1"/>
                          </a:solidFill>
                        </a:rPr>
                        <a:t>1967</a:t>
                      </a:r>
                      <a:endParaRPr lang="en-US" sz="1400" b="1"/>
                    </a:p>
                  </a:txBody>
                  <a:tcPr>
                    <a:solidFill>
                      <a:schemeClr val="accent3"/>
                    </a:solidFill>
                  </a:tcPr>
                </a:tc>
                <a:tc>
                  <a:txBody>
                    <a:bodyPr/>
                    <a:lstStyle/>
                    <a:p>
                      <a:pPr marL="0" marR="0" lvl="0" indent="0" algn="l">
                        <a:lnSpc>
                          <a:spcPct val="150000"/>
                        </a:lnSpc>
                        <a:spcBef>
                          <a:spcPts val="0"/>
                        </a:spcBef>
                        <a:spcAft>
                          <a:spcPts val="1200"/>
                        </a:spcAft>
                        <a:buNone/>
                      </a:pPr>
                      <a:r>
                        <a:rPr lang="en-IN" sz="1400" b="0" i="0" u="none" strike="noStrike" noProof="0">
                          <a:latin typeface="Calibri"/>
                        </a:rPr>
                        <a:t>Munich plant reached the capacity limit, New Plant Dingolphin was built on a new location</a:t>
                      </a:r>
                    </a:p>
                  </a:txBody>
                  <a:tcPr>
                    <a:solidFill>
                      <a:schemeClr val="accent3">
                        <a:lumMod val="20000"/>
                        <a:lumOff val="80000"/>
                      </a:schemeClr>
                    </a:solidFill>
                  </a:tcPr>
                </a:tc>
                <a:extLst>
                  <a:ext uri="{0D108BD9-81ED-4DB2-BD59-A6C34878D82A}">
                    <a16:rowId xmlns:a16="http://schemas.microsoft.com/office/drawing/2014/main" val="3241987072"/>
                  </a:ext>
                </a:extLst>
              </a:tr>
              <a:tr h="856919">
                <a:tc>
                  <a:txBody>
                    <a:bodyPr/>
                    <a:lstStyle/>
                    <a:p>
                      <a:pPr lvl="0">
                        <a:buNone/>
                      </a:pPr>
                      <a:r>
                        <a:rPr lang="en-US" sz="1400" b="1"/>
                        <a:t>1971</a:t>
                      </a:r>
                    </a:p>
                  </a:txBody>
                  <a:tcPr>
                    <a:solidFill>
                      <a:schemeClr val="accent3"/>
                    </a:solidFill>
                  </a:tcPr>
                </a:tc>
                <a:tc>
                  <a:txBody>
                    <a:bodyPr/>
                    <a:lstStyle/>
                    <a:p>
                      <a:pPr lvl="0">
                        <a:buNone/>
                      </a:pPr>
                      <a:r>
                        <a:rPr lang="en-IN" sz="1400" b="0" i="0" u="none" strike="noStrike" noProof="0">
                          <a:latin typeface="Calibri"/>
                        </a:rPr>
                        <a:t>BMW </a:t>
                      </a:r>
                      <a:r>
                        <a:rPr lang="en-IN" sz="1400" b="0" i="0" u="none" strike="noStrike" noProof="0" err="1">
                          <a:latin typeface="Calibri"/>
                        </a:rPr>
                        <a:t>Kedit</a:t>
                      </a:r>
                      <a:r>
                        <a:rPr lang="en-IN" sz="1400" b="0" i="0" u="none" strike="noStrike" noProof="0">
                          <a:latin typeface="Calibri"/>
                        </a:rPr>
                        <a:t> GMBH was formed to provide financing to dealership and to fund its own transactions,</a:t>
                      </a:r>
                    </a:p>
                  </a:txBody>
                  <a:tcPr>
                    <a:solidFill>
                      <a:schemeClr val="accent3">
                        <a:lumMod val="20000"/>
                        <a:lumOff val="80000"/>
                      </a:schemeClr>
                    </a:solidFill>
                  </a:tcPr>
                </a:tc>
                <a:extLst>
                  <a:ext uri="{0D108BD9-81ED-4DB2-BD59-A6C34878D82A}">
                    <a16:rowId xmlns:a16="http://schemas.microsoft.com/office/drawing/2014/main" val="2744528185"/>
                  </a:ext>
                </a:extLst>
              </a:tr>
              <a:tr h="1115612">
                <a:tc>
                  <a:txBody>
                    <a:bodyPr/>
                    <a:lstStyle/>
                    <a:p>
                      <a:pPr lvl="0">
                        <a:buNone/>
                      </a:pPr>
                      <a:r>
                        <a:rPr lang="en-US" sz="1400" b="1"/>
                        <a:t>1972</a:t>
                      </a:r>
                    </a:p>
                  </a:txBody>
                  <a:tcPr>
                    <a:solidFill>
                      <a:schemeClr val="accent3"/>
                    </a:solidFill>
                  </a:tcPr>
                </a:tc>
                <a:tc>
                  <a:txBody>
                    <a:bodyPr/>
                    <a:lstStyle/>
                    <a:p>
                      <a:pPr lvl="0">
                        <a:buNone/>
                      </a:pPr>
                      <a:r>
                        <a:rPr lang="en-US" sz="1400" b="0" i="0" u="none" strike="noStrike" noProof="0">
                          <a:latin typeface="Calibri"/>
                        </a:rPr>
                        <a:t>BMW starts in South Africa with Roslin plant in Pretoria South Africa</a:t>
                      </a:r>
                    </a:p>
                    <a:p>
                      <a:pPr lvl="0">
                        <a:buNone/>
                      </a:pPr>
                      <a:r>
                        <a:rPr lang="en-US" sz="1400" b="0" i="0" u="none" strike="noStrike" noProof="0">
                          <a:latin typeface="Calibri"/>
                        </a:rPr>
                        <a:t>BMW motor sport GMBH company was formed</a:t>
                      </a:r>
                    </a:p>
                  </a:txBody>
                  <a:tcPr>
                    <a:solidFill>
                      <a:schemeClr val="accent3">
                        <a:lumMod val="20000"/>
                        <a:lumOff val="80000"/>
                      </a:schemeClr>
                    </a:solidFill>
                  </a:tcPr>
                </a:tc>
                <a:extLst>
                  <a:ext uri="{0D108BD9-81ED-4DB2-BD59-A6C34878D82A}">
                    <a16:rowId xmlns:a16="http://schemas.microsoft.com/office/drawing/2014/main" val="2790729100"/>
                  </a:ext>
                </a:extLst>
              </a:tr>
              <a:tr h="840751">
                <a:tc>
                  <a:txBody>
                    <a:bodyPr/>
                    <a:lstStyle/>
                    <a:p>
                      <a:pPr lvl="0">
                        <a:buNone/>
                      </a:pPr>
                      <a:r>
                        <a:rPr lang="en-US" sz="1400" b="1"/>
                        <a:t>1973</a:t>
                      </a:r>
                    </a:p>
                  </a:txBody>
                  <a:tcPr>
                    <a:solidFill>
                      <a:schemeClr val="accent3"/>
                    </a:solidFill>
                  </a:tcPr>
                </a:tc>
                <a:tc>
                  <a:txBody>
                    <a:bodyPr/>
                    <a:lstStyle/>
                    <a:p>
                      <a:pPr lvl="0" algn="l">
                        <a:lnSpc>
                          <a:spcPct val="100000"/>
                        </a:lnSpc>
                        <a:spcBef>
                          <a:spcPts val="0"/>
                        </a:spcBef>
                        <a:spcAft>
                          <a:spcPts val="0"/>
                        </a:spcAft>
                        <a:buNone/>
                      </a:pPr>
                      <a:r>
                        <a:rPr lang="en-IN" sz="1400" b="0" i="0" u="none" strike="noStrike" noProof="0">
                          <a:latin typeface="Calibri"/>
                        </a:rPr>
                        <a:t>BMW headquarters and BMW museum was established in Munich – Four Cylinder Building</a:t>
                      </a:r>
                    </a:p>
                    <a:p>
                      <a:pPr lvl="0" algn="l">
                        <a:lnSpc>
                          <a:spcPct val="100000"/>
                        </a:lnSpc>
                        <a:spcBef>
                          <a:spcPts val="0"/>
                        </a:spcBef>
                        <a:spcAft>
                          <a:spcPts val="0"/>
                        </a:spcAft>
                        <a:buNone/>
                      </a:pPr>
                      <a:r>
                        <a:rPr lang="en-IN" sz="1400" b="0" i="0" u="none" strike="noStrike" noProof="0">
                          <a:latin typeface="Calibri"/>
                        </a:rPr>
                        <a:t>World Wide creation of Sales Subsidiaries</a:t>
                      </a:r>
                    </a:p>
                  </a:txBody>
                  <a:tcPr>
                    <a:solidFill>
                      <a:schemeClr val="accent3">
                        <a:lumMod val="20000"/>
                        <a:lumOff val="80000"/>
                      </a:schemeClr>
                    </a:solidFill>
                  </a:tcPr>
                </a:tc>
                <a:extLst>
                  <a:ext uri="{0D108BD9-81ED-4DB2-BD59-A6C34878D82A}">
                    <a16:rowId xmlns:a16="http://schemas.microsoft.com/office/drawing/2014/main" val="549084999"/>
                  </a:ext>
                </a:extLst>
              </a:tr>
              <a:tr h="598227">
                <a:tc>
                  <a:txBody>
                    <a:bodyPr/>
                    <a:lstStyle/>
                    <a:p>
                      <a:pPr lvl="0">
                        <a:buNone/>
                      </a:pPr>
                      <a:r>
                        <a:rPr lang="en-US" sz="1400" b="1"/>
                        <a:t>1985</a:t>
                      </a:r>
                    </a:p>
                  </a:txBody>
                  <a:tcPr>
                    <a:solidFill>
                      <a:schemeClr val="accent3"/>
                    </a:solidFill>
                  </a:tcPr>
                </a:tc>
                <a:tc>
                  <a:txBody>
                    <a:bodyPr/>
                    <a:lstStyle/>
                    <a:p>
                      <a:r>
                        <a:rPr lang="en-IN" sz="1400" b="0" i="0" u="none" strike="noStrike" noProof="0">
                          <a:latin typeface="Calibri"/>
                        </a:rPr>
                        <a:t>BMW Technik GMBH was formed as a thinktank</a:t>
                      </a:r>
                    </a:p>
                  </a:txBody>
                  <a:tcPr>
                    <a:solidFill>
                      <a:schemeClr val="accent3">
                        <a:lumMod val="20000"/>
                        <a:lumOff val="80000"/>
                      </a:schemeClr>
                    </a:solidFill>
                  </a:tcPr>
                </a:tc>
                <a:extLst>
                  <a:ext uri="{0D108BD9-81ED-4DB2-BD59-A6C34878D82A}">
                    <a16:rowId xmlns:a16="http://schemas.microsoft.com/office/drawing/2014/main" val="2202116761"/>
                  </a:ext>
                </a:extLst>
              </a:tr>
              <a:tr h="598227">
                <a:tc>
                  <a:txBody>
                    <a:bodyPr/>
                    <a:lstStyle/>
                    <a:p>
                      <a:pPr lvl="0">
                        <a:buNone/>
                      </a:pPr>
                      <a:r>
                        <a:rPr lang="en-US" sz="1400" b="1"/>
                        <a:t>1994</a:t>
                      </a:r>
                    </a:p>
                  </a:txBody>
                  <a:tcPr>
                    <a:solidFill>
                      <a:schemeClr val="accent3"/>
                    </a:solidFill>
                  </a:tcPr>
                </a:tc>
                <a:tc>
                  <a:txBody>
                    <a:bodyPr/>
                    <a:lstStyle/>
                    <a:p>
                      <a:pPr lvl="0" algn="l">
                        <a:lnSpc>
                          <a:spcPct val="100000"/>
                        </a:lnSpc>
                        <a:spcBef>
                          <a:spcPts val="0"/>
                        </a:spcBef>
                        <a:spcAft>
                          <a:spcPts val="0"/>
                        </a:spcAft>
                        <a:buNone/>
                      </a:pPr>
                      <a:r>
                        <a:rPr lang="en-IN" sz="1400" b="0" i="0" u="none" strike="noStrike" noProof="0">
                          <a:latin typeface="Calibri"/>
                        </a:rPr>
                        <a:t>BMW is launched in USA</a:t>
                      </a:r>
                    </a:p>
                  </a:txBody>
                  <a:tcPr>
                    <a:solidFill>
                      <a:schemeClr val="accent3">
                        <a:lumMod val="20000"/>
                        <a:lumOff val="80000"/>
                      </a:schemeClr>
                    </a:solidFill>
                  </a:tcPr>
                </a:tc>
                <a:extLst>
                  <a:ext uri="{0D108BD9-81ED-4DB2-BD59-A6C34878D82A}">
                    <a16:rowId xmlns:a16="http://schemas.microsoft.com/office/drawing/2014/main" val="4278779496"/>
                  </a:ext>
                </a:extLst>
              </a:tr>
            </a:tbl>
          </a:graphicData>
        </a:graphic>
      </p:graphicFrame>
      <p:graphicFrame>
        <p:nvGraphicFramePr>
          <p:cNvPr id="5" name="Table 6">
            <a:extLst>
              <a:ext uri="{FF2B5EF4-FFF2-40B4-BE49-F238E27FC236}">
                <a16:creationId xmlns:a16="http://schemas.microsoft.com/office/drawing/2014/main" id="{6B61E34E-E369-D03E-2345-BEC6B0C6E76D}"/>
              </a:ext>
            </a:extLst>
          </p:cNvPr>
          <p:cNvGraphicFramePr>
            <a:graphicFrameLocks noGrp="1"/>
          </p:cNvGraphicFramePr>
          <p:nvPr>
            <p:extLst>
              <p:ext uri="{D42A27DB-BD31-4B8C-83A1-F6EECF244321}">
                <p14:modId xmlns:p14="http://schemas.microsoft.com/office/powerpoint/2010/main" val="2558610905"/>
              </p:ext>
            </p:extLst>
          </p:nvPr>
        </p:nvGraphicFramePr>
        <p:xfrm>
          <a:off x="6080890" y="824903"/>
          <a:ext cx="5713369" cy="5308583"/>
        </p:xfrm>
        <a:graphic>
          <a:graphicData uri="http://schemas.openxmlformats.org/drawingml/2006/table">
            <a:tbl>
              <a:tblPr firstRow="1" bandRow="1">
                <a:tableStyleId>{5C22544A-7EE6-4342-B048-85BDC9FD1C3A}</a:tableStyleId>
              </a:tblPr>
              <a:tblGrid>
                <a:gridCol w="1338547">
                  <a:extLst>
                    <a:ext uri="{9D8B030D-6E8A-4147-A177-3AD203B41FA5}">
                      <a16:colId xmlns:a16="http://schemas.microsoft.com/office/drawing/2014/main" val="3515989551"/>
                    </a:ext>
                  </a:extLst>
                </a:gridCol>
                <a:gridCol w="4374822">
                  <a:extLst>
                    <a:ext uri="{9D8B030D-6E8A-4147-A177-3AD203B41FA5}">
                      <a16:colId xmlns:a16="http://schemas.microsoft.com/office/drawing/2014/main" val="4289454706"/>
                    </a:ext>
                  </a:extLst>
                </a:gridCol>
              </a:tblGrid>
              <a:tr h="355692">
                <a:tc>
                  <a:txBody>
                    <a:bodyPr/>
                    <a:lstStyle/>
                    <a:p>
                      <a:pPr lvl="0">
                        <a:buNone/>
                      </a:pPr>
                      <a:r>
                        <a:rPr lang="en-US">
                          <a:solidFill>
                            <a:schemeClr val="tx1"/>
                          </a:solidFill>
                        </a:rPr>
                        <a:t>Timeline</a:t>
                      </a:r>
                    </a:p>
                  </a:txBody>
                  <a:tcPr>
                    <a:solidFill>
                      <a:schemeClr val="accent3"/>
                    </a:solidFill>
                  </a:tcPr>
                </a:tc>
                <a:tc>
                  <a:txBody>
                    <a:bodyPr/>
                    <a:lstStyle/>
                    <a:p>
                      <a:pPr lvl="0">
                        <a:buNone/>
                      </a:pPr>
                      <a:r>
                        <a:rPr lang="en-US">
                          <a:solidFill>
                            <a:schemeClr val="tx1"/>
                          </a:solidFill>
                        </a:rPr>
                        <a:t>Event</a:t>
                      </a:r>
                    </a:p>
                  </a:txBody>
                  <a:tcPr>
                    <a:solidFill>
                      <a:schemeClr val="accent3"/>
                    </a:solidFill>
                  </a:tcPr>
                </a:tc>
                <a:extLst>
                  <a:ext uri="{0D108BD9-81ED-4DB2-BD59-A6C34878D82A}">
                    <a16:rowId xmlns:a16="http://schemas.microsoft.com/office/drawing/2014/main" val="2573930881"/>
                  </a:ext>
                </a:extLst>
              </a:tr>
              <a:tr h="689391">
                <a:tc>
                  <a:txBody>
                    <a:bodyPr/>
                    <a:lstStyle/>
                    <a:p>
                      <a:pPr lvl="0">
                        <a:buNone/>
                      </a:pPr>
                      <a:r>
                        <a:rPr lang="en-US" sz="1400" b="1">
                          <a:solidFill>
                            <a:schemeClr val="tx1"/>
                          </a:solidFill>
                        </a:rPr>
                        <a:t>1998</a:t>
                      </a:r>
                    </a:p>
                  </a:txBody>
                  <a:tcPr>
                    <a:solidFill>
                      <a:schemeClr val="accent3"/>
                    </a:solidFill>
                  </a:tcPr>
                </a:tc>
                <a:tc>
                  <a:txBody>
                    <a:bodyPr/>
                    <a:lstStyle/>
                    <a:p>
                      <a:r>
                        <a:rPr lang="en-US" sz="1400">
                          <a:solidFill>
                            <a:schemeClr val="tx1"/>
                          </a:solidFill>
                        </a:rPr>
                        <a:t>BMW acquires Rolls Royce motor cars</a:t>
                      </a:r>
                    </a:p>
                  </a:txBody>
                  <a:tcPr>
                    <a:solidFill>
                      <a:schemeClr val="accent3">
                        <a:lumMod val="20000"/>
                        <a:lumOff val="80000"/>
                      </a:schemeClr>
                    </a:solidFill>
                  </a:tcPr>
                </a:tc>
                <a:extLst>
                  <a:ext uri="{0D108BD9-81ED-4DB2-BD59-A6C34878D82A}">
                    <a16:rowId xmlns:a16="http://schemas.microsoft.com/office/drawing/2014/main" val="3241987072"/>
                  </a:ext>
                </a:extLst>
              </a:tr>
              <a:tr h="689391">
                <a:tc>
                  <a:txBody>
                    <a:bodyPr/>
                    <a:lstStyle/>
                    <a:p>
                      <a:pPr lvl="0">
                        <a:buNone/>
                      </a:pPr>
                      <a:r>
                        <a:rPr lang="en-US" sz="1400" b="1"/>
                        <a:t>1999</a:t>
                      </a:r>
                    </a:p>
                  </a:txBody>
                  <a:tcPr>
                    <a:solidFill>
                      <a:schemeClr val="accent3"/>
                    </a:solidFill>
                  </a:tcPr>
                </a:tc>
                <a:tc>
                  <a:txBody>
                    <a:bodyPr/>
                    <a:lstStyle/>
                    <a:p>
                      <a:r>
                        <a:rPr lang="en-US" sz="1400">
                          <a:solidFill>
                            <a:schemeClr val="tx1"/>
                          </a:solidFill>
                        </a:rPr>
                        <a:t>BMW </a:t>
                      </a:r>
                      <a:r>
                        <a:rPr lang="en-US" sz="1400" err="1">
                          <a:solidFill>
                            <a:schemeClr val="tx1"/>
                          </a:solidFill>
                        </a:rPr>
                        <a:t>launcches</a:t>
                      </a:r>
                      <a:r>
                        <a:rPr lang="en-US" sz="1400">
                          <a:solidFill>
                            <a:schemeClr val="tx1"/>
                          </a:solidFill>
                        </a:rPr>
                        <a:t> first SUV X5</a:t>
                      </a:r>
                    </a:p>
                  </a:txBody>
                  <a:tcPr>
                    <a:solidFill>
                      <a:schemeClr val="accent3">
                        <a:lumMod val="20000"/>
                        <a:lumOff val="80000"/>
                      </a:schemeClr>
                    </a:solidFill>
                  </a:tcPr>
                </a:tc>
                <a:extLst>
                  <a:ext uri="{0D108BD9-81ED-4DB2-BD59-A6C34878D82A}">
                    <a16:rowId xmlns:a16="http://schemas.microsoft.com/office/drawing/2014/main" val="2744528185"/>
                  </a:ext>
                </a:extLst>
              </a:tr>
              <a:tr h="722219">
                <a:tc>
                  <a:txBody>
                    <a:bodyPr/>
                    <a:lstStyle/>
                    <a:p>
                      <a:pPr lvl="0">
                        <a:buNone/>
                      </a:pPr>
                      <a:r>
                        <a:rPr lang="en-US" sz="1400" b="1"/>
                        <a:t>2001</a:t>
                      </a:r>
                    </a:p>
                  </a:txBody>
                  <a:tcPr>
                    <a:solidFill>
                      <a:schemeClr val="accent3"/>
                    </a:solidFill>
                  </a:tcPr>
                </a:tc>
                <a:tc>
                  <a:txBody>
                    <a:bodyPr/>
                    <a:lstStyle/>
                    <a:p>
                      <a:r>
                        <a:rPr lang="en-US" sz="1400">
                          <a:solidFill>
                            <a:schemeClr val="tx1"/>
                          </a:solidFill>
                        </a:rPr>
                        <a:t>Mini was launched by BMW</a:t>
                      </a:r>
                      <a:endParaRPr lang="en-US" sz="1400" err="1">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2790729100"/>
                  </a:ext>
                </a:extLst>
              </a:tr>
              <a:tr h="689391">
                <a:tc>
                  <a:txBody>
                    <a:bodyPr/>
                    <a:lstStyle/>
                    <a:p>
                      <a:pPr lvl="0">
                        <a:buNone/>
                      </a:pPr>
                      <a:r>
                        <a:rPr lang="en-US" sz="1400" b="1"/>
                        <a:t>2004</a:t>
                      </a:r>
                    </a:p>
                  </a:txBody>
                  <a:tcPr>
                    <a:solidFill>
                      <a:schemeClr val="accent3"/>
                    </a:solidFill>
                  </a:tcPr>
                </a:tc>
                <a:tc>
                  <a:txBody>
                    <a:bodyPr/>
                    <a:lstStyle/>
                    <a:p>
                      <a:r>
                        <a:rPr lang="en-US" sz="1400">
                          <a:solidFill>
                            <a:schemeClr val="tx1"/>
                          </a:solidFill>
                        </a:rPr>
                        <a:t>Launched a Joint venture in China</a:t>
                      </a:r>
                      <a:endParaRPr lang="en-US" sz="1400" err="1">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549084999"/>
                  </a:ext>
                </a:extLst>
              </a:tr>
              <a:tr h="722219">
                <a:tc>
                  <a:txBody>
                    <a:bodyPr/>
                    <a:lstStyle/>
                    <a:p>
                      <a:pPr lvl="0">
                        <a:buNone/>
                      </a:pPr>
                      <a:r>
                        <a:rPr lang="en-US" sz="1400" b="1"/>
                        <a:t>2007</a:t>
                      </a:r>
                    </a:p>
                  </a:txBody>
                  <a:tcPr>
                    <a:solidFill>
                      <a:schemeClr val="accent3"/>
                    </a:solidFill>
                  </a:tcPr>
                </a:tc>
                <a:tc>
                  <a:txBody>
                    <a:bodyPr/>
                    <a:lstStyle/>
                    <a:p>
                      <a:r>
                        <a:rPr lang="en-US" sz="1400">
                          <a:solidFill>
                            <a:schemeClr val="tx1"/>
                          </a:solidFill>
                        </a:rPr>
                        <a:t>BMW adopted strategy # 1 with its 4 pillars I- Growth, shopping the future, profitability, access to technology &amp; customers</a:t>
                      </a:r>
                    </a:p>
                  </a:txBody>
                  <a:tcPr>
                    <a:solidFill>
                      <a:schemeClr val="accent3">
                        <a:lumMod val="20000"/>
                        <a:lumOff val="80000"/>
                      </a:schemeClr>
                    </a:solidFill>
                  </a:tcPr>
                </a:tc>
                <a:extLst>
                  <a:ext uri="{0D108BD9-81ED-4DB2-BD59-A6C34878D82A}">
                    <a16:rowId xmlns:a16="http://schemas.microsoft.com/office/drawing/2014/main" val="2202116761"/>
                  </a:ext>
                </a:extLst>
              </a:tr>
              <a:tr h="689391">
                <a:tc>
                  <a:txBody>
                    <a:bodyPr/>
                    <a:lstStyle/>
                    <a:p>
                      <a:pPr lvl="0">
                        <a:buNone/>
                      </a:pPr>
                      <a:r>
                        <a:rPr lang="en-US" sz="1400" b="1"/>
                        <a:t>2013</a:t>
                      </a:r>
                    </a:p>
                  </a:txBody>
                  <a:tcPr>
                    <a:solidFill>
                      <a:schemeClr val="accent3"/>
                    </a:solidFill>
                  </a:tcPr>
                </a:tc>
                <a:tc>
                  <a:txBody>
                    <a:bodyPr/>
                    <a:lstStyle/>
                    <a:p>
                      <a:r>
                        <a:rPr lang="en-US" sz="1400">
                          <a:solidFill>
                            <a:schemeClr val="tx1"/>
                          </a:solidFill>
                        </a:rPr>
                        <a:t>BMW launched first electric vehicle i3</a:t>
                      </a:r>
                    </a:p>
                  </a:txBody>
                  <a:tcPr>
                    <a:solidFill>
                      <a:schemeClr val="accent3">
                        <a:lumMod val="20000"/>
                        <a:lumOff val="80000"/>
                      </a:schemeClr>
                    </a:solidFill>
                  </a:tcPr>
                </a:tc>
                <a:extLst>
                  <a:ext uri="{0D108BD9-81ED-4DB2-BD59-A6C34878D82A}">
                    <a16:rowId xmlns:a16="http://schemas.microsoft.com/office/drawing/2014/main" val="4278779496"/>
                  </a:ext>
                </a:extLst>
              </a:tr>
              <a:tr h="689390">
                <a:tc>
                  <a:txBody>
                    <a:bodyPr/>
                    <a:lstStyle/>
                    <a:p>
                      <a:pPr lvl="0">
                        <a:buNone/>
                      </a:pPr>
                      <a:r>
                        <a:rPr lang="en-US" sz="1400" b="1"/>
                        <a:t>2022</a:t>
                      </a:r>
                    </a:p>
                  </a:txBody>
                  <a:tcPr>
                    <a:solidFill>
                      <a:schemeClr val="accent3"/>
                    </a:solidFill>
                  </a:tcPr>
                </a:tc>
                <a:tc>
                  <a:txBody>
                    <a:bodyPr/>
                    <a:lstStyle/>
                    <a:p>
                      <a:pPr lvl="0">
                        <a:buNone/>
                      </a:pPr>
                      <a:r>
                        <a:rPr lang="en-US" sz="1400" b="0" i="0" u="none" strike="noStrike" noProof="0">
                          <a:latin typeface="Calibri"/>
                        </a:rPr>
                        <a:t>BMW launched </a:t>
                      </a:r>
                      <a:r>
                        <a:rPr lang="en-US" sz="1400" kern="1200" noProof="0">
                          <a:solidFill>
                            <a:schemeClr val="tx1"/>
                          </a:solidFill>
                          <a:latin typeface="+mn-lt"/>
                          <a:ea typeface="+mn-ea"/>
                          <a:cs typeface="+mn-cs"/>
                        </a:rPr>
                        <a:t> i7 – an electric version of the brand's next-generation 7 Series as one of BMW's flagship models with range of new technologies into the mix.</a:t>
                      </a:r>
                      <a:endParaRPr lang="en-US" sz="1400" kern="1200">
                        <a:solidFill>
                          <a:schemeClr val="tx1"/>
                        </a:solidFill>
                        <a:latin typeface="+mn-lt"/>
                        <a:ea typeface="+mn-ea"/>
                        <a:cs typeface="+mn-cs"/>
                      </a:endParaRPr>
                    </a:p>
                  </a:txBody>
                  <a:tcPr>
                    <a:solidFill>
                      <a:schemeClr val="accent3">
                        <a:lumMod val="20000"/>
                        <a:lumOff val="80000"/>
                      </a:schemeClr>
                    </a:solidFill>
                  </a:tcPr>
                </a:tc>
                <a:extLst>
                  <a:ext uri="{0D108BD9-81ED-4DB2-BD59-A6C34878D82A}">
                    <a16:rowId xmlns:a16="http://schemas.microsoft.com/office/drawing/2014/main" val="669995211"/>
                  </a:ext>
                </a:extLst>
              </a:tr>
            </a:tbl>
          </a:graphicData>
        </a:graphic>
      </p:graphicFrame>
    </p:spTree>
    <p:extLst>
      <p:ext uri="{BB962C8B-B14F-4D97-AF65-F5344CB8AC3E}">
        <p14:creationId xmlns:p14="http://schemas.microsoft.com/office/powerpoint/2010/main" val="2240186186"/>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A9A1F9-C353-7943-9F71-AD22B6AA0FEB}"/>
              </a:ext>
            </a:extLst>
          </p:cNvPr>
          <p:cNvSpPr>
            <a:spLocks noGrp="1"/>
          </p:cNvSpPr>
          <p:nvPr>
            <p:ph type="sldNum" sz="quarter" idx="13"/>
          </p:nvPr>
        </p:nvSpPr>
        <p:spPr/>
        <p:txBody>
          <a:bodyPr/>
          <a:lstStyle/>
          <a:p>
            <a:fld id="{12342C3A-DD85-7843-B416-BD52AB030D59}" type="slidenum">
              <a:rPr lang="en-US" smtClean="0"/>
              <a:pPr/>
              <a:t>120</a:t>
            </a:fld>
            <a:endParaRPr lang="en-US"/>
          </a:p>
        </p:txBody>
      </p:sp>
      <p:sp>
        <p:nvSpPr>
          <p:cNvPr id="7" name="Title 6">
            <a:extLst>
              <a:ext uri="{FF2B5EF4-FFF2-40B4-BE49-F238E27FC236}">
                <a16:creationId xmlns:a16="http://schemas.microsoft.com/office/drawing/2014/main" id="{2CCE718B-C3DA-5747-A89A-B36A1CC34E9E}"/>
              </a:ext>
            </a:extLst>
          </p:cNvPr>
          <p:cNvSpPr>
            <a:spLocks noGrp="1"/>
          </p:cNvSpPr>
          <p:nvPr>
            <p:ph type="title"/>
          </p:nvPr>
        </p:nvSpPr>
        <p:spPr/>
        <p:txBody>
          <a:bodyPr lIns="91440" tIns="45720" rIns="91440" bIns="45720" anchor="t"/>
          <a:lstStyle/>
          <a:p>
            <a:r>
              <a:rPr lang="en-US"/>
              <a:t>Human Resources (Staffing – high level)</a:t>
            </a:r>
          </a:p>
        </p:txBody>
      </p:sp>
      <p:pic>
        <p:nvPicPr>
          <p:cNvPr id="4" name="Picture 4" descr="Diagram&#10;&#10;Description automatically generated">
            <a:extLst>
              <a:ext uri="{FF2B5EF4-FFF2-40B4-BE49-F238E27FC236}">
                <a16:creationId xmlns:a16="http://schemas.microsoft.com/office/drawing/2014/main" id="{3003F878-7396-426D-1A80-491DB0649204}"/>
              </a:ext>
            </a:extLst>
          </p:cNvPr>
          <p:cNvPicPr>
            <a:picLocks noChangeAspect="1"/>
          </p:cNvPicPr>
          <p:nvPr/>
        </p:nvPicPr>
        <p:blipFill rotWithShape="1">
          <a:blip r:embed="rId2"/>
          <a:srcRect r="-365" b="14634"/>
          <a:stretch/>
        </p:blipFill>
        <p:spPr>
          <a:xfrm>
            <a:off x="2301855" y="1000709"/>
            <a:ext cx="7577068" cy="4845417"/>
          </a:xfrm>
          <a:prstGeom prst="rect">
            <a:avLst/>
          </a:prstGeom>
        </p:spPr>
      </p:pic>
    </p:spTree>
    <p:extLst>
      <p:ext uri="{BB962C8B-B14F-4D97-AF65-F5344CB8AC3E}">
        <p14:creationId xmlns:p14="http://schemas.microsoft.com/office/powerpoint/2010/main" val="1030368817"/>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dirty="0" smtClean="0"/>
              <a:pPr/>
              <a:t>121</a:t>
            </a:fld>
            <a:endParaRPr lang="en-US"/>
          </a:p>
        </p:txBody>
      </p:sp>
      <p:sp>
        <p:nvSpPr>
          <p:cNvPr id="4" name="Title 3"/>
          <p:cNvSpPr>
            <a:spLocks noGrp="1"/>
          </p:cNvSpPr>
          <p:nvPr>
            <p:ph type="title"/>
          </p:nvPr>
        </p:nvSpPr>
        <p:spPr>
          <a:xfrm>
            <a:off x="302605" y="418354"/>
            <a:ext cx="9735251" cy="535863"/>
          </a:xfrm>
        </p:spPr>
        <p:txBody>
          <a:bodyPr/>
          <a:lstStyle/>
          <a:p>
            <a:r>
              <a:rPr lang="en-US"/>
              <a:t>Success Metrics</a:t>
            </a:r>
          </a:p>
        </p:txBody>
      </p:sp>
      <p:graphicFrame>
        <p:nvGraphicFramePr>
          <p:cNvPr id="6" name="Diagram 5"/>
          <p:cNvGraphicFramePr/>
          <p:nvPr>
            <p:extLst>
              <p:ext uri="{D42A27DB-BD31-4B8C-83A1-F6EECF244321}">
                <p14:modId xmlns:p14="http://schemas.microsoft.com/office/powerpoint/2010/main" val="1908230720"/>
              </p:ext>
            </p:extLst>
          </p:nvPr>
        </p:nvGraphicFramePr>
        <p:xfrm>
          <a:off x="2031471" y="1072896"/>
          <a:ext cx="8125883" cy="5064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4213266"/>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528DA2-ADC2-854B-BC45-25242B1C8C7F}"/>
              </a:ext>
            </a:extLst>
          </p:cNvPr>
          <p:cNvSpPr>
            <a:spLocks noGrp="1"/>
          </p:cNvSpPr>
          <p:nvPr>
            <p:ph type="body" sz="quarter" idx="13"/>
          </p:nvPr>
        </p:nvSpPr>
        <p:spPr/>
        <p:txBody>
          <a:bodyPr/>
          <a:lstStyle/>
          <a:p>
            <a:r>
              <a:rPr lang="en-US"/>
              <a:t>Implementation Strategy</a:t>
            </a:r>
          </a:p>
        </p:txBody>
      </p:sp>
    </p:spTree>
    <p:extLst>
      <p:ext uri="{BB962C8B-B14F-4D97-AF65-F5344CB8AC3E}">
        <p14:creationId xmlns:p14="http://schemas.microsoft.com/office/powerpoint/2010/main" val="47316142"/>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629F0-9291-4272-A6B9-CB38AB647EB1}"/>
              </a:ext>
            </a:extLst>
          </p:cNvPr>
          <p:cNvSpPr>
            <a:spLocks noGrp="1"/>
          </p:cNvSpPr>
          <p:nvPr>
            <p:ph type="title"/>
          </p:nvPr>
        </p:nvSpPr>
        <p:spPr/>
        <p:txBody>
          <a:bodyPr/>
          <a:lstStyle/>
          <a:p>
            <a:r>
              <a:rPr lang="en-IN"/>
              <a:t>Phase I: Departmental Wise AI Implementation</a:t>
            </a:r>
          </a:p>
        </p:txBody>
      </p:sp>
      <p:graphicFrame>
        <p:nvGraphicFramePr>
          <p:cNvPr id="5" name="Diagram 4">
            <a:extLst>
              <a:ext uri="{FF2B5EF4-FFF2-40B4-BE49-F238E27FC236}">
                <a16:creationId xmlns:a16="http://schemas.microsoft.com/office/drawing/2014/main" id="{2AD2A376-3FB3-4ADF-8103-40DF48CC995B}"/>
              </a:ext>
            </a:extLst>
          </p:cNvPr>
          <p:cNvGraphicFramePr/>
          <p:nvPr>
            <p:extLst>
              <p:ext uri="{D42A27DB-BD31-4B8C-83A1-F6EECF244321}">
                <p14:modId xmlns:p14="http://schemas.microsoft.com/office/powerpoint/2010/main" val="264295382"/>
              </p:ext>
            </p:extLst>
          </p:nvPr>
        </p:nvGraphicFramePr>
        <p:xfrm>
          <a:off x="68808" y="288412"/>
          <a:ext cx="12120017" cy="6281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74631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C3EA5D-D997-4992-8657-D39CE7185F34}"/>
              </a:ext>
            </a:extLst>
          </p:cNvPr>
          <p:cNvSpPr>
            <a:spLocks noGrp="1"/>
          </p:cNvSpPr>
          <p:nvPr>
            <p:ph type="sldNum" sz="quarter" idx="10"/>
          </p:nvPr>
        </p:nvSpPr>
        <p:spPr/>
        <p:txBody>
          <a:bodyPr/>
          <a:lstStyle/>
          <a:p>
            <a:fld id="{12342C3A-DD85-7843-B416-BD52AB030D59}" type="slidenum">
              <a:rPr lang="en-US" dirty="0" smtClean="0"/>
              <a:pPr/>
              <a:t>124</a:t>
            </a:fld>
            <a:endParaRPr lang="en-US"/>
          </a:p>
        </p:txBody>
      </p:sp>
      <p:sp>
        <p:nvSpPr>
          <p:cNvPr id="3" name="Text Placeholder 2">
            <a:extLst>
              <a:ext uri="{FF2B5EF4-FFF2-40B4-BE49-F238E27FC236}">
                <a16:creationId xmlns:a16="http://schemas.microsoft.com/office/drawing/2014/main" id="{0B04DCD2-D72D-49DF-8850-AC1507AEB3B9}"/>
              </a:ext>
            </a:extLst>
          </p:cNvPr>
          <p:cNvSpPr>
            <a:spLocks noGrp="1"/>
          </p:cNvSpPr>
          <p:nvPr>
            <p:ph type="body" sz="quarter" idx="4294967295"/>
          </p:nvPr>
        </p:nvSpPr>
        <p:spPr>
          <a:xfrm>
            <a:off x="603250" y="1112838"/>
            <a:ext cx="11585575" cy="4981575"/>
          </a:xfrm>
          <a:prstGeom prst="rect">
            <a:avLst/>
          </a:prstGeom>
        </p:spPr>
        <p:txBody>
          <a:bodyPr/>
          <a:lstStyle/>
          <a:p>
            <a:r>
              <a:rPr lang="en-IN" sz="1400" b="1"/>
              <a:t>Data Aggregation</a:t>
            </a:r>
          </a:p>
          <a:p>
            <a:pPr marL="285664" indent="-285664">
              <a:buFont typeface="Arial" panose="020B0604020202020204" pitchFamily="34" charset="0"/>
              <a:buChar char="•"/>
            </a:pPr>
            <a:r>
              <a:rPr lang="en-US" sz="1400"/>
              <a:t>Integration of all the data sources</a:t>
            </a:r>
          </a:p>
          <a:p>
            <a:pPr marL="285664" indent="-285664">
              <a:buFont typeface="Arial" panose="020B0604020202020204" pitchFamily="34" charset="0"/>
              <a:buChar char="•"/>
            </a:pPr>
            <a:r>
              <a:rPr lang="en-US" sz="1400"/>
              <a:t>Integrating ERP with current System</a:t>
            </a:r>
          </a:p>
          <a:p>
            <a:r>
              <a:rPr lang="en-US" sz="1400" b="1"/>
              <a:t>Data Structure and Modelling</a:t>
            </a:r>
          </a:p>
          <a:p>
            <a:pPr marL="285664" indent="-285664">
              <a:buFont typeface="Arial" panose="020B0604020202020204" pitchFamily="34" charset="0"/>
              <a:buChar char="•"/>
            </a:pPr>
            <a:r>
              <a:rPr lang="en-US" sz="1400"/>
              <a:t>Create data storage structures and models for different data types departmental wise</a:t>
            </a:r>
          </a:p>
          <a:p>
            <a:pPr marL="285664" indent="-285664">
              <a:buFont typeface="Arial" panose="020B0604020202020204" pitchFamily="34" charset="0"/>
              <a:buChar char="•"/>
            </a:pPr>
            <a:r>
              <a:rPr lang="en-US" sz="1400"/>
              <a:t>Create a standardized format for storing data and to frame it as per AI requirements</a:t>
            </a:r>
          </a:p>
          <a:p>
            <a:r>
              <a:rPr lang="en-US" sz="1400" b="1"/>
              <a:t>Prepare Data for Machine Learning</a:t>
            </a:r>
          </a:p>
          <a:p>
            <a:pPr marL="285664" indent="-285664">
              <a:buFont typeface="Arial" panose="020B0604020202020204" pitchFamily="34" charset="0"/>
              <a:buChar char="•"/>
            </a:pPr>
            <a:r>
              <a:rPr lang="en-US" sz="1400"/>
              <a:t>Implement continuous data feed for content filtering</a:t>
            </a:r>
          </a:p>
          <a:p>
            <a:pPr marL="285664" indent="-285664">
              <a:buFont typeface="Arial" panose="020B0604020202020204" pitchFamily="34" charset="0"/>
              <a:buChar char="•"/>
            </a:pPr>
            <a:r>
              <a:rPr lang="en-US" sz="1400"/>
              <a:t>Data handling for building recommendation system and auto tagging.</a:t>
            </a:r>
          </a:p>
          <a:p>
            <a:r>
              <a:rPr lang="en-US" sz="1400" b="1"/>
              <a:t>Generating Database to be used by AI</a:t>
            </a:r>
          </a:p>
          <a:p>
            <a:pPr marL="285664" indent="-285664">
              <a:buFont typeface="Arial" panose="020B0604020202020204" pitchFamily="34" charset="0"/>
              <a:buChar char="•"/>
            </a:pPr>
            <a:r>
              <a:rPr lang="en-US" sz="1400"/>
              <a:t>Migration of Big Data to a particular database by using NoSQL </a:t>
            </a:r>
          </a:p>
          <a:p>
            <a:pPr marL="285664" indent="-285664">
              <a:buFont typeface="Arial" panose="020B0604020202020204" pitchFamily="34" charset="0"/>
              <a:buChar char="•"/>
            </a:pPr>
            <a:r>
              <a:rPr lang="en-US" sz="1400"/>
              <a:t>Security concerns being resolved, and new policies being generated with respect to AI</a:t>
            </a:r>
          </a:p>
          <a:p>
            <a:pPr marL="285664" indent="-285664">
              <a:buFont typeface="Arial" panose="020B0604020202020204" pitchFamily="34" charset="0"/>
              <a:buChar char="•"/>
            </a:pPr>
            <a:endParaRPr lang="en-US" sz="1400"/>
          </a:p>
          <a:p>
            <a:endParaRPr lang="en-IN" sz="1400"/>
          </a:p>
        </p:txBody>
      </p:sp>
      <p:sp>
        <p:nvSpPr>
          <p:cNvPr id="4" name="Title 3">
            <a:extLst>
              <a:ext uri="{FF2B5EF4-FFF2-40B4-BE49-F238E27FC236}">
                <a16:creationId xmlns:a16="http://schemas.microsoft.com/office/drawing/2014/main" id="{FCF8ABDD-DC92-4826-8BE9-DC45D847FDFA}"/>
              </a:ext>
            </a:extLst>
          </p:cNvPr>
          <p:cNvSpPr>
            <a:spLocks noGrp="1"/>
          </p:cNvSpPr>
          <p:nvPr>
            <p:ph type="title" idx="4294967295"/>
          </p:nvPr>
        </p:nvSpPr>
        <p:spPr>
          <a:xfrm>
            <a:off x="0" y="419100"/>
            <a:ext cx="9734550" cy="534988"/>
          </a:xfrm>
          <a:prstGeom prst="rect">
            <a:avLst/>
          </a:prstGeom>
        </p:spPr>
        <p:txBody>
          <a:bodyPr/>
          <a:lstStyle/>
          <a:p>
            <a:r>
              <a:rPr lang="en-IN"/>
              <a:t>Phase II: Data Handling Strategy</a:t>
            </a:r>
          </a:p>
        </p:txBody>
      </p:sp>
      <p:graphicFrame>
        <p:nvGraphicFramePr>
          <p:cNvPr id="5" name="Diagram 4">
            <a:extLst>
              <a:ext uri="{FF2B5EF4-FFF2-40B4-BE49-F238E27FC236}">
                <a16:creationId xmlns:a16="http://schemas.microsoft.com/office/drawing/2014/main" id="{BD87C2E6-F6B0-427C-A7F4-19E42F9766E2}"/>
              </a:ext>
            </a:extLst>
          </p:cNvPr>
          <p:cNvGraphicFramePr/>
          <p:nvPr>
            <p:extLst>
              <p:ext uri="{D42A27DB-BD31-4B8C-83A1-F6EECF244321}">
                <p14:modId xmlns:p14="http://schemas.microsoft.com/office/powerpoint/2010/main" val="1202893945"/>
              </p:ext>
            </p:extLst>
          </p:nvPr>
        </p:nvGraphicFramePr>
        <p:xfrm>
          <a:off x="5170230" y="445819"/>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6350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E4726C-C21E-475B-A599-E274DA4C7A59}"/>
              </a:ext>
            </a:extLst>
          </p:cNvPr>
          <p:cNvSpPr>
            <a:spLocks noGrp="1"/>
          </p:cNvSpPr>
          <p:nvPr>
            <p:ph type="title" idx="4294967295"/>
          </p:nvPr>
        </p:nvSpPr>
        <p:spPr>
          <a:xfrm>
            <a:off x="0" y="419100"/>
            <a:ext cx="9734550" cy="534988"/>
          </a:xfrm>
          <a:prstGeom prst="rect">
            <a:avLst/>
          </a:prstGeom>
        </p:spPr>
        <p:txBody>
          <a:bodyPr/>
          <a:lstStyle/>
          <a:p>
            <a:r>
              <a:rPr lang="en-IN"/>
              <a:t>Phase III: AI Implementation</a:t>
            </a:r>
          </a:p>
        </p:txBody>
      </p:sp>
      <p:graphicFrame>
        <p:nvGraphicFramePr>
          <p:cNvPr id="5" name="Diagram 4">
            <a:extLst>
              <a:ext uri="{FF2B5EF4-FFF2-40B4-BE49-F238E27FC236}">
                <a16:creationId xmlns:a16="http://schemas.microsoft.com/office/drawing/2014/main" id="{3903EF71-10E9-40B6-A356-659CA4BC0E9D}"/>
              </a:ext>
            </a:extLst>
          </p:cNvPr>
          <p:cNvGraphicFramePr/>
          <p:nvPr>
            <p:extLst>
              <p:ext uri="{D42A27DB-BD31-4B8C-83A1-F6EECF244321}">
                <p14:modId xmlns:p14="http://schemas.microsoft.com/office/powerpoint/2010/main" val="358970468"/>
              </p:ext>
            </p:extLst>
          </p:nvPr>
        </p:nvGraphicFramePr>
        <p:xfrm>
          <a:off x="306192" y="456603"/>
          <a:ext cx="9728074" cy="5934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a:extLst>
              <a:ext uri="{FF2B5EF4-FFF2-40B4-BE49-F238E27FC236}">
                <a16:creationId xmlns:a16="http://schemas.microsoft.com/office/drawing/2014/main" id="{B69C229D-69A2-4340-B0C5-F8CE11DF13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377" y="3429000"/>
            <a:ext cx="5843448" cy="290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9947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D2506-5050-4C86-8C2B-7BE8BEA0B8AB}"/>
              </a:ext>
            </a:extLst>
          </p:cNvPr>
          <p:cNvSpPr>
            <a:spLocks noGrp="1"/>
          </p:cNvSpPr>
          <p:nvPr>
            <p:ph type="title" idx="4294967295"/>
          </p:nvPr>
        </p:nvSpPr>
        <p:spPr>
          <a:xfrm>
            <a:off x="0" y="419100"/>
            <a:ext cx="9734550" cy="534988"/>
          </a:xfrm>
          <a:prstGeom prst="rect">
            <a:avLst/>
          </a:prstGeom>
        </p:spPr>
        <p:txBody>
          <a:bodyPr/>
          <a:lstStyle/>
          <a:p>
            <a:r>
              <a:rPr lang="en-IN"/>
              <a:t>Milestone Chart</a:t>
            </a:r>
          </a:p>
        </p:txBody>
      </p:sp>
      <p:graphicFrame>
        <p:nvGraphicFramePr>
          <p:cNvPr id="5" name="Diagram 4">
            <a:extLst>
              <a:ext uri="{FF2B5EF4-FFF2-40B4-BE49-F238E27FC236}">
                <a16:creationId xmlns:a16="http://schemas.microsoft.com/office/drawing/2014/main" id="{350B9217-A279-412E-846E-C980C8620D5D}"/>
              </a:ext>
            </a:extLst>
          </p:cNvPr>
          <p:cNvGraphicFramePr/>
          <p:nvPr>
            <p:extLst>
              <p:ext uri="{D42A27DB-BD31-4B8C-83A1-F6EECF244321}">
                <p14:modId xmlns:p14="http://schemas.microsoft.com/office/powerpoint/2010/main" val="1380009224"/>
              </p:ext>
            </p:extLst>
          </p:nvPr>
        </p:nvGraphicFramePr>
        <p:xfrm>
          <a:off x="664598" y="1554847"/>
          <a:ext cx="10859627" cy="3748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11779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5832B-4800-44ED-B3A4-833351C5CB15}"/>
              </a:ext>
            </a:extLst>
          </p:cNvPr>
          <p:cNvSpPr>
            <a:spLocks noGrp="1"/>
          </p:cNvSpPr>
          <p:nvPr>
            <p:ph type="title" idx="4294967295"/>
          </p:nvPr>
        </p:nvSpPr>
        <p:spPr>
          <a:xfrm>
            <a:off x="0" y="419100"/>
            <a:ext cx="9734550" cy="534988"/>
          </a:xfrm>
          <a:prstGeom prst="rect">
            <a:avLst/>
          </a:prstGeom>
        </p:spPr>
        <p:txBody>
          <a:bodyPr/>
          <a:lstStyle/>
          <a:p>
            <a:r>
              <a:rPr lang="en-IN"/>
              <a:t>Rollout Plan</a:t>
            </a:r>
          </a:p>
        </p:txBody>
      </p:sp>
      <p:graphicFrame>
        <p:nvGraphicFramePr>
          <p:cNvPr id="5" name="Diagram 4">
            <a:extLst>
              <a:ext uri="{FF2B5EF4-FFF2-40B4-BE49-F238E27FC236}">
                <a16:creationId xmlns:a16="http://schemas.microsoft.com/office/drawing/2014/main" id="{4E0282D5-4436-45F5-9552-0D7DCB63D3CD}"/>
              </a:ext>
            </a:extLst>
          </p:cNvPr>
          <p:cNvGraphicFramePr/>
          <p:nvPr>
            <p:extLst>
              <p:ext uri="{D42A27DB-BD31-4B8C-83A1-F6EECF244321}">
                <p14:modId xmlns:p14="http://schemas.microsoft.com/office/powerpoint/2010/main" val="2013882019"/>
              </p:ext>
            </p:extLst>
          </p:nvPr>
        </p:nvGraphicFramePr>
        <p:xfrm>
          <a:off x="2264107" y="1188264"/>
          <a:ext cx="7660611" cy="4829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39085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9378AB-BFB1-C14C-A807-FA09E147D706}"/>
              </a:ext>
            </a:extLst>
          </p:cNvPr>
          <p:cNvSpPr>
            <a:spLocks noGrp="1"/>
          </p:cNvSpPr>
          <p:nvPr>
            <p:ph type="body" sz="quarter" idx="13"/>
          </p:nvPr>
        </p:nvSpPr>
        <p:spPr/>
        <p:txBody>
          <a:bodyPr/>
          <a:lstStyle/>
          <a:p>
            <a:r>
              <a:rPr lang="en-US"/>
              <a:t>Measurement and Metrics</a:t>
            </a:r>
          </a:p>
        </p:txBody>
      </p:sp>
    </p:spTree>
    <p:extLst>
      <p:ext uri="{BB962C8B-B14F-4D97-AF65-F5344CB8AC3E}">
        <p14:creationId xmlns:p14="http://schemas.microsoft.com/office/powerpoint/2010/main" val="1060581923"/>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8AD963-5BED-418E-A161-F43E7A8444C7}"/>
              </a:ext>
            </a:extLst>
          </p:cNvPr>
          <p:cNvSpPr>
            <a:spLocks noGrp="1"/>
          </p:cNvSpPr>
          <p:nvPr>
            <p:ph type="body" sz="quarter" idx="12"/>
          </p:nvPr>
        </p:nvSpPr>
        <p:spPr/>
        <p:txBody>
          <a:bodyPr/>
          <a:lstStyle/>
          <a:p>
            <a:r>
              <a:rPr lang="en-IN" b="1"/>
              <a:t>Working Capital Turnover Ratio/Current Ratio:</a:t>
            </a:r>
            <a:r>
              <a:rPr lang="en-IN"/>
              <a:t> Indicates a company’s ability to pay its current liabilities with its current assets.</a:t>
            </a:r>
          </a:p>
          <a:p>
            <a:r>
              <a:rPr lang="en-IN" i="1"/>
              <a:t>WCTR = CA/CL</a:t>
            </a:r>
          </a:p>
          <a:p>
            <a:r>
              <a:rPr lang="en-IN" b="1"/>
              <a:t>Quick Ratio/Acid Test:</a:t>
            </a:r>
            <a:r>
              <a:rPr lang="en-IN"/>
              <a:t> Indicates the ability of a company to pay its short-term obligations.</a:t>
            </a:r>
          </a:p>
          <a:p>
            <a:r>
              <a:rPr lang="en-IN" i="1"/>
              <a:t>QR = (CA-Inventories)/CL</a:t>
            </a:r>
          </a:p>
          <a:p>
            <a:r>
              <a:rPr lang="en-IN" b="1"/>
              <a:t>Earnings Per Share (EPS): </a:t>
            </a:r>
            <a:r>
              <a:rPr lang="en-IN"/>
              <a:t>Net income earned on each share of a company.</a:t>
            </a:r>
          </a:p>
          <a:p>
            <a:r>
              <a:rPr lang="en-IN" i="1"/>
              <a:t>EPS = Net Income-Preferred Dividends/</a:t>
            </a:r>
            <a:r>
              <a:rPr lang="en-US" i="1"/>
              <a:t>Weighted Average Shares Outstanding During the Year</a:t>
            </a:r>
          </a:p>
          <a:p>
            <a:r>
              <a:rPr lang="en-US" b="1"/>
              <a:t>Price-Earning Ratio (P/E Ratio): </a:t>
            </a:r>
            <a:r>
              <a:rPr lang="en-US"/>
              <a:t>Indicates investors’ assessment of future earnings</a:t>
            </a:r>
          </a:p>
          <a:p>
            <a:r>
              <a:rPr lang="en-US" i="1"/>
              <a:t>P/E = Stock Price/EPS</a:t>
            </a:r>
          </a:p>
          <a:p>
            <a:r>
              <a:rPr lang="en-US" b="1"/>
              <a:t>Debt-Equity Ratio (D/E Ratio): </a:t>
            </a:r>
            <a:r>
              <a:rPr lang="en-US"/>
              <a:t>Indicates how much a company has borrowed money</a:t>
            </a:r>
          </a:p>
          <a:p>
            <a:r>
              <a:rPr lang="en-US" i="1"/>
              <a:t>D/E = (Long Term Debt + Short Term Debt)/ Shareholder’s Equity</a:t>
            </a:r>
          </a:p>
          <a:p>
            <a:r>
              <a:rPr lang="en-US" b="1"/>
              <a:t>Return on Equity (ROE): </a:t>
            </a:r>
            <a:r>
              <a:rPr lang="en-US"/>
              <a:t>Indicates how much profitable is an investment in a company</a:t>
            </a:r>
          </a:p>
          <a:p>
            <a:r>
              <a:rPr lang="en-US" i="1"/>
              <a:t>ROE = (NPAT-Preferred Dividends)/Shareholder’s Equity</a:t>
            </a:r>
            <a:endParaRPr lang="en-IN" i="1"/>
          </a:p>
          <a:p>
            <a:endParaRPr lang="en-IN"/>
          </a:p>
        </p:txBody>
      </p:sp>
      <p:sp>
        <p:nvSpPr>
          <p:cNvPr id="3" name="Title 2">
            <a:extLst>
              <a:ext uri="{FF2B5EF4-FFF2-40B4-BE49-F238E27FC236}">
                <a16:creationId xmlns:a16="http://schemas.microsoft.com/office/drawing/2014/main" id="{EE2E4CE3-2C10-495F-9871-953910CDB389}"/>
              </a:ext>
            </a:extLst>
          </p:cNvPr>
          <p:cNvSpPr>
            <a:spLocks noGrp="1"/>
          </p:cNvSpPr>
          <p:nvPr>
            <p:ph type="title"/>
          </p:nvPr>
        </p:nvSpPr>
        <p:spPr/>
        <p:txBody>
          <a:bodyPr/>
          <a:lstStyle/>
          <a:p>
            <a:r>
              <a:rPr lang="en-IN"/>
              <a:t>Traditional Measures</a:t>
            </a:r>
          </a:p>
        </p:txBody>
      </p:sp>
    </p:spTree>
    <p:extLst>
      <p:ext uri="{BB962C8B-B14F-4D97-AF65-F5344CB8AC3E}">
        <p14:creationId xmlns:p14="http://schemas.microsoft.com/office/powerpoint/2010/main" val="1105353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13</a:t>
            </a:fld>
            <a:endParaRPr lang="en-US"/>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a:xfrm>
            <a:off x="302605" y="418354"/>
            <a:ext cx="10928261" cy="938428"/>
          </a:xfrm>
        </p:spPr>
        <p:txBody>
          <a:bodyPr lIns="91440" tIns="45720" rIns="91440" bIns="45720" anchor="t"/>
          <a:lstStyle/>
          <a:p>
            <a:r>
              <a:rPr lang="en-US"/>
              <a:t>1972 - BMW Motorsport GMBH was formed</a:t>
            </a:r>
          </a:p>
        </p:txBody>
      </p:sp>
      <p:pic>
        <p:nvPicPr>
          <p:cNvPr id="4" name="Picture 4">
            <a:extLst>
              <a:ext uri="{FF2B5EF4-FFF2-40B4-BE49-F238E27FC236}">
                <a16:creationId xmlns:a16="http://schemas.microsoft.com/office/drawing/2014/main" id="{30B02A1D-2A28-5CF7-B653-059C02CA6627}"/>
              </a:ext>
            </a:extLst>
          </p:cNvPr>
          <p:cNvPicPr>
            <a:picLocks noChangeAspect="1"/>
          </p:cNvPicPr>
          <p:nvPr/>
        </p:nvPicPr>
        <p:blipFill>
          <a:blip r:embed="rId2"/>
          <a:stretch>
            <a:fillRect/>
          </a:stretch>
        </p:blipFill>
        <p:spPr>
          <a:xfrm>
            <a:off x="506939" y="1434861"/>
            <a:ext cx="11122301" cy="4419599"/>
          </a:xfrm>
          <a:prstGeom prst="rect">
            <a:avLst/>
          </a:prstGeom>
        </p:spPr>
      </p:pic>
    </p:spTree>
    <p:extLst>
      <p:ext uri="{BB962C8B-B14F-4D97-AF65-F5344CB8AC3E}">
        <p14:creationId xmlns:p14="http://schemas.microsoft.com/office/powerpoint/2010/main" val="2118727069"/>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6C9718-F3DA-4CFF-8E32-26417391C8EF}"/>
              </a:ext>
            </a:extLst>
          </p:cNvPr>
          <p:cNvSpPr>
            <a:spLocks noGrp="1"/>
          </p:cNvSpPr>
          <p:nvPr>
            <p:ph type="sldNum" sz="quarter" idx="13"/>
          </p:nvPr>
        </p:nvSpPr>
        <p:spPr/>
        <p:txBody>
          <a:bodyPr/>
          <a:lstStyle/>
          <a:p>
            <a:fld id="{12342C3A-DD85-7843-B416-BD52AB030D59}" type="slidenum">
              <a:rPr lang="en-US" dirty="0" smtClean="0"/>
              <a:pPr/>
              <a:t>130</a:t>
            </a:fld>
            <a:endParaRPr lang="en-US"/>
          </a:p>
        </p:txBody>
      </p:sp>
      <p:sp>
        <p:nvSpPr>
          <p:cNvPr id="7" name="Title 6">
            <a:extLst>
              <a:ext uri="{FF2B5EF4-FFF2-40B4-BE49-F238E27FC236}">
                <a16:creationId xmlns:a16="http://schemas.microsoft.com/office/drawing/2014/main" id="{4659184B-0D73-4DAF-B714-A93FD5CCF245}"/>
              </a:ext>
            </a:extLst>
          </p:cNvPr>
          <p:cNvSpPr>
            <a:spLocks noGrp="1"/>
          </p:cNvSpPr>
          <p:nvPr>
            <p:ph type="title"/>
          </p:nvPr>
        </p:nvSpPr>
        <p:spPr>
          <a:xfrm>
            <a:off x="442336" y="230382"/>
            <a:ext cx="9735251" cy="535723"/>
          </a:xfrm>
        </p:spPr>
        <p:txBody>
          <a:bodyPr/>
          <a:lstStyle/>
          <a:p>
            <a:r>
              <a:rPr lang="en-IN"/>
              <a:t>BMW Financials (Group Wise Profit Indicator)</a:t>
            </a:r>
          </a:p>
        </p:txBody>
      </p:sp>
      <p:pic>
        <p:nvPicPr>
          <p:cNvPr id="6" name="Picture 5" descr="A picture containing graphical user interface&#10;&#10;Description automatically generated">
            <a:extLst>
              <a:ext uri="{FF2B5EF4-FFF2-40B4-BE49-F238E27FC236}">
                <a16:creationId xmlns:a16="http://schemas.microsoft.com/office/drawing/2014/main" id="{104F7F2B-1FE9-4DDD-BB1A-14FB3D127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304" y="1042637"/>
            <a:ext cx="8876217" cy="5317120"/>
          </a:xfrm>
          <a:prstGeom prst="rect">
            <a:avLst/>
          </a:prstGeom>
        </p:spPr>
      </p:pic>
    </p:spTree>
    <p:extLst>
      <p:ext uri="{BB962C8B-B14F-4D97-AF65-F5344CB8AC3E}">
        <p14:creationId xmlns:p14="http://schemas.microsoft.com/office/powerpoint/2010/main" val="38124274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BBBB03-302E-47C0-962B-53DC0F1C6C21}"/>
              </a:ext>
            </a:extLst>
          </p:cNvPr>
          <p:cNvSpPr>
            <a:spLocks noGrp="1"/>
          </p:cNvSpPr>
          <p:nvPr>
            <p:ph type="sldNum" sz="quarter" idx="13"/>
          </p:nvPr>
        </p:nvSpPr>
        <p:spPr/>
        <p:txBody>
          <a:bodyPr/>
          <a:lstStyle/>
          <a:p>
            <a:fld id="{12342C3A-DD85-7843-B416-BD52AB030D59}" type="slidenum">
              <a:rPr lang="en-US" dirty="0" smtClean="0"/>
              <a:pPr/>
              <a:t>131</a:t>
            </a:fld>
            <a:endParaRPr lang="en-US"/>
          </a:p>
        </p:txBody>
      </p:sp>
      <p:sp>
        <p:nvSpPr>
          <p:cNvPr id="4" name="Title 3">
            <a:extLst>
              <a:ext uri="{FF2B5EF4-FFF2-40B4-BE49-F238E27FC236}">
                <a16:creationId xmlns:a16="http://schemas.microsoft.com/office/drawing/2014/main" id="{44A0D58B-EB4F-4EE9-B07C-DB269A981F05}"/>
              </a:ext>
            </a:extLst>
          </p:cNvPr>
          <p:cNvSpPr>
            <a:spLocks noGrp="1"/>
          </p:cNvSpPr>
          <p:nvPr>
            <p:ph type="title"/>
          </p:nvPr>
        </p:nvSpPr>
        <p:spPr/>
        <p:txBody>
          <a:bodyPr/>
          <a:lstStyle/>
          <a:p>
            <a:r>
              <a:rPr lang="en-IN"/>
              <a:t>Traditional Measures</a:t>
            </a:r>
          </a:p>
        </p:txBody>
      </p:sp>
      <p:graphicFrame>
        <p:nvGraphicFramePr>
          <p:cNvPr id="5" name="Table 5">
            <a:extLst>
              <a:ext uri="{FF2B5EF4-FFF2-40B4-BE49-F238E27FC236}">
                <a16:creationId xmlns:a16="http://schemas.microsoft.com/office/drawing/2014/main" id="{E76DAAD7-1232-425C-B9EE-FACA4C27F2FA}"/>
              </a:ext>
            </a:extLst>
          </p:cNvPr>
          <p:cNvGraphicFramePr>
            <a:graphicFrameLocks noGrp="1"/>
          </p:cNvGraphicFramePr>
          <p:nvPr>
            <p:extLst>
              <p:ext uri="{D42A27DB-BD31-4B8C-83A1-F6EECF244321}">
                <p14:modId xmlns:p14="http://schemas.microsoft.com/office/powerpoint/2010/main" val="4048618108"/>
              </p:ext>
            </p:extLst>
          </p:nvPr>
        </p:nvGraphicFramePr>
        <p:xfrm>
          <a:off x="2031471" y="2131398"/>
          <a:ext cx="8125881" cy="2595201"/>
        </p:xfrm>
        <a:graphic>
          <a:graphicData uri="http://schemas.openxmlformats.org/drawingml/2006/table">
            <a:tbl>
              <a:tblPr firstRow="1" firstCol="1" bandRow="1">
                <a:tableStyleId>{125E5076-3810-47DD-B79F-674D7AD40C01}</a:tableStyleId>
              </a:tblPr>
              <a:tblGrid>
                <a:gridCol w="2708627">
                  <a:extLst>
                    <a:ext uri="{9D8B030D-6E8A-4147-A177-3AD203B41FA5}">
                      <a16:colId xmlns:a16="http://schemas.microsoft.com/office/drawing/2014/main" val="1680752442"/>
                    </a:ext>
                  </a:extLst>
                </a:gridCol>
                <a:gridCol w="2708627">
                  <a:extLst>
                    <a:ext uri="{9D8B030D-6E8A-4147-A177-3AD203B41FA5}">
                      <a16:colId xmlns:a16="http://schemas.microsoft.com/office/drawing/2014/main" val="1975449293"/>
                    </a:ext>
                  </a:extLst>
                </a:gridCol>
                <a:gridCol w="2708627">
                  <a:extLst>
                    <a:ext uri="{9D8B030D-6E8A-4147-A177-3AD203B41FA5}">
                      <a16:colId xmlns:a16="http://schemas.microsoft.com/office/drawing/2014/main" val="2516744315"/>
                    </a:ext>
                  </a:extLst>
                </a:gridCol>
              </a:tblGrid>
              <a:tr h="370743">
                <a:tc>
                  <a:txBody>
                    <a:bodyPr/>
                    <a:lstStyle/>
                    <a:p>
                      <a:pPr algn="ctr"/>
                      <a:r>
                        <a:rPr lang="en-IN" sz="1800"/>
                        <a:t>Ratio</a:t>
                      </a:r>
                    </a:p>
                  </a:txBody>
                  <a:tcPr marL="91416" marR="91416" marT="45708" marB="45708">
                    <a:lnB w="12700" cap="flat" cmpd="sng" algn="ctr">
                      <a:solidFill>
                        <a:schemeClr val="tx1"/>
                      </a:solidFill>
                      <a:prstDash val="solid"/>
                      <a:round/>
                      <a:headEnd type="none" w="med" len="med"/>
                      <a:tailEnd type="none" w="med" len="med"/>
                    </a:lnB>
                  </a:tcPr>
                </a:tc>
                <a:tc>
                  <a:txBody>
                    <a:bodyPr/>
                    <a:lstStyle/>
                    <a:p>
                      <a:pPr algn="ctr"/>
                      <a:r>
                        <a:rPr lang="en-IN" sz="1800"/>
                        <a:t>Value</a:t>
                      </a:r>
                    </a:p>
                  </a:txBody>
                  <a:tcPr marL="91416" marR="91416" marT="45708" marB="45708">
                    <a:lnB w="12700" cap="flat" cmpd="sng" algn="ctr">
                      <a:solidFill>
                        <a:schemeClr val="tx1"/>
                      </a:solidFill>
                      <a:prstDash val="solid"/>
                      <a:round/>
                      <a:headEnd type="none" w="med" len="med"/>
                      <a:tailEnd type="none" w="med" len="med"/>
                    </a:lnB>
                  </a:tcPr>
                </a:tc>
                <a:tc>
                  <a:txBody>
                    <a:bodyPr/>
                    <a:lstStyle/>
                    <a:p>
                      <a:pPr algn="ctr"/>
                      <a:r>
                        <a:rPr lang="en-IN" sz="1800"/>
                        <a:t>High/Medium/Low</a:t>
                      </a:r>
                    </a:p>
                  </a:txBody>
                  <a:tcPr marL="91416" marR="91416" marT="45708" marB="45708">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671932"/>
                  </a:ext>
                </a:extLst>
              </a:tr>
              <a:tr h="370743">
                <a:tc>
                  <a:txBody>
                    <a:bodyPr/>
                    <a:lstStyle/>
                    <a:p>
                      <a:pPr algn="ctr"/>
                      <a:r>
                        <a:rPr lang="en-IN" sz="1800" b="1"/>
                        <a:t>WCTR</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1.33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Medium</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006651768"/>
                  </a:ext>
                </a:extLst>
              </a:tr>
              <a:tr h="370743">
                <a:tc>
                  <a:txBody>
                    <a:bodyPr/>
                    <a:lstStyle/>
                    <a:p>
                      <a:pPr algn="ctr"/>
                      <a:r>
                        <a:rPr lang="en-IN" sz="1800" b="1"/>
                        <a:t>QR</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0.75</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Low</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309761926"/>
                  </a:ext>
                </a:extLst>
              </a:tr>
              <a:tr h="370743">
                <a:tc>
                  <a:txBody>
                    <a:bodyPr/>
                    <a:lstStyle/>
                    <a:p>
                      <a:pPr algn="ctr"/>
                      <a:r>
                        <a:rPr lang="en-IN" sz="1800" b="1"/>
                        <a:t>EPS</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-5.23</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Low</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65500983"/>
                  </a:ext>
                </a:extLst>
              </a:tr>
              <a:tr h="370743">
                <a:tc>
                  <a:txBody>
                    <a:bodyPr/>
                    <a:lstStyle/>
                    <a:p>
                      <a:pPr algn="ctr"/>
                      <a:r>
                        <a:rPr lang="en-IN" sz="1800" b="1"/>
                        <a:t>P/E</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3.76</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Low</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80571128"/>
                  </a:ext>
                </a:extLst>
              </a:tr>
              <a:tr h="370743">
                <a:tc>
                  <a:txBody>
                    <a:bodyPr/>
                    <a:lstStyle/>
                    <a:p>
                      <a:pPr algn="ctr"/>
                      <a:r>
                        <a:rPr lang="en-IN" sz="1800" b="1"/>
                        <a:t>D/E</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0.47</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Medium</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84501055"/>
                  </a:ext>
                </a:extLst>
              </a:tr>
              <a:tr h="370743">
                <a:tc>
                  <a:txBody>
                    <a:bodyPr/>
                    <a:lstStyle/>
                    <a:p>
                      <a:pPr algn="ctr"/>
                      <a:r>
                        <a:rPr lang="en-IN" sz="1800" b="1"/>
                        <a:t>ROE</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-27.50</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a:t>Low</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891625096"/>
                  </a:ext>
                </a:extLst>
              </a:tr>
            </a:tbl>
          </a:graphicData>
        </a:graphic>
      </p:graphicFrame>
    </p:spTree>
    <p:extLst>
      <p:ext uri="{BB962C8B-B14F-4D97-AF65-F5344CB8AC3E}">
        <p14:creationId xmlns:p14="http://schemas.microsoft.com/office/powerpoint/2010/main" val="21543023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50C73-3678-40D2-90AB-E78F376A2BE6}"/>
              </a:ext>
            </a:extLst>
          </p:cNvPr>
          <p:cNvSpPr>
            <a:spLocks noGrp="1"/>
          </p:cNvSpPr>
          <p:nvPr>
            <p:ph type="sldNum" sz="quarter" idx="13"/>
          </p:nvPr>
        </p:nvSpPr>
        <p:spPr/>
        <p:txBody>
          <a:bodyPr/>
          <a:lstStyle/>
          <a:p>
            <a:fld id="{12342C3A-DD85-7843-B416-BD52AB030D59}" type="slidenum">
              <a:rPr lang="en-US" dirty="0" smtClean="0"/>
              <a:pPr/>
              <a:t>132</a:t>
            </a:fld>
            <a:endParaRPr lang="en-US"/>
          </a:p>
        </p:txBody>
      </p:sp>
      <p:sp>
        <p:nvSpPr>
          <p:cNvPr id="4" name="Title 3">
            <a:extLst>
              <a:ext uri="{FF2B5EF4-FFF2-40B4-BE49-F238E27FC236}">
                <a16:creationId xmlns:a16="http://schemas.microsoft.com/office/drawing/2014/main" id="{216CB1D4-FFA6-4E96-998B-AFC3DCB0D9A2}"/>
              </a:ext>
            </a:extLst>
          </p:cNvPr>
          <p:cNvSpPr>
            <a:spLocks noGrp="1"/>
          </p:cNvSpPr>
          <p:nvPr>
            <p:ph type="title"/>
          </p:nvPr>
        </p:nvSpPr>
        <p:spPr/>
        <p:txBody>
          <a:bodyPr/>
          <a:lstStyle/>
          <a:p>
            <a:r>
              <a:rPr lang="en-IN"/>
              <a:t>New Metrics</a:t>
            </a:r>
          </a:p>
        </p:txBody>
      </p:sp>
      <p:graphicFrame>
        <p:nvGraphicFramePr>
          <p:cNvPr id="5" name="Diagram 4">
            <a:extLst>
              <a:ext uri="{FF2B5EF4-FFF2-40B4-BE49-F238E27FC236}">
                <a16:creationId xmlns:a16="http://schemas.microsoft.com/office/drawing/2014/main" id="{A5C6780A-58E3-4039-85EC-8879B9A754C4}"/>
              </a:ext>
            </a:extLst>
          </p:cNvPr>
          <p:cNvGraphicFramePr/>
          <p:nvPr>
            <p:extLst>
              <p:ext uri="{D42A27DB-BD31-4B8C-83A1-F6EECF244321}">
                <p14:modId xmlns:p14="http://schemas.microsoft.com/office/powerpoint/2010/main" val="2333102268"/>
              </p:ext>
            </p:extLst>
          </p:nvPr>
        </p:nvGraphicFramePr>
        <p:xfrm>
          <a:off x="1226787" y="687001"/>
          <a:ext cx="9735251"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52208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4"/>
          </p:nvPr>
        </p:nvSpPr>
        <p:spPr/>
        <p:txBody>
          <a:bodyPr/>
          <a:lstStyle/>
          <a:p>
            <a:fld id="{12342C3A-DD85-7843-B416-BD52AB030D59}" type="slidenum">
              <a:rPr lang="en-US" dirty="0" smtClean="0"/>
              <a:pPr/>
              <a:t>133</a:t>
            </a:fld>
            <a:endParaRPr lang="en-US"/>
          </a:p>
        </p:txBody>
      </p:sp>
      <p:sp>
        <p:nvSpPr>
          <p:cNvPr id="6" name="Title 5">
            <a:extLst>
              <a:ext uri="{FF2B5EF4-FFF2-40B4-BE49-F238E27FC236}">
                <a16:creationId xmlns:a16="http://schemas.microsoft.com/office/drawing/2014/main" id="{98FB60C8-7357-F84B-A5C0-88FF02DC2053}"/>
              </a:ext>
            </a:extLst>
          </p:cNvPr>
          <p:cNvSpPr>
            <a:spLocks noGrp="1"/>
          </p:cNvSpPr>
          <p:nvPr>
            <p:ph type="title"/>
          </p:nvPr>
        </p:nvSpPr>
        <p:spPr/>
        <p:txBody>
          <a:bodyPr/>
          <a:lstStyle/>
          <a:p>
            <a:r>
              <a:rPr lang="en-US"/>
              <a:t>Balance Scorecard</a:t>
            </a:r>
          </a:p>
        </p:txBody>
      </p:sp>
      <p:graphicFrame>
        <p:nvGraphicFramePr>
          <p:cNvPr id="5" name="Diagram 4">
            <a:extLst>
              <a:ext uri="{FF2B5EF4-FFF2-40B4-BE49-F238E27FC236}">
                <a16:creationId xmlns:a16="http://schemas.microsoft.com/office/drawing/2014/main" id="{0DD44DF7-05BD-0D4D-BC4E-D51BEDF2F5BD}"/>
              </a:ext>
            </a:extLst>
          </p:cNvPr>
          <p:cNvGraphicFramePr/>
          <p:nvPr>
            <p:extLst>
              <p:ext uri="{D42A27DB-BD31-4B8C-83A1-F6EECF244321}">
                <p14:modId xmlns:p14="http://schemas.microsoft.com/office/powerpoint/2010/main" val="3272080398"/>
              </p:ext>
            </p:extLst>
          </p:nvPr>
        </p:nvGraphicFramePr>
        <p:xfrm>
          <a:off x="101466" y="940255"/>
          <a:ext cx="11985892" cy="5372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9393061"/>
      </p:ext>
    </p:extLst>
  </p:cSld>
  <p:clrMapOvr>
    <a:masterClrMapping/>
  </p:clrMapOvr>
  <p:transition spd="slow">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application&#10;&#10;Description automatically generated">
            <a:extLst>
              <a:ext uri="{FF2B5EF4-FFF2-40B4-BE49-F238E27FC236}">
                <a16:creationId xmlns:a16="http://schemas.microsoft.com/office/drawing/2014/main" id="{D0339677-556B-4CDC-BD93-013BFFDDF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939" y="153202"/>
            <a:ext cx="6668102" cy="6306950"/>
          </a:xfrm>
          <a:prstGeom prst="rect">
            <a:avLst/>
          </a:prstGeom>
        </p:spPr>
      </p:pic>
    </p:spTree>
    <p:extLst>
      <p:ext uri="{BB962C8B-B14F-4D97-AF65-F5344CB8AC3E}">
        <p14:creationId xmlns:p14="http://schemas.microsoft.com/office/powerpoint/2010/main" val="17933690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9F5192-78D9-4083-9BA7-3DC964595DA4}"/>
              </a:ext>
            </a:extLst>
          </p:cNvPr>
          <p:cNvSpPr>
            <a:spLocks noGrp="1"/>
          </p:cNvSpPr>
          <p:nvPr>
            <p:ph type="sldNum" sz="quarter" idx="13"/>
          </p:nvPr>
        </p:nvSpPr>
        <p:spPr/>
        <p:txBody>
          <a:bodyPr/>
          <a:lstStyle/>
          <a:p>
            <a:fld id="{12342C3A-DD85-7843-B416-BD52AB030D59}" type="slidenum">
              <a:rPr lang="en-US" dirty="0" smtClean="0"/>
              <a:pPr/>
              <a:t>135</a:t>
            </a:fld>
            <a:endParaRPr lang="en-US"/>
          </a:p>
        </p:txBody>
      </p:sp>
      <p:sp>
        <p:nvSpPr>
          <p:cNvPr id="7" name="Title 6">
            <a:extLst>
              <a:ext uri="{FF2B5EF4-FFF2-40B4-BE49-F238E27FC236}">
                <a16:creationId xmlns:a16="http://schemas.microsoft.com/office/drawing/2014/main" id="{1132F8DE-C68B-4CD6-A04C-F678AF62F25E}"/>
              </a:ext>
            </a:extLst>
          </p:cNvPr>
          <p:cNvSpPr>
            <a:spLocks noGrp="1"/>
          </p:cNvSpPr>
          <p:nvPr>
            <p:ph type="title"/>
          </p:nvPr>
        </p:nvSpPr>
        <p:spPr/>
        <p:txBody>
          <a:bodyPr/>
          <a:lstStyle/>
          <a:p>
            <a:r>
              <a:rPr lang="en-IN"/>
              <a:t>Value Measurement</a:t>
            </a:r>
          </a:p>
        </p:txBody>
      </p:sp>
      <p:pic>
        <p:nvPicPr>
          <p:cNvPr id="10" name="Picture 9" descr="Diagram&#10;&#10;Description automatically generated">
            <a:extLst>
              <a:ext uri="{FF2B5EF4-FFF2-40B4-BE49-F238E27FC236}">
                <a16:creationId xmlns:a16="http://schemas.microsoft.com/office/drawing/2014/main" id="{35117161-7296-4185-8DDE-E688956DD387}"/>
              </a:ext>
            </a:extLst>
          </p:cNvPr>
          <p:cNvPicPr>
            <a:picLocks noChangeAspect="1"/>
          </p:cNvPicPr>
          <p:nvPr/>
        </p:nvPicPr>
        <p:blipFill rotWithShape="1">
          <a:blip r:embed="rId2">
            <a:extLst>
              <a:ext uri="{28A0092B-C50C-407E-A947-70E740481C1C}">
                <a14:useLocalDpi xmlns:a14="http://schemas.microsoft.com/office/drawing/2010/main" val="0"/>
              </a:ext>
            </a:extLst>
          </a:blip>
          <a:srcRect l="3685" r="1243" b="9528"/>
          <a:stretch/>
        </p:blipFill>
        <p:spPr>
          <a:xfrm>
            <a:off x="0" y="1506301"/>
            <a:ext cx="7806895" cy="3521245"/>
          </a:xfrm>
          <a:prstGeom prst="rect">
            <a:avLst/>
          </a:prstGeom>
        </p:spPr>
      </p:pic>
      <p:pic>
        <p:nvPicPr>
          <p:cNvPr id="11" name="Picture 10" descr="Text&#10;&#10;Description automatically generated">
            <a:extLst>
              <a:ext uri="{FF2B5EF4-FFF2-40B4-BE49-F238E27FC236}">
                <a16:creationId xmlns:a16="http://schemas.microsoft.com/office/drawing/2014/main" id="{958C557F-C4AD-408E-ABAC-36DADF9EA5F8}"/>
              </a:ext>
            </a:extLst>
          </p:cNvPr>
          <p:cNvPicPr>
            <a:picLocks noChangeAspect="1"/>
          </p:cNvPicPr>
          <p:nvPr/>
        </p:nvPicPr>
        <p:blipFill rotWithShape="1">
          <a:blip r:embed="rId3">
            <a:extLst>
              <a:ext uri="{28A0092B-C50C-407E-A947-70E740481C1C}">
                <a14:useLocalDpi xmlns:a14="http://schemas.microsoft.com/office/drawing/2010/main" val="0"/>
              </a:ext>
            </a:extLst>
          </a:blip>
          <a:srcRect l="4455" r="6402" b="6537"/>
          <a:stretch/>
        </p:blipFill>
        <p:spPr>
          <a:xfrm>
            <a:off x="7895796" y="1111762"/>
            <a:ext cx="4284119" cy="4634476"/>
          </a:xfrm>
          <a:prstGeom prst="rect">
            <a:avLst/>
          </a:prstGeom>
        </p:spPr>
      </p:pic>
    </p:spTree>
    <p:extLst>
      <p:ext uri="{BB962C8B-B14F-4D97-AF65-F5344CB8AC3E}">
        <p14:creationId xmlns:p14="http://schemas.microsoft.com/office/powerpoint/2010/main" val="17869487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DED216-19B4-46F1-9A80-5D88917C9955}"/>
              </a:ext>
            </a:extLst>
          </p:cNvPr>
          <p:cNvSpPr>
            <a:spLocks noGrp="1"/>
          </p:cNvSpPr>
          <p:nvPr>
            <p:ph type="sldNum" sz="quarter" idx="13"/>
          </p:nvPr>
        </p:nvSpPr>
        <p:spPr/>
        <p:txBody>
          <a:bodyPr/>
          <a:lstStyle/>
          <a:p>
            <a:fld id="{12342C3A-DD85-7843-B416-BD52AB030D59}" type="slidenum">
              <a:rPr lang="en-US" dirty="0" smtClean="0"/>
              <a:pPr/>
              <a:t>136</a:t>
            </a:fld>
            <a:endParaRPr lang="en-US"/>
          </a:p>
        </p:txBody>
      </p:sp>
      <p:sp>
        <p:nvSpPr>
          <p:cNvPr id="4" name="Title 3">
            <a:extLst>
              <a:ext uri="{FF2B5EF4-FFF2-40B4-BE49-F238E27FC236}">
                <a16:creationId xmlns:a16="http://schemas.microsoft.com/office/drawing/2014/main" id="{F02F49C2-FE82-4EEC-A4FC-457C57E5A981}"/>
              </a:ext>
            </a:extLst>
          </p:cNvPr>
          <p:cNvSpPr>
            <a:spLocks noGrp="1"/>
          </p:cNvSpPr>
          <p:nvPr>
            <p:ph type="title"/>
          </p:nvPr>
        </p:nvSpPr>
        <p:spPr/>
        <p:txBody>
          <a:bodyPr/>
          <a:lstStyle/>
          <a:p>
            <a:r>
              <a:rPr lang="en-IN"/>
              <a:t>Value Measurement</a:t>
            </a:r>
          </a:p>
        </p:txBody>
      </p:sp>
      <p:pic>
        <p:nvPicPr>
          <p:cNvPr id="10" name="Picture 9" descr="Table&#10;&#10;Description automatically generated">
            <a:extLst>
              <a:ext uri="{FF2B5EF4-FFF2-40B4-BE49-F238E27FC236}">
                <a16:creationId xmlns:a16="http://schemas.microsoft.com/office/drawing/2014/main" id="{EACD1529-DC46-4836-972A-88ADD502A370}"/>
              </a:ext>
            </a:extLst>
          </p:cNvPr>
          <p:cNvPicPr>
            <a:picLocks noChangeAspect="1"/>
          </p:cNvPicPr>
          <p:nvPr/>
        </p:nvPicPr>
        <p:blipFill rotWithShape="1">
          <a:blip r:embed="rId2">
            <a:extLst>
              <a:ext uri="{28A0092B-C50C-407E-A947-70E740481C1C}">
                <a14:useLocalDpi xmlns:a14="http://schemas.microsoft.com/office/drawing/2010/main" val="0"/>
              </a:ext>
            </a:extLst>
          </a:blip>
          <a:srcRect t="10104"/>
          <a:stretch/>
        </p:blipFill>
        <p:spPr>
          <a:xfrm>
            <a:off x="-9996" y="1019683"/>
            <a:ext cx="12198821" cy="4818634"/>
          </a:xfrm>
          <a:prstGeom prst="rect">
            <a:avLst/>
          </a:prstGeom>
        </p:spPr>
      </p:pic>
    </p:spTree>
    <p:extLst>
      <p:ext uri="{BB962C8B-B14F-4D97-AF65-F5344CB8AC3E}">
        <p14:creationId xmlns:p14="http://schemas.microsoft.com/office/powerpoint/2010/main" val="9841299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9EEC4D-30BE-46D3-A6E5-5ADF4919F25B}"/>
              </a:ext>
            </a:extLst>
          </p:cNvPr>
          <p:cNvSpPr>
            <a:spLocks noGrp="1"/>
          </p:cNvSpPr>
          <p:nvPr>
            <p:ph type="sldNum" sz="quarter" idx="13"/>
          </p:nvPr>
        </p:nvSpPr>
        <p:spPr/>
        <p:txBody>
          <a:bodyPr/>
          <a:lstStyle/>
          <a:p>
            <a:fld id="{12342C3A-DD85-7843-B416-BD52AB030D59}" type="slidenum">
              <a:rPr lang="en-US" dirty="0" smtClean="0"/>
              <a:pPr/>
              <a:t>137</a:t>
            </a:fld>
            <a:endParaRPr lang="en-US"/>
          </a:p>
        </p:txBody>
      </p:sp>
      <p:sp>
        <p:nvSpPr>
          <p:cNvPr id="4" name="Title 3">
            <a:extLst>
              <a:ext uri="{FF2B5EF4-FFF2-40B4-BE49-F238E27FC236}">
                <a16:creationId xmlns:a16="http://schemas.microsoft.com/office/drawing/2014/main" id="{E23F9047-FF7A-4A78-B449-D9B7203156DF}"/>
              </a:ext>
            </a:extLst>
          </p:cNvPr>
          <p:cNvSpPr>
            <a:spLocks noGrp="1"/>
          </p:cNvSpPr>
          <p:nvPr>
            <p:ph type="title"/>
          </p:nvPr>
        </p:nvSpPr>
        <p:spPr/>
        <p:txBody>
          <a:bodyPr/>
          <a:lstStyle/>
          <a:p>
            <a:r>
              <a:rPr lang="en-IN"/>
              <a:t>Further Analysis</a:t>
            </a:r>
          </a:p>
        </p:txBody>
      </p:sp>
      <p:pic>
        <p:nvPicPr>
          <p:cNvPr id="10" name="Picture 9" descr="Chart, bar chart&#10;&#10;Description automatically generated">
            <a:extLst>
              <a:ext uri="{FF2B5EF4-FFF2-40B4-BE49-F238E27FC236}">
                <a16:creationId xmlns:a16="http://schemas.microsoft.com/office/drawing/2014/main" id="{2AF8DED9-67D0-4339-9CA0-BE4203278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2" y="1285404"/>
            <a:ext cx="6254716" cy="4822915"/>
          </a:xfrm>
          <a:prstGeom prst="rect">
            <a:avLst/>
          </a:prstGeom>
        </p:spPr>
      </p:pic>
      <p:pic>
        <p:nvPicPr>
          <p:cNvPr id="16" name="Picture 15" descr="Chart, table&#10;&#10;Description automatically generated">
            <a:extLst>
              <a:ext uri="{FF2B5EF4-FFF2-40B4-BE49-F238E27FC236}">
                <a16:creationId xmlns:a16="http://schemas.microsoft.com/office/drawing/2014/main" id="{DBE001ED-C7AE-4CBA-928C-AFE043FE8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54863"/>
            <a:ext cx="6094413" cy="5483999"/>
          </a:xfrm>
          <a:prstGeom prst="rect">
            <a:avLst/>
          </a:prstGeom>
        </p:spPr>
      </p:pic>
    </p:spTree>
    <p:extLst>
      <p:ext uri="{BB962C8B-B14F-4D97-AF65-F5344CB8AC3E}">
        <p14:creationId xmlns:p14="http://schemas.microsoft.com/office/powerpoint/2010/main" val="387451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7A485C-D686-4E7D-A605-38BF03C73098}"/>
              </a:ext>
            </a:extLst>
          </p:cNvPr>
          <p:cNvSpPr>
            <a:spLocks noGrp="1"/>
          </p:cNvSpPr>
          <p:nvPr>
            <p:ph type="sldNum" sz="quarter" idx="13"/>
          </p:nvPr>
        </p:nvSpPr>
        <p:spPr/>
        <p:txBody>
          <a:bodyPr/>
          <a:lstStyle/>
          <a:p>
            <a:fld id="{12342C3A-DD85-7843-B416-BD52AB030D59}" type="slidenum">
              <a:rPr lang="en-US" dirty="0" smtClean="0"/>
              <a:pPr/>
              <a:t>138</a:t>
            </a:fld>
            <a:endParaRPr lang="en-US"/>
          </a:p>
        </p:txBody>
      </p:sp>
      <p:sp>
        <p:nvSpPr>
          <p:cNvPr id="4" name="Title 3">
            <a:extLst>
              <a:ext uri="{FF2B5EF4-FFF2-40B4-BE49-F238E27FC236}">
                <a16:creationId xmlns:a16="http://schemas.microsoft.com/office/drawing/2014/main" id="{561E001D-8E78-4FB8-814A-CD24C105F75A}"/>
              </a:ext>
            </a:extLst>
          </p:cNvPr>
          <p:cNvSpPr>
            <a:spLocks noGrp="1"/>
          </p:cNvSpPr>
          <p:nvPr>
            <p:ph type="title"/>
          </p:nvPr>
        </p:nvSpPr>
        <p:spPr/>
        <p:txBody>
          <a:bodyPr/>
          <a:lstStyle/>
          <a:p>
            <a:r>
              <a:rPr lang="en-IN"/>
              <a:t>Further Analysis</a:t>
            </a:r>
          </a:p>
        </p:txBody>
      </p:sp>
      <p:pic>
        <p:nvPicPr>
          <p:cNvPr id="5" name="Picture 4">
            <a:extLst>
              <a:ext uri="{FF2B5EF4-FFF2-40B4-BE49-F238E27FC236}">
                <a16:creationId xmlns:a16="http://schemas.microsoft.com/office/drawing/2014/main" id="{54C20E8C-429B-4541-81BA-480E7C4AF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9094"/>
            <a:ext cx="6392728" cy="4749797"/>
          </a:xfrm>
          <a:prstGeom prst="rect">
            <a:avLst/>
          </a:prstGeom>
        </p:spPr>
      </p:pic>
      <p:pic>
        <p:nvPicPr>
          <p:cNvPr id="6" name="Picture 5" descr="Chart, bar chart&#10;&#10;Description automatically generated">
            <a:extLst>
              <a:ext uri="{FF2B5EF4-FFF2-40B4-BE49-F238E27FC236}">
                <a16:creationId xmlns:a16="http://schemas.microsoft.com/office/drawing/2014/main" id="{66E733FD-4169-4A92-BD7B-671D7ABF8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467" y="1259094"/>
            <a:ext cx="6290357" cy="4749797"/>
          </a:xfrm>
          <a:prstGeom prst="rect">
            <a:avLst/>
          </a:prstGeom>
        </p:spPr>
      </p:pic>
    </p:spTree>
    <p:extLst>
      <p:ext uri="{BB962C8B-B14F-4D97-AF65-F5344CB8AC3E}">
        <p14:creationId xmlns:p14="http://schemas.microsoft.com/office/powerpoint/2010/main" val="29643886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2101C3-3C00-4AFF-8E5D-EBDA3B1BB84E}"/>
              </a:ext>
            </a:extLst>
          </p:cNvPr>
          <p:cNvSpPr>
            <a:spLocks noGrp="1"/>
          </p:cNvSpPr>
          <p:nvPr>
            <p:ph type="sldNum" sz="quarter" idx="13"/>
          </p:nvPr>
        </p:nvSpPr>
        <p:spPr/>
        <p:txBody>
          <a:bodyPr/>
          <a:lstStyle/>
          <a:p>
            <a:fld id="{12342C3A-DD85-7843-B416-BD52AB030D59}" type="slidenum">
              <a:rPr lang="en-US" dirty="0" smtClean="0"/>
              <a:pPr/>
              <a:t>139</a:t>
            </a:fld>
            <a:endParaRPr lang="en-US"/>
          </a:p>
        </p:txBody>
      </p:sp>
      <p:sp>
        <p:nvSpPr>
          <p:cNvPr id="4" name="Title 3">
            <a:extLst>
              <a:ext uri="{FF2B5EF4-FFF2-40B4-BE49-F238E27FC236}">
                <a16:creationId xmlns:a16="http://schemas.microsoft.com/office/drawing/2014/main" id="{7B9685F1-51BD-409F-83F4-E4F8673D166F}"/>
              </a:ext>
            </a:extLst>
          </p:cNvPr>
          <p:cNvSpPr>
            <a:spLocks noGrp="1"/>
          </p:cNvSpPr>
          <p:nvPr>
            <p:ph type="title"/>
          </p:nvPr>
        </p:nvSpPr>
        <p:spPr/>
        <p:txBody>
          <a:bodyPr/>
          <a:lstStyle/>
          <a:p>
            <a:r>
              <a:rPr lang="en-IN"/>
              <a:t>Further Analysis</a:t>
            </a:r>
          </a:p>
        </p:txBody>
      </p:sp>
      <p:pic>
        <p:nvPicPr>
          <p:cNvPr id="5" name="Picture 4" descr="Chart, bar chart&#10;&#10;Description automatically generated">
            <a:extLst>
              <a:ext uri="{FF2B5EF4-FFF2-40B4-BE49-F238E27FC236}">
                <a16:creationId xmlns:a16="http://schemas.microsoft.com/office/drawing/2014/main" id="{6D97E3D3-2715-4EC2-8B0F-BC0994645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35518"/>
            <a:ext cx="6078365" cy="4516226"/>
          </a:xfrm>
          <a:prstGeom prst="rect">
            <a:avLst/>
          </a:prstGeom>
        </p:spPr>
      </p:pic>
      <p:pic>
        <p:nvPicPr>
          <p:cNvPr id="6" name="Picture 5" descr="Chart, bar chart&#10;&#10;Description automatically generated">
            <a:extLst>
              <a:ext uri="{FF2B5EF4-FFF2-40B4-BE49-F238E27FC236}">
                <a16:creationId xmlns:a16="http://schemas.microsoft.com/office/drawing/2014/main" id="{84F14DDE-AADB-46C2-BAF6-09CE4FCD7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1335518"/>
            <a:ext cx="6078365" cy="4516226"/>
          </a:xfrm>
          <a:prstGeom prst="rect">
            <a:avLst/>
          </a:prstGeom>
        </p:spPr>
      </p:pic>
    </p:spTree>
    <p:extLst>
      <p:ext uri="{BB962C8B-B14F-4D97-AF65-F5344CB8AC3E}">
        <p14:creationId xmlns:p14="http://schemas.microsoft.com/office/powerpoint/2010/main" val="3155263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14</a:t>
            </a:fld>
            <a:endParaRPr lang="en-US"/>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a:xfrm>
            <a:off x="302605" y="418354"/>
            <a:ext cx="10928261" cy="938428"/>
          </a:xfrm>
        </p:spPr>
        <p:txBody>
          <a:bodyPr lIns="91440" tIns="45720" rIns="91440" bIns="45720" anchor="t"/>
          <a:lstStyle/>
          <a:p>
            <a:r>
              <a:rPr lang="en-US"/>
              <a:t>1994 - BMW is launched in USA</a:t>
            </a:r>
          </a:p>
        </p:txBody>
      </p:sp>
      <p:pic>
        <p:nvPicPr>
          <p:cNvPr id="2" name="Picture 4" descr="A picture containing person, indoor&#10;&#10;Description automatically generated">
            <a:extLst>
              <a:ext uri="{FF2B5EF4-FFF2-40B4-BE49-F238E27FC236}">
                <a16:creationId xmlns:a16="http://schemas.microsoft.com/office/drawing/2014/main" id="{8672C4A1-AC94-70A4-EECF-E1AA5A7A5E21}"/>
              </a:ext>
            </a:extLst>
          </p:cNvPr>
          <p:cNvPicPr>
            <a:picLocks noChangeAspect="1"/>
          </p:cNvPicPr>
          <p:nvPr/>
        </p:nvPicPr>
        <p:blipFill>
          <a:blip r:embed="rId2"/>
          <a:stretch>
            <a:fillRect/>
          </a:stretch>
        </p:blipFill>
        <p:spPr>
          <a:xfrm>
            <a:off x="506939" y="1047751"/>
            <a:ext cx="10461118" cy="5165065"/>
          </a:xfrm>
          <a:prstGeom prst="rect">
            <a:avLst/>
          </a:prstGeom>
        </p:spPr>
      </p:pic>
    </p:spTree>
    <p:extLst>
      <p:ext uri="{BB962C8B-B14F-4D97-AF65-F5344CB8AC3E}">
        <p14:creationId xmlns:p14="http://schemas.microsoft.com/office/powerpoint/2010/main" val="2376057220"/>
      </p:ext>
    </p:extLst>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4"/>
          </p:nvPr>
        </p:nvSpPr>
        <p:spPr/>
        <p:txBody>
          <a:bodyPr/>
          <a:lstStyle/>
          <a:p>
            <a:fld id="{12342C3A-DD85-7843-B416-BD52AB030D59}" type="slidenum">
              <a:rPr lang="en-US" dirty="0" smtClean="0"/>
              <a:pPr/>
              <a:t>140</a:t>
            </a:fld>
            <a:endParaRPr lang="en-US"/>
          </a:p>
        </p:txBody>
      </p:sp>
      <p:sp>
        <p:nvSpPr>
          <p:cNvPr id="6" name="Title 5">
            <a:extLst>
              <a:ext uri="{FF2B5EF4-FFF2-40B4-BE49-F238E27FC236}">
                <a16:creationId xmlns:a16="http://schemas.microsoft.com/office/drawing/2014/main" id="{98FB60C8-7357-F84B-A5C0-88FF02DC2053}"/>
              </a:ext>
            </a:extLst>
          </p:cNvPr>
          <p:cNvSpPr>
            <a:spLocks noGrp="1"/>
          </p:cNvSpPr>
          <p:nvPr>
            <p:ph type="title"/>
          </p:nvPr>
        </p:nvSpPr>
        <p:spPr/>
        <p:txBody>
          <a:bodyPr/>
          <a:lstStyle/>
          <a:p>
            <a:r>
              <a:rPr lang="en-US"/>
              <a:t>Link between IT metrices and Business</a:t>
            </a:r>
          </a:p>
        </p:txBody>
      </p:sp>
      <p:sp>
        <p:nvSpPr>
          <p:cNvPr id="2" name="Text Placeholder 1">
            <a:extLst>
              <a:ext uri="{FF2B5EF4-FFF2-40B4-BE49-F238E27FC236}">
                <a16:creationId xmlns:a16="http://schemas.microsoft.com/office/drawing/2014/main" id="{710214EB-11A3-FB4D-A456-D3B5EFC9759F}"/>
              </a:ext>
            </a:extLst>
          </p:cNvPr>
          <p:cNvSpPr>
            <a:spLocks noGrp="1"/>
          </p:cNvSpPr>
          <p:nvPr>
            <p:ph type="body" sz="quarter" idx="13"/>
          </p:nvPr>
        </p:nvSpPr>
        <p:spPr/>
        <p:txBody>
          <a:bodyPr/>
          <a:lstStyle/>
          <a:p>
            <a:r>
              <a:rPr lang="en-US"/>
              <a:t>The key to linking IT to business performance creates an environment where everyone understands </a:t>
            </a:r>
          </a:p>
          <a:p>
            <a:r>
              <a:rPr lang="en-US"/>
              <a:t>what measures are important to the business and are accountable for them.</a:t>
            </a:r>
          </a:p>
        </p:txBody>
      </p:sp>
      <p:graphicFrame>
        <p:nvGraphicFramePr>
          <p:cNvPr id="17" name="Diagram 16">
            <a:extLst>
              <a:ext uri="{FF2B5EF4-FFF2-40B4-BE49-F238E27FC236}">
                <a16:creationId xmlns:a16="http://schemas.microsoft.com/office/drawing/2014/main" id="{E861FAEB-6E00-4E1F-80C9-8E592FBEBED1}"/>
              </a:ext>
            </a:extLst>
          </p:cNvPr>
          <p:cNvGraphicFramePr/>
          <p:nvPr/>
        </p:nvGraphicFramePr>
        <p:xfrm>
          <a:off x="978563" y="2209328"/>
          <a:ext cx="10373750" cy="3274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1602144"/>
      </p:ext>
    </p:extLst>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97730D-4385-497C-8999-F2BFC5A6B7A8}"/>
              </a:ext>
            </a:extLst>
          </p:cNvPr>
          <p:cNvSpPr>
            <a:spLocks noGrp="1"/>
          </p:cNvSpPr>
          <p:nvPr>
            <p:ph type="sldNum" sz="quarter" idx="13"/>
          </p:nvPr>
        </p:nvSpPr>
        <p:spPr/>
        <p:txBody>
          <a:bodyPr/>
          <a:lstStyle/>
          <a:p>
            <a:fld id="{12342C3A-DD85-7843-B416-BD52AB030D59}" type="slidenum">
              <a:rPr lang="en-US" dirty="0" smtClean="0"/>
              <a:pPr/>
              <a:t>141</a:t>
            </a:fld>
            <a:endParaRPr lang="en-US"/>
          </a:p>
        </p:txBody>
      </p:sp>
      <p:sp>
        <p:nvSpPr>
          <p:cNvPr id="7" name="Title 6">
            <a:extLst>
              <a:ext uri="{FF2B5EF4-FFF2-40B4-BE49-F238E27FC236}">
                <a16:creationId xmlns:a16="http://schemas.microsoft.com/office/drawing/2014/main" id="{6F89BB23-645D-4073-8D55-2E104B2CB851}"/>
              </a:ext>
            </a:extLst>
          </p:cNvPr>
          <p:cNvSpPr>
            <a:spLocks noGrp="1"/>
          </p:cNvSpPr>
          <p:nvPr>
            <p:ph type="title"/>
          </p:nvPr>
        </p:nvSpPr>
        <p:spPr/>
        <p:txBody>
          <a:bodyPr/>
          <a:lstStyle/>
          <a:p>
            <a:r>
              <a:rPr lang="en-IN"/>
              <a:t>Dashboard</a:t>
            </a:r>
          </a:p>
        </p:txBody>
      </p:sp>
      <p:grpSp>
        <p:nvGrpSpPr>
          <p:cNvPr id="12" name="Group 11">
            <a:extLst>
              <a:ext uri="{FF2B5EF4-FFF2-40B4-BE49-F238E27FC236}">
                <a16:creationId xmlns:a16="http://schemas.microsoft.com/office/drawing/2014/main" id="{55F06ED8-E654-70B9-612A-CD35ECFC353D}"/>
              </a:ext>
            </a:extLst>
          </p:cNvPr>
          <p:cNvGrpSpPr/>
          <p:nvPr/>
        </p:nvGrpSpPr>
        <p:grpSpPr>
          <a:xfrm>
            <a:off x="396822" y="1375939"/>
            <a:ext cx="11393055" cy="5068909"/>
            <a:chOff x="274041" y="1364770"/>
            <a:chExt cx="11393055" cy="5068909"/>
          </a:xfrm>
        </p:grpSpPr>
        <p:pic>
          <p:nvPicPr>
            <p:cNvPr id="10" name="Picture 9" descr="Graphical user interface, application&#10;&#10;Description automatically generated">
              <a:extLst>
                <a:ext uri="{FF2B5EF4-FFF2-40B4-BE49-F238E27FC236}">
                  <a16:creationId xmlns:a16="http://schemas.microsoft.com/office/drawing/2014/main" id="{1EFF3FE2-720C-44DD-94D1-958A18AC269B}"/>
                </a:ext>
              </a:extLst>
            </p:cNvPr>
            <p:cNvPicPr>
              <a:picLocks noChangeAspect="1"/>
            </p:cNvPicPr>
            <p:nvPr/>
          </p:nvPicPr>
          <p:blipFill rotWithShape="1">
            <a:blip r:embed="rId2">
              <a:extLst>
                <a:ext uri="{28A0092B-C50C-407E-A947-70E740481C1C}">
                  <a14:useLocalDpi xmlns:a14="http://schemas.microsoft.com/office/drawing/2010/main" val="0"/>
                </a:ext>
              </a:extLst>
            </a:blip>
            <a:srcRect l="8910" t="3889" r="11137" b="37778"/>
            <a:stretch/>
          </p:blipFill>
          <p:spPr>
            <a:xfrm>
              <a:off x="3741420" y="1364770"/>
              <a:ext cx="7606361" cy="2345536"/>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6E926CEA-69F8-CAB9-7F63-4C9BF703D17F}"/>
                </a:ext>
              </a:extLst>
            </p:cNvPr>
            <p:cNvPicPr>
              <a:picLocks noChangeAspect="1"/>
            </p:cNvPicPr>
            <p:nvPr/>
          </p:nvPicPr>
          <p:blipFill rotWithShape="1">
            <a:blip r:embed="rId3">
              <a:extLst>
                <a:ext uri="{28A0092B-C50C-407E-A947-70E740481C1C}">
                  <a14:useLocalDpi xmlns:a14="http://schemas.microsoft.com/office/drawing/2010/main" val="0"/>
                </a:ext>
              </a:extLst>
            </a:blip>
            <a:srcRect l="9441" t="4589" r="37" b="40989"/>
            <a:stretch/>
          </p:blipFill>
          <p:spPr>
            <a:xfrm>
              <a:off x="3005431" y="3713699"/>
              <a:ext cx="8661665" cy="2515375"/>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AA637860-F15C-AF6C-653B-2D5B60E1A826}"/>
                </a:ext>
              </a:extLst>
            </p:cNvPr>
            <p:cNvPicPr>
              <a:picLocks noChangeAspect="1"/>
            </p:cNvPicPr>
            <p:nvPr/>
          </p:nvPicPr>
          <p:blipFill rotWithShape="1">
            <a:blip r:embed="rId4">
              <a:extLst>
                <a:ext uri="{28A0092B-C50C-407E-A947-70E740481C1C}">
                  <a14:useLocalDpi xmlns:a14="http://schemas.microsoft.com/office/drawing/2010/main" val="0"/>
                </a:ext>
              </a:extLst>
            </a:blip>
            <a:srcRect t="-72" r="64382" b="43544"/>
            <a:stretch/>
          </p:blipFill>
          <p:spPr>
            <a:xfrm>
              <a:off x="298051" y="1365437"/>
              <a:ext cx="2958463" cy="2102821"/>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C29E6419-6A88-75B2-CA4A-75C725CAE902}"/>
                </a:ext>
              </a:extLst>
            </p:cNvPr>
            <p:cNvPicPr>
              <a:picLocks noChangeAspect="1"/>
            </p:cNvPicPr>
            <p:nvPr/>
          </p:nvPicPr>
          <p:blipFill>
            <a:blip r:embed="rId5"/>
            <a:stretch>
              <a:fillRect/>
            </a:stretch>
          </p:blipFill>
          <p:spPr>
            <a:xfrm>
              <a:off x="274041" y="3708120"/>
              <a:ext cx="2741369" cy="2725559"/>
            </a:xfrm>
            <a:prstGeom prst="rect">
              <a:avLst/>
            </a:prstGeom>
          </p:spPr>
        </p:pic>
      </p:grpSp>
    </p:spTree>
    <p:extLst>
      <p:ext uri="{BB962C8B-B14F-4D97-AF65-F5344CB8AC3E}">
        <p14:creationId xmlns:p14="http://schemas.microsoft.com/office/powerpoint/2010/main" val="4415184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CB8E27-B7CD-7644-B6EE-19A78649E565}"/>
              </a:ext>
            </a:extLst>
          </p:cNvPr>
          <p:cNvSpPr>
            <a:spLocks noGrp="1"/>
          </p:cNvSpPr>
          <p:nvPr>
            <p:ph type="body" sz="quarter" idx="13"/>
          </p:nvPr>
        </p:nvSpPr>
        <p:spPr/>
        <p:txBody>
          <a:bodyPr/>
          <a:lstStyle/>
          <a:p>
            <a:r>
              <a:rPr lang="en-US"/>
              <a:t>Issues</a:t>
            </a:r>
          </a:p>
        </p:txBody>
      </p:sp>
    </p:spTree>
    <p:extLst>
      <p:ext uri="{BB962C8B-B14F-4D97-AF65-F5344CB8AC3E}">
        <p14:creationId xmlns:p14="http://schemas.microsoft.com/office/powerpoint/2010/main" val="3179505668"/>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143</a:t>
            </a:fld>
            <a:endParaRPr lang="en-US"/>
          </a:p>
        </p:txBody>
      </p:sp>
      <p:sp>
        <p:nvSpPr>
          <p:cNvPr id="6" name="Title 5">
            <a:extLst>
              <a:ext uri="{FF2B5EF4-FFF2-40B4-BE49-F238E27FC236}">
                <a16:creationId xmlns:a16="http://schemas.microsoft.com/office/drawing/2014/main" id="{2942BE9C-8998-E84D-9585-A37EEAE6BDAC}"/>
              </a:ext>
            </a:extLst>
          </p:cNvPr>
          <p:cNvSpPr>
            <a:spLocks noGrp="1"/>
          </p:cNvSpPr>
          <p:nvPr>
            <p:ph type="title"/>
          </p:nvPr>
        </p:nvSpPr>
        <p:spPr>
          <a:xfrm>
            <a:off x="302605" y="221132"/>
            <a:ext cx="9735251" cy="535863"/>
          </a:xfrm>
        </p:spPr>
        <p:txBody>
          <a:bodyPr/>
          <a:lstStyle/>
          <a:p>
            <a:r>
              <a:rPr lang="en-US">
                <a:cs typeface="Calibri"/>
              </a:rPr>
              <a:t>Government regulations and policies (Political and Legal environment)</a:t>
            </a:r>
            <a:endParaRPr lang="en-US"/>
          </a:p>
        </p:txBody>
      </p:sp>
      <p:sp>
        <p:nvSpPr>
          <p:cNvPr id="20" name="TextBox 19">
            <a:extLst>
              <a:ext uri="{FF2B5EF4-FFF2-40B4-BE49-F238E27FC236}">
                <a16:creationId xmlns:a16="http://schemas.microsoft.com/office/drawing/2014/main" id="{9785949B-1E76-3786-5F7E-69192BA467E7}"/>
              </a:ext>
            </a:extLst>
          </p:cNvPr>
          <p:cNvSpPr txBox="1"/>
          <p:nvPr/>
        </p:nvSpPr>
        <p:spPr>
          <a:xfrm>
            <a:off x="554464" y="1290491"/>
            <a:ext cx="11209258" cy="5122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000">
                <a:cs typeface="Calibri"/>
              </a:rPr>
              <a:t>Global Regulations are expected to be in place for </a:t>
            </a:r>
            <a:r>
              <a:rPr lang="en-US" sz="2000" b="1">
                <a:cs typeface="Calibri"/>
              </a:rPr>
              <a:t>autonomous driving by 2025 </a:t>
            </a:r>
            <a:endParaRPr lang="en-US" sz="2000" b="1">
              <a:ea typeface="+mn-lt"/>
              <a:cs typeface="+mn-lt"/>
            </a:endParaRPr>
          </a:p>
          <a:p>
            <a:pPr marL="285750" indent="-285750">
              <a:lnSpc>
                <a:spcPct val="150000"/>
              </a:lnSpc>
              <a:buFont typeface="Arial"/>
              <a:buChar char="•"/>
            </a:pPr>
            <a:r>
              <a:rPr lang="en-US" sz="2000">
                <a:ea typeface="+mn-lt"/>
                <a:cs typeface="+mn-lt"/>
              </a:rPr>
              <a:t>California's regulations would require new car sales for model year </a:t>
            </a:r>
            <a:r>
              <a:rPr lang="en-US" sz="2000" b="1">
                <a:ea typeface="+mn-lt"/>
                <a:cs typeface="+mn-lt"/>
              </a:rPr>
              <a:t>2026</a:t>
            </a:r>
            <a:r>
              <a:rPr lang="en-US" sz="2000">
                <a:ea typeface="+mn-lt"/>
                <a:cs typeface="+mn-lt"/>
              </a:rPr>
              <a:t> to be </a:t>
            </a:r>
            <a:r>
              <a:rPr lang="en-US" sz="2000" b="1">
                <a:ea typeface="+mn-lt"/>
                <a:cs typeface="+mn-lt"/>
              </a:rPr>
              <a:t>zero-emission vehicle</a:t>
            </a:r>
            <a:r>
              <a:rPr lang="en-US" sz="2000">
                <a:ea typeface="+mn-lt"/>
                <a:cs typeface="+mn-lt"/>
              </a:rPr>
              <a:t> and new </a:t>
            </a:r>
            <a:r>
              <a:rPr lang="en-US" sz="2000" b="1">
                <a:ea typeface="+mn-lt"/>
                <a:cs typeface="+mn-lt"/>
              </a:rPr>
              <a:t>gas car sales to end</a:t>
            </a:r>
            <a:r>
              <a:rPr lang="en-US" sz="2000">
                <a:ea typeface="+mn-lt"/>
                <a:cs typeface="+mn-lt"/>
              </a:rPr>
              <a:t> by </a:t>
            </a:r>
            <a:r>
              <a:rPr lang="en-US" sz="2000" b="1">
                <a:ea typeface="+mn-lt"/>
                <a:cs typeface="+mn-lt"/>
              </a:rPr>
              <a:t>2035</a:t>
            </a:r>
            <a:r>
              <a:rPr lang="en-US" sz="2000">
                <a:ea typeface="+mn-lt"/>
                <a:cs typeface="+mn-lt"/>
              </a:rPr>
              <a:t>. </a:t>
            </a:r>
          </a:p>
          <a:p>
            <a:pPr marL="285750" indent="-285750">
              <a:lnSpc>
                <a:spcPct val="150000"/>
              </a:lnSpc>
              <a:buFont typeface="Arial"/>
              <a:buChar char="•"/>
            </a:pPr>
            <a:r>
              <a:rPr lang="en-US" sz="2000">
                <a:ea typeface="+mn-lt"/>
                <a:cs typeface="+mn-lt"/>
              </a:rPr>
              <a:t>As future vehicles will be data-driven smart vehicles, regulators are expected to enforce new laws that will protect </a:t>
            </a:r>
            <a:r>
              <a:rPr lang="en-US" sz="2000" b="1">
                <a:ea typeface="+mn-lt"/>
                <a:cs typeface="+mn-lt"/>
              </a:rPr>
              <a:t>consumers’ personal information, data, and privacy</a:t>
            </a:r>
          </a:p>
          <a:p>
            <a:pPr marL="285750" indent="-285750">
              <a:lnSpc>
                <a:spcPct val="150000"/>
              </a:lnSpc>
              <a:buFont typeface="Arial"/>
              <a:buChar char="•"/>
            </a:pPr>
            <a:r>
              <a:rPr lang="en-US" sz="2000">
                <a:cs typeface="Calibri"/>
              </a:rPr>
              <a:t>New global regulations are expected to protect the </a:t>
            </a:r>
            <a:r>
              <a:rPr lang="en-US" sz="2000" b="1">
                <a:cs typeface="Calibri"/>
              </a:rPr>
              <a:t>rights of labor </a:t>
            </a:r>
            <a:r>
              <a:rPr lang="en-US" sz="2000">
                <a:cs typeface="Calibri"/>
              </a:rPr>
              <a:t>and hence will increase the cost of vehicle. Automakers need to invest more on robotics and plant automation</a:t>
            </a:r>
          </a:p>
          <a:p>
            <a:pPr marL="285750" indent="-285750">
              <a:lnSpc>
                <a:spcPct val="150000"/>
              </a:lnSpc>
              <a:buFont typeface="Arial"/>
              <a:buChar char="•"/>
            </a:pPr>
            <a:r>
              <a:rPr lang="en-US" sz="2000">
                <a:cs typeface="Calibri"/>
              </a:rPr>
              <a:t>New tax laws changing the </a:t>
            </a:r>
            <a:r>
              <a:rPr lang="en-US" sz="2000" b="1">
                <a:cs typeface="Calibri"/>
              </a:rPr>
              <a:t>rebate policy</a:t>
            </a:r>
            <a:r>
              <a:rPr lang="en-US" sz="2000">
                <a:cs typeface="Calibri"/>
              </a:rPr>
              <a:t> for Electric Vehicles may impact the sale and decrease the consumer affordability.</a:t>
            </a:r>
          </a:p>
          <a:p>
            <a:pPr marL="285750" indent="-285750">
              <a:lnSpc>
                <a:spcPct val="150000"/>
              </a:lnSpc>
              <a:buFont typeface="Arial"/>
              <a:buChar char="•"/>
            </a:pPr>
            <a:r>
              <a:rPr lang="en-US" sz="2000">
                <a:ea typeface="+mn-lt"/>
                <a:cs typeface="+mn-lt"/>
              </a:rPr>
              <a:t>Paris Climate Agreement and policymakers in Europe are also working on addressing the climate protection and sustainability</a:t>
            </a:r>
            <a:endParaRPr lang="en-US" sz="2000">
              <a:cs typeface="Calibri"/>
            </a:endParaRPr>
          </a:p>
        </p:txBody>
      </p:sp>
    </p:spTree>
    <p:extLst>
      <p:ext uri="{BB962C8B-B14F-4D97-AF65-F5344CB8AC3E}">
        <p14:creationId xmlns:p14="http://schemas.microsoft.com/office/powerpoint/2010/main" val="1626003030"/>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B94153F-ABE8-4E4B-903F-22BF734A758F}"/>
              </a:ext>
            </a:extLst>
          </p:cNvPr>
          <p:cNvSpPr>
            <a:spLocks noGrp="1"/>
          </p:cNvSpPr>
          <p:nvPr>
            <p:ph type="body" sz="quarter" idx="12"/>
          </p:nvPr>
        </p:nvSpPr>
        <p:spPr>
          <a:xfrm>
            <a:off x="302605" y="1233864"/>
            <a:ext cx="11777705" cy="4860030"/>
          </a:xfrm>
        </p:spPr>
        <p:txBody>
          <a:bodyPr vert="horz" lIns="91440" tIns="45720" rIns="91440" bIns="45720" anchor="t"/>
          <a:lstStyle/>
          <a:p>
            <a:r>
              <a:rPr lang="en-US" sz="2200"/>
              <a:t>Autonomous driving cars have issues in precisely detecting the highway markings and signs to control speed on curves hence increasing the chances of road accidents </a:t>
            </a:r>
          </a:p>
          <a:p>
            <a:r>
              <a:rPr lang="en-US" sz="2200"/>
              <a:t>Future autonomous driving cars are expected to communicate with one another using sensors and Artificial intelligence. This may cause data privacy, ethics and other concerns.</a:t>
            </a:r>
          </a:p>
          <a:p>
            <a:r>
              <a:rPr lang="en-US" sz="2200"/>
              <a:t>Infrastructure for charging electric Vehicles needs to be enhanced to provide more frequent charging highway platforms</a:t>
            </a:r>
          </a:p>
          <a:p>
            <a:r>
              <a:rPr lang="en-US" sz="2200"/>
              <a:t>Dependency on third party technologies for example apple car play must be reduced</a:t>
            </a:r>
            <a:endParaRPr lang="en-US"/>
          </a:p>
          <a:p>
            <a:r>
              <a:rPr lang="en-US" sz="2200"/>
              <a:t>Competitors who form alliance with right partners to develop more advanced batteries with longer charging life will win the race.</a:t>
            </a:r>
          </a:p>
          <a:p>
            <a:pPr marL="285750" indent="-285750">
              <a:buFont typeface="Arial" panose="020B0604020202020204" pitchFamily="34" charset="0"/>
              <a:buChar char="•"/>
            </a:pPr>
            <a:endParaRPr lang="en-US" sz="2200"/>
          </a:p>
        </p:txBody>
      </p:sp>
      <p:sp>
        <p:nvSpPr>
          <p:cNvPr id="6" name="Title 5">
            <a:extLst>
              <a:ext uri="{FF2B5EF4-FFF2-40B4-BE49-F238E27FC236}">
                <a16:creationId xmlns:a16="http://schemas.microsoft.com/office/drawing/2014/main" id="{2942BE9C-8998-E84D-9585-A37EEAE6BDAC}"/>
              </a:ext>
            </a:extLst>
          </p:cNvPr>
          <p:cNvSpPr>
            <a:spLocks noGrp="1"/>
          </p:cNvSpPr>
          <p:nvPr>
            <p:ph type="title"/>
          </p:nvPr>
        </p:nvSpPr>
        <p:spPr/>
        <p:txBody>
          <a:bodyPr/>
          <a:lstStyle/>
          <a:p>
            <a:r>
              <a:rPr lang="en-US"/>
              <a:t>Technology environment</a:t>
            </a:r>
          </a:p>
        </p:txBody>
      </p:sp>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29"/>
          </p:nvPr>
        </p:nvSpPr>
        <p:spPr/>
        <p:txBody>
          <a:bodyPr/>
          <a:lstStyle/>
          <a:p>
            <a:fld id="{12342C3A-DD85-7843-B416-BD52AB030D59}" type="slidenum">
              <a:rPr lang="en-US" dirty="0" smtClean="0"/>
              <a:pPr/>
              <a:t>144</a:t>
            </a:fld>
            <a:endParaRPr lang="en-US"/>
          </a:p>
        </p:txBody>
      </p:sp>
    </p:spTree>
    <p:extLst>
      <p:ext uri="{BB962C8B-B14F-4D97-AF65-F5344CB8AC3E}">
        <p14:creationId xmlns:p14="http://schemas.microsoft.com/office/powerpoint/2010/main" val="2253928428"/>
      </p:ext>
    </p:extLst>
  </p:cSld>
  <p:clrMapOvr>
    <a:masterClrMapping/>
  </p:clrMapOvr>
  <p:transition spd="slow">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145</a:t>
            </a:fld>
            <a:endParaRPr lang="en-US"/>
          </a:p>
        </p:txBody>
      </p:sp>
      <p:sp>
        <p:nvSpPr>
          <p:cNvPr id="9" name="Text Placeholder 8">
            <a:extLst>
              <a:ext uri="{FF2B5EF4-FFF2-40B4-BE49-F238E27FC236}">
                <a16:creationId xmlns:a16="http://schemas.microsoft.com/office/drawing/2014/main" id="{3B94153F-ABE8-4E4B-903F-22BF734A758F}"/>
              </a:ext>
            </a:extLst>
          </p:cNvPr>
          <p:cNvSpPr>
            <a:spLocks noGrp="1"/>
          </p:cNvSpPr>
          <p:nvPr>
            <p:ph type="body" sz="quarter" idx="12"/>
          </p:nvPr>
        </p:nvSpPr>
        <p:spPr/>
        <p:txBody>
          <a:bodyPr vert="horz" lIns="91440" tIns="45720" rIns="91440" bIns="45720" anchor="t"/>
          <a:lstStyle/>
          <a:p>
            <a:pPr marL="0" indent="0">
              <a:buNone/>
            </a:pPr>
            <a:endParaRPr lang="en-US"/>
          </a:p>
          <a:p>
            <a:endParaRPr lang="en-US"/>
          </a:p>
          <a:p>
            <a:endParaRPr lang="en-US"/>
          </a:p>
          <a:p>
            <a:endParaRPr lang="en-US"/>
          </a:p>
        </p:txBody>
      </p:sp>
      <p:sp>
        <p:nvSpPr>
          <p:cNvPr id="6" name="Title 5">
            <a:extLst>
              <a:ext uri="{FF2B5EF4-FFF2-40B4-BE49-F238E27FC236}">
                <a16:creationId xmlns:a16="http://schemas.microsoft.com/office/drawing/2014/main" id="{2942BE9C-8998-E84D-9585-A37EEAE6BDAC}"/>
              </a:ext>
            </a:extLst>
          </p:cNvPr>
          <p:cNvSpPr>
            <a:spLocks noGrp="1"/>
          </p:cNvSpPr>
          <p:nvPr>
            <p:ph type="title"/>
          </p:nvPr>
        </p:nvSpPr>
        <p:spPr/>
        <p:txBody>
          <a:bodyPr/>
          <a:lstStyle/>
          <a:p>
            <a:r>
              <a:rPr lang="en-US"/>
              <a:t>Macroeconomic environment</a:t>
            </a:r>
          </a:p>
        </p:txBody>
      </p:sp>
      <p:sp>
        <p:nvSpPr>
          <p:cNvPr id="7" name="Oval 6">
            <a:extLst>
              <a:ext uri="{FF2B5EF4-FFF2-40B4-BE49-F238E27FC236}">
                <a16:creationId xmlns:a16="http://schemas.microsoft.com/office/drawing/2014/main" id="{C99AC03D-9B28-DEAD-A456-29AE570BEBE0}"/>
              </a:ext>
            </a:extLst>
          </p:cNvPr>
          <p:cNvSpPr/>
          <p:nvPr/>
        </p:nvSpPr>
        <p:spPr>
          <a:xfrm>
            <a:off x="4408129" y="921177"/>
            <a:ext cx="2143765" cy="1438275"/>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ea typeface="+mn-lt"/>
                <a:cs typeface="+mn-lt"/>
              </a:rPr>
              <a:t>Vehicle-driver ratio has stalled to 1.15 per licensed driver since 2021</a:t>
            </a:r>
            <a:endParaRPr lang="en-US" sz="1200">
              <a:cs typeface="Calibri"/>
            </a:endParaRPr>
          </a:p>
        </p:txBody>
      </p:sp>
      <p:sp>
        <p:nvSpPr>
          <p:cNvPr id="13" name="Oval 12">
            <a:extLst>
              <a:ext uri="{FF2B5EF4-FFF2-40B4-BE49-F238E27FC236}">
                <a16:creationId xmlns:a16="http://schemas.microsoft.com/office/drawing/2014/main" id="{FE8A413F-06A6-AF36-6FD5-71CBBDC39AEE}"/>
              </a:ext>
            </a:extLst>
          </p:cNvPr>
          <p:cNvSpPr/>
          <p:nvPr/>
        </p:nvSpPr>
        <p:spPr>
          <a:xfrm>
            <a:off x="6896222" y="766265"/>
            <a:ext cx="2115176" cy="15240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spcAft>
                <a:spcPts val="1200"/>
              </a:spcAft>
            </a:pPr>
            <a:r>
              <a:rPr lang="en-US" sz="1200">
                <a:ea typeface="+mn-lt"/>
                <a:cs typeface="+mn-lt"/>
              </a:rPr>
              <a:t>Fewer teenagers (aged 16–19 ), are getting licenses since 1983</a:t>
            </a:r>
            <a:endParaRPr lang="en-US" sz="1200">
              <a:cs typeface="Calibri"/>
            </a:endParaRPr>
          </a:p>
        </p:txBody>
      </p:sp>
      <p:sp>
        <p:nvSpPr>
          <p:cNvPr id="15" name="Oval 14">
            <a:extLst>
              <a:ext uri="{FF2B5EF4-FFF2-40B4-BE49-F238E27FC236}">
                <a16:creationId xmlns:a16="http://schemas.microsoft.com/office/drawing/2014/main" id="{49D5566B-9D02-61C5-1723-BF2BCA331CE8}"/>
              </a:ext>
            </a:extLst>
          </p:cNvPr>
          <p:cNvSpPr/>
          <p:nvPr/>
        </p:nvSpPr>
        <p:spPr>
          <a:xfrm>
            <a:off x="1923486" y="952425"/>
            <a:ext cx="2000376" cy="1406824"/>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a:cs typeface="Calibri"/>
              </a:rPr>
              <a:t>Reduction in auto industry share over GDP</a:t>
            </a:r>
          </a:p>
          <a:p>
            <a:pPr algn="ctr"/>
            <a:r>
              <a:rPr lang="en-US" sz="1200">
                <a:cs typeface="Calibri"/>
              </a:rPr>
              <a:t>(5% to 3% since 1961)</a:t>
            </a:r>
          </a:p>
        </p:txBody>
      </p:sp>
      <p:sp>
        <p:nvSpPr>
          <p:cNvPr id="8" name="Rectangle 7">
            <a:extLst>
              <a:ext uri="{FF2B5EF4-FFF2-40B4-BE49-F238E27FC236}">
                <a16:creationId xmlns:a16="http://schemas.microsoft.com/office/drawing/2014/main" id="{598D3341-F913-8206-B409-6047383727D8}"/>
              </a:ext>
            </a:extLst>
          </p:cNvPr>
          <p:cNvSpPr/>
          <p:nvPr/>
        </p:nvSpPr>
        <p:spPr>
          <a:xfrm>
            <a:off x="4643037" y="2629006"/>
            <a:ext cx="1848684" cy="1532626"/>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Macroeconomics will impact BMWG revenues</a:t>
            </a:r>
          </a:p>
          <a:p>
            <a:pPr algn="ctr"/>
            <a:endParaRPr lang="en-US">
              <a:cs typeface="Calibri"/>
            </a:endParaRPr>
          </a:p>
        </p:txBody>
      </p:sp>
      <p:sp>
        <p:nvSpPr>
          <p:cNvPr id="16" name="Oval 15">
            <a:extLst>
              <a:ext uri="{FF2B5EF4-FFF2-40B4-BE49-F238E27FC236}">
                <a16:creationId xmlns:a16="http://schemas.microsoft.com/office/drawing/2014/main" id="{F3136B4B-43EE-4D5B-8744-D02619A1EA24}"/>
              </a:ext>
            </a:extLst>
          </p:cNvPr>
          <p:cNvSpPr/>
          <p:nvPr/>
        </p:nvSpPr>
        <p:spPr>
          <a:xfrm>
            <a:off x="1908405" y="2416602"/>
            <a:ext cx="2258124" cy="1600200"/>
          </a:xfrm>
          <a:prstGeom prst="ellipse">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b="1">
                <a:ea typeface="+mn-lt"/>
                <a:cs typeface="+mn-lt"/>
              </a:rPr>
              <a:t>Reduction in world Gross Domestic Product (GDP) growth rate among developed nations</a:t>
            </a:r>
            <a:endParaRPr lang="en-US"/>
          </a:p>
        </p:txBody>
      </p:sp>
      <p:sp>
        <p:nvSpPr>
          <p:cNvPr id="17" name="Oval 16">
            <a:extLst>
              <a:ext uri="{FF2B5EF4-FFF2-40B4-BE49-F238E27FC236}">
                <a16:creationId xmlns:a16="http://schemas.microsoft.com/office/drawing/2014/main" id="{3A07766C-0155-CF9A-FF7D-6F9C98517EFE}"/>
              </a:ext>
            </a:extLst>
          </p:cNvPr>
          <p:cNvSpPr/>
          <p:nvPr/>
        </p:nvSpPr>
        <p:spPr>
          <a:xfrm>
            <a:off x="7006861" y="2445177"/>
            <a:ext cx="2086584" cy="1571625"/>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a:cs typeface="Calibri"/>
              </a:rPr>
              <a:t>Rising interest rates will impact consumer affordability reducing industry revenues </a:t>
            </a:r>
          </a:p>
        </p:txBody>
      </p:sp>
      <p:sp>
        <p:nvSpPr>
          <p:cNvPr id="18" name="Oval 17">
            <a:extLst>
              <a:ext uri="{FF2B5EF4-FFF2-40B4-BE49-F238E27FC236}">
                <a16:creationId xmlns:a16="http://schemas.microsoft.com/office/drawing/2014/main" id="{E33FC3E2-337F-0B36-2E00-8C84DC776062}"/>
              </a:ext>
            </a:extLst>
          </p:cNvPr>
          <p:cNvSpPr/>
          <p:nvPr/>
        </p:nvSpPr>
        <p:spPr>
          <a:xfrm>
            <a:off x="2009380" y="4350177"/>
            <a:ext cx="2096114" cy="18669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a:latin typeface="Arial"/>
                <a:ea typeface="Arial"/>
                <a:cs typeface="Arial"/>
              </a:rPr>
              <a:t>A V-Shaped COVID recovery is in progress with Consumer demand for autos has risen in 2021​</a:t>
            </a:r>
            <a:endParaRPr lang="en-US" sz="1200">
              <a:cs typeface="Calibri"/>
            </a:endParaRPr>
          </a:p>
        </p:txBody>
      </p:sp>
      <p:sp>
        <p:nvSpPr>
          <p:cNvPr id="20" name="Oval 19">
            <a:extLst>
              <a:ext uri="{FF2B5EF4-FFF2-40B4-BE49-F238E27FC236}">
                <a16:creationId xmlns:a16="http://schemas.microsoft.com/office/drawing/2014/main" id="{C3C91706-BE3A-5955-94D0-750D7AEAFA07}"/>
              </a:ext>
            </a:extLst>
          </p:cNvPr>
          <p:cNvSpPr/>
          <p:nvPr/>
        </p:nvSpPr>
        <p:spPr>
          <a:xfrm>
            <a:off x="4524079" y="4531152"/>
            <a:ext cx="2096114" cy="1685925"/>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spcAft>
                <a:spcPts val="1200"/>
              </a:spcAft>
            </a:pPr>
            <a:r>
              <a:rPr lang="en-US" sz="1200">
                <a:ea typeface="+mn-lt"/>
                <a:cs typeface="+mn-lt"/>
              </a:rPr>
              <a:t>Global supply chain shortage of semiconductor has caused a reduction in vehicle production creating long wait list for the consumers.</a:t>
            </a:r>
            <a:endParaRPr lang="en-US" sz="1200">
              <a:cs typeface="Calibri"/>
            </a:endParaRPr>
          </a:p>
        </p:txBody>
      </p:sp>
      <p:sp>
        <p:nvSpPr>
          <p:cNvPr id="21" name="Oval 20">
            <a:extLst>
              <a:ext uri="{FF2B5EF4-FFF2-40B4-BE49-F238E27FC236}">
                <a16:creationId xmlns:a16="http://schemas.microsoft.com/office/drawing/2014/main" id="{4C30EDEC-D016-CB79-916F-CAA7BADF4368}"/>
              </a:ext>
            </a:extLst>
          </p:cNvPr>
          <p:cNvSpPr/>
          <p:nvPr/>
        </p:nvSpPr>
        <p:spPr>
          <a:xfrm>
            <a:off x="7075612" y="4350177"/>
            <a:ext cx="2096113" cy="1743075"/>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a:ea typeface="+mn-lt"/>
                <a:cs typeface="+mn-lt"/>
              </a:rPr>
              <a:t>The high global inflation will reduce consumer affordability hence reducing auto industry revenues</a:t>
            </a:r>
            <a:endParaRPr lang="en-US"/>
          </a:p>
        </p:txBody>
      </p:sp>
      <p:cxnSp>
        <p:nvCxnSpPr>
          <p:cNvPr id="22" name="Straight Arrow Connector 21">
            <a:extLst>
              <a:ext uri="{FF2B5EF4-FFF2-40B4-BE49-F238E27FC236}">
                <a16:creationId xmlns:a16="http://schemas.microsoft.com/office/drawing/2014/main" id="{CC93022E-731B-19A6-259F-412C02F68AAE}"/>
              </a:ext>
            </a:extLst>
          </p:cNvPr>
          <p:cNvCxnSpPr/>
          <p:nvPr/>
        </p:nvCxnSpPr>
        <p:spPr>
          <a:xfrm>
            <a:off x="3712159" y="2047875"/>
            <a:ext cx="914400" cy="9144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4A7745A-2563-AFC4-2525-9A94C0F64E46}"/>
              </a:ext>
            </a:extLst>
          </p:cNvPr>
          <p:cNvCxnSpPr>
            <a:cxnSpLocks/>
          </p:cNvCxnSpPr>
          <p:nvPr/>
        </p:nvCxnSpPr>
        <p:spPr>
          <a:xfrm flipH="1">
            <a:off x="6540074" y="2162175"/>
            <a:ext cx="810524" cy="82867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BF6C374-3D12-BB70-C78F-4452223C3CAB}"/>
              </a:ext>
            </a:extLst>
          </p:cNvPr>
          <p:cNvCxnSpPr>
            <a:cxnSpLocks/>
          </p:cNvCxnSpPr>
          <p:nvPr/>
        </p:nvCxnSpPr>
        <p:spPr>
          <a:xfrm>
            <a:off x="5422063" y="2362200"/>
            <a:ext cx="9052" cy="2667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8EA9747-30B0-C036-C0C5-A5D6B51000DA}"/>
              </a:ext>
            </a:extLst>
          </p:cNvPr>
          <p:cNvCxnSpPr>
            <a:cxnSpLocks/>
          </p:cNvCxnSpPr>
          <p:nvPr/>
        </p:nvCxnSpPr>
        <p:spPr>
          <a:xfrm flipH="1">
            <a:off x="3810947" y="3724275"/>
            <a:ext cx="810524" cy="82867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B133D88-09D3-96F0-E9F8-4278DBA44CF6}"/>
              </a:ext>
            </a:extLst>
          </p:cNvPr>
          <p:cNvCxnSpPr>
            <a:cxnSpLocks/>
          </p:cNvCxnSpPr>
          <p:nvPr/>
        </p:nvCxnSpPr>
        <p:spPr>
          <a:xfrm flipH="1" flipV="1">
            <a:off x="6526764" y="3590925"/>
            <a:ext cx="829586" cy="10382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6378332-149E-7C77-E92A-B771C2701F08}"/>
              </a:ext>
            </a:extLst>
          </p:cNvPr>
          <p:cNvCxnSpPr>
            <a:cxnSpLocks/>
          </p:cNvCxnSpPr>
          <p:nvPr/>
        </p:nvCxnSpPr>
        <p:spPr>
          <a:xfrm flipH="1">
            <a:off x="4163257" y="3219450"/>
            <a:ext cx="486506"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BD1F555-F7B3-6641-63C9-74555010D817}"/>
              </a:ext>
            </a:extLst>
          </p:cNvPr>
          <p:cNvCxnSpPr>
            <a:cxnSpLocks/>
          </p:cNvCxnSpPr>
          <p:nvPr/>
        </p:nvCxnSpPr>
        <p:spPr>
          <a:xfrm flipH="1">
            <a:off x="6505385" y="3200400"/>
            <a:ext cx="486506"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989531A-3F01-7765-C144-FAFA0DFE4D10}"/>
              </a:ext>
            </a:extLst>
          </p:cNvPr>
          <p:cNvCxnSpPr>
            <a:cxnSpLocks/>
          </p:cNvCxnSpPr>
          <p:nvPr/>
        </p:nvCxnSpPr>
        <p:spPr>
          <a:xfrm flipH="1">
            <a:off x="5523522" y="4162424"/>
            <a:ext cx="477" cy="37147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5129500"/>
      </p:ext>
    </p:extLst>
  </p:cSld>
  <p:clrMapOvr>
    <a:masterClrMapping/>
  </p:clrMapOvr>
  <p:transition spd="slow">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B94153F-ABE8-4E4B-903F-22BF734A758F}"/>
              </a:ext>
            </a:extLst>
          </p:cNvPr>
          <p:cNvSpPr>
            <a:spLocks noGrp="1"/>
          </p:cNvSpPr>
          <p:nvPr>
            <p:ph type="body" sz="quarter" idx="12"/>
          </p:nvPr>
        </p:nvSpPr>
        <p:spPr>
          <a:xfrm>
            <a:off x="302605" y="1317171"/>
            <a:ext cx="8980503" cy="4776723"/>
          </a:xfrm>
        </p:spPr>
        <p:txBody>
          <a:bodyPr vert="horz" lIns="91440" tIns="45720" rIns="91440" bIns="45720" anchor="t"/>
          <a:lstStyle/>
          <a:p>
            <a:pPr>
              <a:spcAft>
                <a:spcPts val="1800"/>
              </a:spcAft>
            </a:pPr>
            <a:r>
              <a:rPr lang="en-US" sz="1400" b="1"/>
              <a:t>Smart revolution</a:t>
            </a:r>
            <a:r>
              <a:rPr lang="en-US" sz="1400"/>
              <a:t> has prompted automakers to rethink on how to define convenience and luxury e.g., unique technology allowing the car exterior to change color, fully autonomous cars</a:t>
            </a:r>
          </a:p>
          <a:p>
            <a:pPr>
              <a:spcAft>
                <a:spcPts val="1800"/>
              </a:spcAft>
            </a:pPr>
            <a:r>
              <a:rPr lang="en-US" sz="1400" b="1"/>
              <a:t>Green revolution</a:t>
            </a:r>
            <a:r>
              <a:rPr lang="en-US" sz="1400"/>
              <a:t> is also defining the consumer preference towards Electric Vehicles vs Gas Guzzlers</a:t>
            </a:r>
          </a:p>
          <a:p>
            <a:pPr>
              <a:spcAft>
                <a:spcPts val="1800"/>
              </a:spcAft>
            </a:pPr>
            <a:r>
              <a:rPr lang="en-US" sz="1400" b="1"/>
              <a:t>Government policies</a:t>
            </a:r>
            <a:r>
              <a:rPr lang="en-US" sz="1400"/>
              <a:t> related to vehicle usage and changing social values and norms may also change Customer behavior.</a:t>
            </a:r>
          </a:p>
          <a:p>
            <a:pPr>
              <a:spcAft>
                <a:spcPts val="1800"/>
              </a:spcAft>
            </a:pPr>
            <a:r>
              <a:rPr lang="en-US" sz="1400" b="1"/>
              <a:t>Social standards defining the respect for human rights </a:t>
            </a:r>
            <a:r>
              <a:rPr lang="en-US" sz="1400"/>
              <a:t>in the supply chain also impacts the procurement of raw materials for automobile manufacturers</a:t>
            </a:r>
          </a:p>
          <a:p>
            <a:pPr>
              <a:spcAft>
                <a:spcPts val="1800"/>
              </a:spcAft>
            </a:pPr>
            <a:r>
              <a:rPr lang="en-US" sz="1400" b="1"/>
              <a:t>Rising fuel and crude oil costs</a:t>
            </a:r>
            <a:r>
              <a:rPr lang="en-US" sz="1400"/>
              <a:t> may also be factors in how customer buying preference will change in favor of EVs versus Gas vehicles.</a:t>
            </a:r>
          </a:p>
          <a:p>
            <a:pPr>
              <a:spcAft>
                <a:spcPts val="1800"/>
              </a:spcAft>
            </a:pPr>
            <a:r>
              <a:rPr lang="en-US" sz="1400"/>
              <a:t>I</a:t>
            </a:r>
            <a:r>
              <a:rPr lang="en-US" sz="1400" b="1"/>
              <a:t>ncreasing global vehicle population also poses traffic and infrastructure challenges </a:t>
            </a:r>
            <a:r>
              <a:rPr lang="en-US" sz="1400"/>
              <a:t>that may impact customers to prefer public transportation for commute vs using private cars.</a:t>
            </a:r>
          </a:p>
          <a:p>
            <a:pPr>
              <a:spcAft>
                <a:spcPts val="1800"/>
              </a:spcAft>
            </a:pPr>
            <a:r>
              <a:rPr lang="en-US" sz="1400"/>
              <a:t>BMW's business and IT strategy will have to keep these social behavior and environmental conditions into account when investing in its R&amp;D for transforming the company to meet future challenges and to gain the competitive advantage.</a:t>
            </a:r>
          </a:p>
        </p:txBody>
      </p:sp>
      <p:sp>
        <p:nvSpPr>
          <p:cNvPr id="6" name="Title 5">
            <a:extLst>
              <a:ext uri="{FF2B5EF4-FFF2-40B4-BE49-F238E27FC236}">
                <a16:creationId xmlns:a16="http://schemas.microsoft.com/office/drawing/2014/main" id="{2942BE9C-8998-E84D-9585-A37EEAE6BDAC}"/>
              </a:ext>
            </a:extLst>
          </p:cNvPr>
          <p:cNvSpPr>
            <a:spLocks noGrp="1"/>
          </p:cNvSpPr>
          <p:nvPr>
            <p:ph type="title"/>
          </p:nvPr>
        </p:nvSpPr>
        <p:spPr/>
        <p:txBody>
          <a:bodyPr/>
          <a:lstStyle/>
          <a:p>
            <a:r>
              <a:rPr lang="en-US"/>
              <a:t>Social environment</a:t>
            </a:r>
          </a:p>
        </p:txBody>
      </p:sp>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29"/>
          </p:nvPr>
        </p:nvSpPr>
        <p:spPr/>
        <p:txBody>
          <a:bodyPr/>
          <a:lstStyle/>
          <a:p>
            <a:fld id="{12342C3A-DD85-7843-B416-BD52AB030D59}" type="slidenum">
              <a:rPr lang="en-US" dirty="0" smtClean="0"/>
              <a:pPr/>
              <a:t>146</a:t>
            </a:fld>
            <a:endParaRPr lang="en-US"/>
          </a:p>
        </p:txBody>
      </p:sp>
    </p:spTree>
    <p:extLst>
      <p:ext uri="{BB962C8B-B14F-4D97-AF65-F5344CB8AC3E}">
        <p14:creationId xmlns:p14="http://schemas.microsoft.com/office/powerpoint/2010/main" val="936743147"/>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147</a:t>
            </a:fld>
            <a:endParaRPr lang="en-US"/>
          </a:p>
        </p:txBody>
      </p:sp>
      <p:sp>
        <p:nvSpPr>
          <p:cNvPr id="12" name="Text Placeholder 11">
            <a:extLst>
              <a:ext uri="{FF2B5EF4-FFF2-40B4-BE49-F238E27FC236}">
                <a16:creationId xmlns:a16="http://schemas.microsoft.com/office/drawing/2014/main" id="{45818B20-C811-7C46-8056-A4E577AC2A83}"/>
              </a:ext>
            </a:extLst>
          </p:cNvPr>
          <p:cNvSpPr>
            <a:spLocks noGrp="1"/>
          </p:cNvSpPr>
          <p:nvPr>
            <p:ph type="body" sz="quarter" idx="12"/>
          </p:nvPr>
        </p:nvSpPr>
        <p:spPr>
          <a:xfrm>
            <a:off x="302605" y="1240971"/>
            <a:ext cx="11585731" cy="4852924"/>
          </a:xfrm>
        </p:spPr>
        <p:txBody>
          <a:bodyPr vert="horz" lIns="91440" tIns="45720" rIns="91440" bIns="45720" anchor="t"/>
          <a:lstStyle/>
          <a:p>
            <a:pPr algn="just"/>
            <a:r>
              <a:rPr lang="en-US" sz="1800"/>
              <a:t>In the US, the Hispanic and Asian population is expected to increase in next 30 years. This change in demographics may also facilitate more market share for European and Asian automakers </a:t>
            </a:r>
          </a:p>
          <a:p>
            <a:pPr algn="just"/>
            <a:r>
              <a:rPr lang="en-US" sz="1800"/>
              <a:t>The Census Bureau projects a U.S. population of </a:t>
            </a:r>
            <a:r>
              <a:rPr lang="en-US" sz="1800" b="1"/>
              <a:t>417 million in 2060</a:t>
            </a:r>
            <a:r>
              <a:rPr lang="en-US" sz="1800"/>
              <a:t>, a 38% increase from 2007. </a:t>
            </a:r>
          </a:p>
          <a:p>
            <a:pPr algn="just"/>
            <a:r>
              <a:rPr lang="en-US" sz="1800"/>
              <a:t>For automakers, the demographic change in world major economies will both be a challenge and an opportunity.</a:t>
            </a:r>
          </a:p>
          <a:p>
            <a:pPr algn="just"/>
            <a:r>
              <a:rPr lang="en-US" sz="1800"/>
              <a:t>US and European population is growing older whereas Asian and Hispanic population in growing younger. This may also be a factor in why and how automakers should increase their market share in economies like China, India, Brazil and Mexico.</a:t>
            </a:r>
          </a:p>
        </p:txBody>
      </p:sp>
      <p:sp>
        <p:nvSpPr>
          <p:cNvPr id="6" name="Title 5">
            <a:extLst>
              <a:ext uri="{FF2B5EF4-FFF2-40B4-BE49-F238E27FC236}">
                <a16:creationId xmlns:a16="http://schemas.microsoft.com/office/drawing/2014/main" id="{2942BE9C-8998-E84D-9585-A37EEAE6BDAC}"/>
              </a:ext>
            </a:extLst>
          </p:cNvPr>
          <p:cNvSpPr>
            <a:spLocks noGrp="1"/>
          </p:cNvSpPr>
          <p:nvPr>
            <p:ph type="title"/>
          </p:nvPr>
        </p:nvSpPr>
        <p:spPr/>
        <p:txBody>
          <a:bodyPr/>
          <a:lstStyle/>
          <a:p>
            <a:r>
              <a:rPr lang="en-US"/>
              <a:t>Demographic environment</a:t>
            </a:r>
          </a:p>
        </p:txBody>
      </p:sp>
      <p:pic>
        <p:nvPicPr>
          <p:cNvPr id="2" name="Picture 3" descr="Chart, bar chart&#10;&#10;Description automatically generated">
            <a:extLst>
              <a:ext uri="{FF2B5EF4-FFF2-40B4-BE49-F238E27FC236}">
                <a16:creationId xmlns:a16="http://schemas.microsoft.com/office/drawing/2014/main" id="{FB3FB74D-662C-466C-CCB8-4937E827F073}"/>
              </a:ext>
            </a:extLst>
          </p:cNvPr>
          <p:cNvPicPr>
            <a:picLocks noChangeAspect="1"/>
          </p:cNvPicPr>
          <p:nvPr/>
        </p:nvPicPr>
        <p:blipFill>
          <a:blip r:embed="rId3"/>
          <a:stretch>
            <a:fillRect/>
          </a:stretch>
        </p:blipFill>
        <p:spPr>
          <a:xfrm>
            <a:off x="7461963" y="4367213"/>
            <a:ext cx="3373606" cy="1733550"/>
          </a:xfrm>
          <a:prstGeom prst="rect">
            <a:avLst/>
          </a:prstGeom>
        </p:spPr>
      </p:pic>
      <p:pic>
        <p:nvPicPr>
          <p:cNvPr id="4" name="Picture 4" descr="Chart, bar chart&#10;&#10;Description automatically generated">
            <a:extLst>
              <a:ext uri="{FF2B5EF4-FFF2-40B4-BE49-F238E27FC236}">
                <a16:creationId xmlns:a16="http://schemas.microsoft.com/office/drawing/2014/main" id="{AF423674-EB22-C983-7CDA-E466ED80524B}"/>
              </a:ext>
            </a:extLst>
          </p:cNvPr>
          <p:cNvPicPr>
            <a:picLocks noChangeAspect="1"/>
          </p:cNvPicPr>
          <p:nvPr/>
        </p:nvPicPr>
        <p:blipFill>
          <a:blip r:embed="rId4"/>
          <a:stretch>
            <a:fillRect/>
          </a:stretch>
        </p:blipFill>
        <p:spPr>
          <a:xfrm>
            <a:off x="3978759" y="4400550"/>
            <a:ext cx="2878052" cy="1704975"/>
          </a:xfrm>
          <a:prstGeom prst="rect">
            <a:avLst/>
          </a:prstGeom>
        </p:spPr>
      </p:pic>
      <p:pic>
        <p:nvPicPr>
          <p:cNvPr id="5" name="Picture 7" descr="Chart&#10;&#10;Description automatically generated">
            <a:extLst>
              <a:ext uri="{FF2B5EF4-FFF2-40B4-BE49-F238E27FC236}">
                <a16:creationId xmlns:a16="http://schemas.microsoft.com/office/drawing/2014/main" id="{E03BDFDF-517A-42CE-DED2-225AA8300831}"/>
              </a:ext>
            </a:extLst>
          </p:cNvPr>
          <p:cNvPicPr>
            <a:picLocks noChangeAspect="1"/>
          </p:cNvPicPr>
          <p:nvPr/>
        </p:nvPicPr>
        <p:blipFill>
          <a:blip r:embed="rId5"/>
          <a:stretch>
            <a:fillRect/>
          </a:stretch>
        </p:blipFill>
        <p:spPr>
          <a:xfrm>
            <a:off x="633744" y="4369193"/>
            <a:ext cx="2954288" cy="1739113"/>
          </a:xfrm>
          <a:prstGeom prst="rect">
            <a:avLst/>
          </a:prstGeom>
        </p:spPr>
      </p:pic>
    </p:spTree>
    <p:extLst>
      <p:ext uri="{BB962C8B-B14F-4D97-AF65-F5344CB8AC3E}">
        <p14:creationId xmlns:p14="http://schemas.microsoft.com/office/powerpoint/2010/main" val="2792950999"/>
      </p:ext>
    </p:extLst>
  </p:cSld>
  <p:clrMapOvr>
    <a:masterClrMapping/>
  </p:clrMapOvr>
  <p:transition spd="slow">
    <p:push dir="u"/>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148</a:t>
            </a:fld>
            <a:endParaRPr lang="en-US"/>
          </a:p>
        </p:txBody>
      </p:sp>
      <p:sp>
        <p:nvSpPr>
          <p:cNvPr id="9" name="Text Placeholder 8">
            <a:extLst>
              <a:ext uri="{FF2B5EF4-FFF2-40B4-BE49-F238E27FC236}">
                <a16:creationId xmlns:a16="http://schemas.microsoft.com/office/drawing/2014/main" id="{3B94153F-ABE8-4E4B-903F-22BF734A758F}"/>
              </a:ext>
            </a:extLst>
          </p:cNvPr>
          <p:cNvSpPr>
            <a:spLocks noGrp="1"/>
          </p:cNvSpPr>
          <p:nvPr>
            <p:ph type="body" sz="quarter" idx="12"/>
          </p:nvPr>
        </p:nvSpPr>
        <p:spPr/>
        <p:txBody>
          <a:bodyPr vert="horz" lIns="91440" tIns="45720" rIns="91440" bIns="45720" anchor="t"/>
          <a:lstStyle/>
          <a:p>
            <a:pPr>
              <a:lnSpc>
                <a:spcPct val="150000"/>
              </a:lnSpc>
            </a:pPr>
            <a:r>
              <a:rPr lang="en-US" b="1"/>
              <a:t>Auto financing firms </a:t>
            </a:r>
            <a:r>
              <a:rPr lang="en-US"/>
              <a:t>are the complimenting business for auto industry that facilitates car sales e.g., Credit Unions, Major Banks and automakers own financing companies.</a:t>
            </a:r>
          </a:p>
          <a:p>
            <a:pPr>
              <a:lnSpc>
                <a:spcPct val="150000"/>
              </a:lnSpc>
            </a:pPr>
            <a:r>
              <a:rPr lang="en-US"/>
              <a:t>Some car makers can also </a:t>
            </a:r>
            <a:r>
              <a:rPr lang="en-US" b="1"/>
              <a:t>complement each other when promoting new Technolgies</a:t>
            </a:r>
            <a:r>
              <a:rPr lang="en-US"/>
              <a:t> e.g., BMW, Mercedes Benz and Audi AG working on next generation technologies like Fully Autonomous Driving.</a:t>
            </a:r>
          </a:p>
          <a:p>
            <a:pPr>
              <a:lnSpc>
                <a:spcPct val="150000"/>
              </a:lnSpc>
            </a:pPr>
            <a:r>
              <a:rPr lang="en-US" b="1"/>
              <a:t>Poor quality or major recalls</a:t>
            </a:r>
            <a:r>
              <a:rPr lang="en-US"/>
              <a:t> for one automaker vehicle can complement increase in auto sales for its competitors.</a:t>
            </a:r>
          </a:p>
          <a:p>
            <a:pPr>
              <a:lnSpc>
                <a:spcPct val="150000"/>
              </a:lnSpc>
            </a:pPr>
            <a:r>
              <a:rPr lang="en-US"/>
              <a:t>Competitors can work together with their alliances and partners to </a:t>
            </a:r>
            <a:r>
              <a:rPr lang="en-US" b="1"/>
              <a:t>create an ecosystem</a:t>
            </a:r>
            <a:r>
              <a:rPr lang="en-US"/>
              <a:t> through exclusive contracts that may complement each other products e.g., battery makers, performance tire makers, apple car play, JBL, BOSE and Harmon Kadon audio systems and other smart technologies that will define the future next generation cars. </a:t>
            </a:r>
          </a:p>
          <a:p>
            <a:pPr>
              <a:lnSpc>
                <a:spcPct val="150000"/>
              </a:lnSpc>
            </a:pPr>
            <a:endParaRPr lang="en-US"/>
          </a:p>
          <a:p>
            <a:pPr marL="0" indent="0">
              <a:lnSpc>
                <a:spcPct val="150000"/>
              </a:lnSpc>
              <a:buNone/>
            </a:pPr>
            <a:endParaRPr lang="en-US"/>
          </a:p>
          <a:p>
            <a:endParaRPr lang="en-US"/>
          </a:p>
        </p:txBody>
      </p:sp>
      <p:sp>
        <p:nvSpPr>
          <p:cNvPr id="6" name="Title 5">
            <a:extLst>
              <a:ext uri="{FF2B5EF4-FFF2-40B4-BE49-F238E27FC236}">
                <a16:creationId xmlns:a16="http://schemas.microsoft.com/office/drawing/2014/main" id="{2942BE9C-8998-E84D-9585-A37EEAE6BDAC}"/>
              </a:ext>
            </a:extLst>
          </p:cNvPr>
          <p:cNvSpPr>
            <a:spLocks noGrp="1"/>
          </p:cNvSpPr>
          <p:nvPr>
            <p:ph type="title"/>
          </p:nvPr>
        </p:nvSpPr>
        <p:spPr/>
        <p:txBody>
          <a:bodyPr/>
          <a:lstStyle/>
          <a:p>
            <a:r>
              <a:rPr lang="en-US"/>
              <a:t>Complementors</a:t>
            </a:r>
          </a:p>
        </p:txBody>
      </p:sp>
    </p:spTree>
    <p:extLst>
      <p:ext uri="{BB962C8B-B14F-4D97-AF65-F5344CB8AC3E}">
        <p14:creationId xmlns:p14="http://schemas.microsoft.com/office/powerpoint/2010/main" val="912964510"/>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149</a:t>
            </a:fld>
            <a:endParaRPr lang="en-US"/>
          </a:p>
        </p:txBody>
      </p:sp>
      <p:sp>
        <p:nvSpPr>
          <p:cNvPr id="9" name="Text Placeholder 8">
            <a:extLst>
              <a:ext uri="{FF2B5EF4-FFF2-40B4-BE49-F238E27FC236}">
                <a16:creationId xmlns:a16="http://schemas.microsoft.com/office/drawing/2014/main" id="{3B94153F-ABE8-4E4B-903F-22BF734A758F}"/>
              </a:ext>
            </a:extLst>
          </p:cNvPr>
          <p:cNvSpPr>
            <a:spLocks noGrp="1"/>
          </p:cNvSpPr>
          <p:nvPr>
            <p:ph type="body" sz="quarter" idx="12"/>
          </p:nvPr>
        </p:nvSpPr>
        <p:spPr/>
        <p:txBody>
          <a:bodyPr vert="horz" lIns="91440" tIns="45720" rIns="91440" bIns="45720" anchor="t"/>
          <a:lstStyle/>
          <a:p>
            <a:r>
              <a:rPr lang="en-US"/>
              <a:t>The old consumers e.g., drivers of BMW 7 series and Rolls Royce luxury vehicles are mostly 55 plus and may find it hard to use new Smart automobile Technologies even though future cars may offer those convenience packages, the real challenge would be to make the technology as user-friendly and intuitive so that senior customers can value them and be willing to pay a premium price for it.</a:t>
            </a:r>
          </a:p>
        </p:txBody>
      </p:sp>
      <p:sp>
        <p:nvSpPr>
          <p:cNvPr id="6" name="Title 5">
            <a:extLst>
              <a:ext uri="{FF2B5EF4-FFF2-40B4-BE49-F238E27FC236}">
                <a16:creationId xmlns:a16="http://schemas.microsoft.com/office/drawing/2014/main" id="{2942BE9C-8998-E84D-9585-A37EEAE6BDAC}"/>
              </a:ext>
            </a:extLst>
          </p:cNvPr>
          <p:cNvSpPr>
            <a:spLocks noGrp="1"/>
          </p:cNvSpPr>
          <p:nvPr>
            <p:ph type="title"/>
          </p:nvPr>
        </p:nvSpPr>
        <p:spPr/>
        <p:txBody>
          <a:bodyPr/>
          <a:lstStyle/>
          <a:p>
            <a:r>
              <a:rPr lang="en-US"/>
              <a:t>Others</a:t>
            </a:r>
          </a:p>
        </p:txBody>
      </p:sp>
    </p:spTree>
    <p:extLst>
      <p:ext uri="{BB962C8B-B14F-4D97-AF65-F5344CB8AC3E}">
        <p14:creationId xmlns:p14="http://schemas.microsoft.com/office/powerpoint/2010/main" val="35420814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15</a:t>
            </a:fld>
            <a:endParaRPr lang="en-US"/>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a:xfrm>
            <a:off x="302605" y="418354"/>
            <a:ext cx="11517579" cy="938428"/>
          </a:xfrm>
        </p:spPr>
        <p:txBody>
          <a:bodyPr lIns="91440" tIns="45720" rIns="91440" bIns="45720" anchor="t"/>
          <a:lstStyle/>
          <a:p>
            <a:r>
              <a:rPr lang="en-US" sz="2800"/>
              <a:t>BMW 7 Series 2022 Electric Version with modern Technology</a:t>
            </a:r>
          </a:p>
        </p:txBody>
      </p:sp>
      <p:pic>
        <p:nvPicPr>
          <p:cNvPr id="4" name="Picture 4">
            <a:extLst>
              <a:ext uri="{FF2B5EF4-FFF2-40B4-BE49-F238E27FC236}">
                <a16:creationId xmlns:a16="http://schemas.microsoft.com/office/drawing/2014/main" id="{65631F11-0F3F-F9A4-434B-266B6F10613D}"/>
              </a:ext>
            </a:extLst>
          </p:cNvPr>
          <p:cNvPicPr>
            <a:picLocks noChangeAspect="1"/>
          </p:cNvPicPr>
          <p:nvPr/>
        </p:nvPicPr>
        <p:blipFill>
          <a:blip r:embed="rId2"/>
          <a:stretch>
            <a:fillRect/>
          </a:stretch>
        </p:blipFill>
        <p:spPr>
          <a:xfrm>
            <a:off x="1484345" y="1158298"/>
            <a:ext cx="9196237" cy="5073367"/>
          </a:xfrm>
          <a:prstGeom prst="rect">
            <a:avLst/>
          </a:prstGeom>
        </p:spPr>
      </p:pic>
    </p:spTree>
    <p:extLst>
      <p:ext uri="{BB962C8B-B14F-4D97-AF65-F5344CB8AC3E}">
        <p14:creationId xmlns:p14="http://schemas.microsoft.com/office/powerpoint/2010/main" val="1021540538"/>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173ECC-C9E1-FD4B-AC07-FD3F922E0A75}"/>
              </a:ext>
            </a:extLst>
          </p:cNvPr>
          <p:cNvSpPr>
            <a:spLocks noGrp="1"/>
          </p:cNvSpPr>
          <p:nvPr>
            <p:ph type="body" sz="quarter" idx="13"/>
          </p:nvPr>
        </p:nvSpPr>
        <p:spPr/>
        <p:txBody>
          <a:bodyPr/>
          <a:lstStyle/>
          <a:p>
            <a:r>
              <a:rPr lang="en-US"/>
              <a:t>Conclusion</a:t>
            </a:r>
          </a:p>
        </p:txBody>
      </p:sp>
    </p:spTree>
    <p:extLst>
      <p:ext uri="{BB962C8B-B14F-4D97-AF65-F5344CB8AC3E}">
        <p14:creationId xmlns:p14="http://schemas.microsoft.com/office/powerpoint/2010/main" val="3729389632"/>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DD8B357-788F-4C5A-A67D-DFC7AF43120A}"/>
              </a:ext>
            </a:extLst>
          </p:cNvPr>
          <p:cNvSpPr/>
          <p:nvPr/>
        </p:nvSpPr>
        <p:spPr>
          <a:xfrm>
            <a:off x="1277961" y="3872089"/>
            <a:ext cx="9719965" cy="1958919"/>
          </a:xfrm>
          <a:custGeom>
            <a:avLst/>
            <a:gdLst>
              <a:gd name="connsiteX0" fmla="*/ 0 w 9097347"/>
              <a:gd name="connsiteY0" fmla="*/ 1838131 h 1959429"/>
              <a:gd name="connsiteX1" fmla="*/ 9330 w 9097347"/>
              <a:gd name="connsiteY1" fmla="*/ 1670180 h 1959429"/>
              <a:gd name="connsiteX2" fmla="*/ 130628 w 9097347"/>
              <a:gd name="connsiteY2" fmla="*/ 1315616 h 1959429"/>
              <a:gd name="connsiteX3" fmla="*/ 167951 w 9097347"/>
              <a:gd name="connsiteY3" fmla="*/ 1212980 h 1959429"/>
              <a:gd name="connsiteX4" fmla="*/ 205273 w 9097347"/>
              <a:gd name="connsiteY4" fmla="*/ 1119674 h 1959429"/>
              <a:gd name="connsiteX5" fmla="*/ 298579 w 9097347"/>
              <a:gd name="connsiteY5" fmla="*/ 877078 h 1959429"/>
              <a:gd name="connsiteX6" fmla="*/ 354563 w 9097347"/>
              <a:gd name="connsiteY6" fmla="*/ 783772 h 1959429"/>
              <a:gd name="connsiteX7" fmla="*/ 382555 w 9097347"/>
              <a:gd name="connsiteY7" fmla="*/ 709127 h 1959429"/>
              <a:gd name="connsiteX8" fmla="*/ 429208 w 9097347"/>
              <a:gd name="connsiteY8" fmla="*/ 643812 h 1959429"/>
              <a:gd name="connsiteX9" fmla="*/ 615820 w 9097347"/>
              <a:gd name="connsiteY9" fmla="*/ 447869 h 1959429"/>
              <a:gd name="connsiteX10" fmla="*/ 774441 w 9097347"/>
              <a:gd name="connsiteY10" fmla="*/ 317241 h 1959429"/>
              <a:gd name="connsiteX11" fmla="*/ 811763 w 9097347"/>
              <a:gd name="connsiteY11" fmla="*/ 279918 h 1959429"/>
              <a:gd name="connsiteX12" fmla="*/ 942392 w 9097347"/>
              <a:gd name="connsiteY12" fmla="*/ 251927 h 1959429"/>
              <a:gd name="connsiteX13" fmla="*/ 961053 w 9097347"/>
              <a:gd name="connsiteY13" fmla="*/ 233265 h 1959429"/>
              <a:gd name="connsiteX14" fmla="*/ 1175657 w 9097347"/>
              <a:gd name="connsiteY14" fmla="*/ 233265 h 1959429"/>
              <a:gd name="connsiteX15" fmla="*/ 1203649 w 9097347"/>
              <a:gd name="connsiteY15" fmla="*/ 261257 h 1959429"/>
              <a:gd name="connsiteX16" fmla="*/ 1259632 w 9097347"/>
              <a:gd name="connsiteY16" fmla="*/ 307910 h 1959429"/>
              <a:gd name="connsiteX17" fmla="*/ 1306285 w 9097347"/>
              <a:gd name="connsiteY17" fmla="*/ 373225 h 1959429"/>
              <a:gd name="connsiteX18" fmla="*/ 1343608 w 9097347"/>
              <a:gd name="connsiteY18" fmla="*/ 410547 h 1959429"/>
              <a:gd name="connsiteX19" fmla="*/ 1399592 w 9097347"/>
              <a:gd name="connsiteY19" fmla="*/ 503853 h 1959429"/>
              <a:gd name="connsiteX20" fmla="*/ 1464906 w 9097347"/>
              <a:gd name="connsiteY20" fmla="*/ 606490 h 1959429"/>
              <a:gd name="connsiteX21" fmla="*/ 1530220 w 9097347"/>
              <a:gd name="connsiteY21" fmla="*/ 718457 h 1959429"/>
              <a:gd name="connsiteX22" fmla="*/ 1595534 w 9097347"/>
              <a:gd name="connsiteY22" fmla="*/ 886408 h 1959429"/>
              <a:gd name="connsiteX23" fmla="*/ 1642187 w 9097347"/>
              <a:gd name="connsiteY23" fmla="*/ 961053 h 1959429"/>
              <a:gd name="connsiteX24" fmla="*/ 1754155 w 9097347"/>
              <a:gd name="connsiteY24" fmla="*/ 1119674 h 1959429"/>
              <a:gd name="connsiteX25" fmla="*/ 1782147 w 9097347"/>
              <a:gd name="connsiteY25" fmla="*/ 1175657 h 1959429"/>
              <a:gd name="connsiteX26" fmla="*/ 1856792 w 9097347"/>
              <a:gd name="connsiteY26" fmla="*/ 1278294 h 1959429"/>
              <a:gd name="connsiteX27" fmla="*/ 1884783 w 9097347"/>
              <a:gd name="connsiteY27" fmla="*/ 1324947 h 1959429"/>
              <a:gd name="connsiteX28" fmla="*/ 1912775 w 9097347"/>
              <a:gd name="connsiteY28" fmla="*/ 1380931 h 1959429"/>
              <a:gd name="connsiteX29" fmla="*/ 1940767 w 9097347"/>
              <a:gd name="connsiteY29" fmla="*/ 1418253 h 1959429"/>
              <a:gd name="connsiteX30" fmla="*/ 1987420 w 9097347"/>
              <a:gd name="connsiteY30" fmla="*/ 1511559 h 1959429"/>
              <a:gd name="connsiteX31" fmla="*/ 1996751 w 9097347"/>
              <a:gd name="connsiteY31" fmla="*/ 1558212 h 1959429"/>
              <a:gd name="connsiteX32" fmla="*/ 2108718 w 9097347"/>
              <a:gd name="connsiteY32" fmla="*/ 1688841 h 1959429"/>
              <a:gd name="connsiteX33" fmla="*/ 2155371 w 9097347"/>
              <a:gd name="connsiteY33" fmla="*/ 1772816 h 1959429"/>
              <a:gd name="connsiteX34" fmla="*/ 2183363 w 9097347"/>
              <a:gd name="connsiteY34" fmla="*/ 1819469 h 1959429"/>
              <a:gd name="connsiteX35" fmla="*/ 2276669 w 9097347"/>
              <a:gd name="connsiteY35" fmla="*/ 1912776 h 1959429"/>
              <a:gd name="connsiteX36" fmla="*/ 2453951 w 9097347"/>
              <a:gd name="connsiteY36" fmla="*/ 1959429 h 1959429"/>
              <a:gd name="connsiteX37" fmla="*/ 2817845 w 9097347"/>
              <a:gd name="connsiteY37" fmla="*/ 1931437 h 1959429"/>
              <a:gd name="connsiteX38" fmla="*/ 2892489 w 9097347"/>
              <a:gd name="connsiteY38" fmla="*/ 1903445 h 1959429"/>
              <a:gd name="connsiteX39" fmla="*/ 3060441 w 9097347"/>
              <a:gd name="connsiteY39" fmla="*/ 1828800 h 1959429"/>
              <a:gd name="connsiteX40" fmla="*/ 3088432 w 9097347"/>
              <a:gd name="connsiteY40" fmla="*/ 1810139 h 1959429"/>
              <a:gd name="connsiteX41" fmla="*/ 3125755 w 9097347"/>
              <a:gd name="connsiteY41" fmla="*/ 1782147 h 1959429"/>
              <a:gd name="connsiteX42" fmla="*/ 3172408 w 9097347"/>
              <a:gd name="connsiteY42" fmla="*/ 1754155 h 1959429"/>
              <a:gd name="connsiteX43" fmla="*/ 3200400 w 9097347"/>
              <a:gd name="connsiteY43" fmla="*/ 1735494 h 1959429"/>
              <a:gd name="connsiteX44" fmla="*/ 3265714 w 9097347"/>
              <a:gd name="connsiteY44" fmla="*/ 1679510 h 1959429"/>
              <a:gd name="connsiteX45" fmla="*/ 3312367 w 9097347"/>
              <a:gd name="connsiteY45" fmla="*/ 1604865 h 1959429"/>
              <a:gd name="connsiteX46" fmla="*/ 3377681 w 9097347"/>
              <a:gd name="connsiteY46" fmla="*/ 1520890 h 1959429"/>
              <a:gd name="connsiteX47" fmla="*/ 3433665 w 9097347"/>
              <a:gd name="connsiteY47" fmla="*/ 1446245 h 1959429"/>
              <a:gd name="connsiteX48" fmla="*/ 3461657 w 9097347"/>
              <a:gd name="connsiteY48" fmla="*/ 1408923 h 1959429"/>
              <a:gd name="connsiteX49" fmla="*/ 3554963 w 9097347"/>
              <a:gd name="connsiteY49" fmla="*/ 1296955 h 1959429"/>
              <a:gd name="connsiteX50" fmla="*/ 3592285 w 9097347"/>
              <a:gd name="connsiteY50" fmla="*/ 1250302 h 1959429"/>
              <a:gd name="connsiteX51" fmla="*/ 3741575 w 9097347"/>
              <a:gd name="connsiteY51" fmla="*/ 1045029 h 1959429"/>
              <a:gd name="connsiteX52" fmla="*/ 3778898 w 9097347"/>
              <a:gd name="connsiteY52" fmla="*/ 1017037 h 1959429"/>
              <a:gd name="connsiteX53" fmla="*/ 3862873 w 9097347"/>
              <a:gd name="connsiteY53" fmla="*/ 867747 h 1959429"/>
              <a:gd name="connsiteX54" fmla="*/ 3900196 w 9097347"/>
              <a:gd name="connsiteY54" fmla="*/ 811763 h 1959429"/>
              <a:gd name="connsiteX55" fmla="*/ 3956179 w 9097347"/>
              <a:gd name="connsiteY55" fmla="*/ 718457 h 1959429"/>
              <a:gd name="connsiteX56" fmla="*/ 3984171 w 9097347"/>
              <a:gd name="connsiteY56" fmla="*/ 681135 h 1959429"/>
              <a:gd name="connsiteX57" fmla="*/ 4021494 w 9097347"/>
              <a:gd name="connsiteY57" fmla="*/ 625151 h 1959429"/>
              <a:gd name="connsiteX58" fmla="*/ 4040155 w 9097347"/>
              <a:gd name="connsiteY58" fmla="*/ 587829 h 1959429"/>
              <a:gd name="connsiteX59" fmla="*/ 4124130 w 9097347"/>
              <a:gd name="connsiteY59" fmla="*/ 503853 h 1959429"/>
              <a:gd name="connsiteX60" fmla="*/ 4161453 w 9097347"/>
              <a:gd name="connsiteY60" fmla="*/ 466531 h 1959429"/>
              <a:gd name="connsiteX61" fmla="*/ 4198775 w 9097347"/>
              <a:gd name="connsiteY61" fmla="*/ 419878 h 1959429"/>
              <a:gd name="connsiteX62" fmla="*/ 4236098 w 9097347"/>
              <a:gd name="connsiteY62" fmla="*/ 391886 h 1959429"/>
              <a:gd name="connsiteX63" fmla="*/ 4310743 w 9097347"/>
              <a:gd name="connsiteY63" fmla="*/ 298580 h 1959429"/>
              <a:gd name="connsiteX64" fmla="*/ 4394718 w 9097347"/>
              <a:gd name="connsiteY64" fmla="*/ 233265 h 1959429"/>
              <a:gd name="connsiteX65" fmla="*/ 4450702 w 9097347"/>
              <a:gd name="connsiteY65" fmla="*/ 186612 h 1959429"/>
              <a:gd name="connsiteX66" fmla="*/ 4516016 w 9097347"/>
              <a:gd name="connsiteY66" fmla="*/ 158620 h 1959429"/>
              <a:gd name="connsiteX67" fmla="*/ 4599992 w 9097347"/>
              <a:gd name="connsiteY67" fmla="*/ 121298 h 1959429"/>
              <a:gd name="connsiteX68" fmla="*/ 4655975 w 9097347"/>
              <a:gd name="connsiteY68" fmla="*/ 102637 h 1959429"/>
              <a:gd name="connsiteX69" fmla="*/ 4739951 w 9097347"/>
              <a:gd name="connsiteY69" fmla="*/ 93306 h 1959429"/>
              <a:gd name="connsiteX70" fmla="*/ 4786604 w 9097347"/>
              <a:gd name="connsiteY70" fmla="*/ 83976 h 1959429"/>
              <a:gd name="connsiteX71" fmla="*/ 4963885 w 9097347"/>
              <a:gd name="connsiteY71" fmla="*/ 102637 h 1959429"/>
              <a:gd name="connsiteX72" fmla="*/ 5001208 w 9097347"/>
              <a:gd name="connsiteY72" fmla="*/ 121298 h 1959429"/>
              <a:gd name="connsiteX73" fmla="*/ 5094514 w 9097347"/>
              <a:gd name="connsiteY73" fmla="*/ 205274 h 1959429"/>
              <a:gd name="connsiteX74" fmla="*/ 5113175 w 9097347"/>
              <a:gd name="connsiteY74" fmla="*/ 242596 h 1959429"/>
              <a:gd name="connsiteX75" fmla="*/ 5150498 w 9097347"/>
              <a:gd name="connsiteY75" fmla="*/ 429208 h 1959429"/>
              <a:gd name="connsiteX76" fmla="*/ 5159828 w 9097347"/>
              <a:gd name="connsiteY76" fmla="*/ 494523 h 1959429"/>
              <a:gd name="connsiteX77" fmla="*/ 5197151 w 9097347"/>
              <a:gd name="connsiteY77" fmla="*/ 606490 h 1959429"/>
              <a:gd name="connsiteX78" fmla="*/ 5215812 w 9097347"/>
              <a:gd name="connsiteY78" fmla="*/ 671804 h 1959429"/>
              <a:gd name="connsiteX79" fmla="*/ 5225143 w 9097347"/>
              <a:gd name="connsiteY79" fmla="*/ 699796 h 1959429"/>
              <a:gd name="connsiteX80" fmla="*/ 5243804 w 9097347"/>
              <a:gd name="connsiteY80" fmla="*/ 727788 h 1959429"/>
              <a:gd name="connsiteX81" fmla="*/ 5281126 w 9097347"/>
              <a:gd name="connsiteY81" fmla="*/ 783772 h 1959429"/>
              <a:gd name="connsiteX82" fmla="*/ 5318449 w 9097347"/>
              <a:gd name="connsiteY82" fmla="*/ 821094 h 1959429"/>
              <a:gd name="connsiteX83" fmla="*/ 5449077 w 9097347"/>
              <a:gd name="connsiteY83" fmla="*/ 877078 h 1959429"/>
              <a:gd name="connsiteX84" fmla="*/ 5486400 w 9097347"/>
              <a:gd name="connsiteY84" fmla="*/ 895739 h 1959429"/>
              <a:gd name="connsiteX85" fmla="*/ 5589036 w 9097347"/>
              <a:gd name="connsiteY85" fmla="*/ 914400 h 1959429"/>
              <a:gd name="connsiteX86" fmla="*/ 6064898 w 9097347"/>
              <a:gd name="connsiteY86" fmla="*/ 839755 h 1959429"/>
              <a:gd name="connsiteX87" fmla="*/ 6186196 w 9097347"/>
              <a:gd name="connsiteY87" fmla="*/ 746449 h 1959429"/>
              <a:gd name="connsiteX88" fmla="*/ 6214187 w 9097347"/>
              <a:gd name="connsiteY88" fmla="*/ 727788 h 1959429"/>
              <a:gd name="connsiteX89" fmla="*/ 6326155 w 9097347"/>
              <a:gd name="connsiteY89" fmla="*/ 615820 h 1959429"/>
              <a:gd name="connsiteX90" fmla="*/ 6428792 w 9097347"/>
              <a:gd name="connsiteY90" fmla="*/ 531845 h 1959429"/>
              <a:gd name="connsiteX91" fmla="*/ 6559420 w 9097347"/>
              <a:gd name="connsiteY91" fmla="*/ 382555 h 1959429"/>
              <a:gd name="connsiteX92" fmla="*/ 6708710 w 9097347"/>
              <a:gd name="connsiteY92" fmla="*/ 261257 h 1959429"/>
              <a:gd name="connsiteX93" fmla="*/ 6755363 w 9097347"/>
              <a:gd name="connsiteY93" fmla="*/ 214604 h 1959429"/>
              <a:gd name="connsiteX94" fmla="*/ 6858000 w 9097347"/>
              <a:gd name="connsiteY94" fmla="*/ 149290 h 1959429"/>
              <a:gd name="connsiteX95" fmla="*/ 6913983 w 9097347"/>
              <a:gd name="connsiteY95" fmla="*/ 111967 h 1959429"/>
              <a:gd name="connsiteX96" fmla="*/ 7035281 w 9097347"/>
              <a:gd name="connsiteY96" fmla="*/ 74645 h 1959429"/>
              <a:gd name="connsiteX97" fmla="*/ 7156579 w 9097347"/>
              <a:gd name="connsiteY97" fmla="*/ 18661 h 1959429"/>
              <a:gd name="connsiteX98" fmla="*/ 7259216 w 9097347"/>
              <a:gd name="connsiteY98" fmla="*/ 0 h 1959429"/>
              <a:gd name="connsiteX99" fmla="*/ 7417836 w 9097347"/>
              <a:gd name="connsiteY99" fmla="*/ 9331 h 1959429"/>
              <a:gd name="connsiteX100" fmla="*/ 7520473 w 9097347"/>
              <a:gd name="connsiteY100" fmla="*/ 83976 h 1959429"/>
              <a:gd name="connsiteX101" fmla="*/ 7604449 w 9097347"/>
              <a:gd name="connsiteY101" fmla="*/ 158620 h 1959429"/>
              <a:gd name="connsiteX102" fmla="*/ 7716416 w 9097347"/>
              <a:gd name="connsiteY102" fmla="*/ 289249 h 1959429"/>
              <a:gd name="connsiteX103" fmla="*/ 7753738 w 9097347"/>
              <a:gd name="connsiteY103" fmla="*/ 317241 h 1959429"/>
              <a:gd name="connsiteX104" fmla="*/ 7772400 w 9097347"/>
              <a:gd name="connsiteY104" fmla="*/ 345233 h 1959429"/>
              <a:gd name="connsiteX105" fmla="*/ 7847045 w 9097347"/>
              <a:gd name="connsiteY105" fmla="*/ 391886 h 1959429"/>
              <a:gd name="connsiteX106" fmla="*/ 7940351 w 9097347"/>
              <a:gd name="connsiteY106" fmla="*/ 494523 h 1959429"/>
              <a:gd name="connsiteX107" fmla="*/ 7977673 w 9097347"/>
              <a:gd name="connsiteY107" fmla="*/ 513184 h 1959429"/>
              <a:gd name="connsiteX108" fmla="*/ 8052318 w 9097347"/>
              <a:gd name="connsiteY108" fmla="*/ 550506 h 1959429"/>
              <a:gd name="connsiteX109" fmla="*/ 8089641 w 9097347"/>
              <a:gd name="connsiteY109" fmla="*/ 569167 h 1959429"/>
              <a:gd name="connsiteX110" fmla="*/ 8406881 w 9097347"/>
              <a:gd name="connsiteY110" fmla="*/ 559837 h 1959429"/>
              <a:gd name="connsiteX111" fmla="*/ 8481526 w 9097347"/>
              <a:gd name="connsiteY111" fmla="*/ 513184 h 1959429"/>
              <a:gd name="connsiteX112" fmla="*/ 8621485 w 9097347"/>
              <a:gd name="connsiteY112" fmla="*/ 382555 h 1959429"/>
              <a:gd name="connsiteX113" fmla="*/ 8696130 w 9097347"/>
              <a:gd name="connsiteY113" fmla="*/ 317241 h 1959429"/>
              <a:gd name="connsiteX114" fmla="*/ 8817428 w 9097347"/>
              <a:gd name="connsiteY114" fmla="*/ 177282 h 1959429"/>
              <a:gd name="connsiteX115" fmla="*/ 8836089 w 9097347"/>
              <a:gd name="connsiteY115" fmla="*/ 139959 h 1959429"/>
              <a:gd name="connsiteX116" fmla="*/ 8873412 w 9097347"/>
              <a:gd name="connsiteY116" fmla="*/ 121298 h 1959429"/>
              <a:gd name="connsiteX117" fmla="*/ 8901404 w 9097347"/>
              <a:gd name="connsiteY117" fmla="*/ 102637 h 1959429"/>
              <a:gd name="connsiteX118" fmla="*/ 9097347 w 9097347"/>
              <a:gd name="connsiteY118" fmla="*/ 102637 h 195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9097347" h="1959429">
                <a:moveTo>
                  <a:pt x="0" y="1838131"/>
                </a:moveTo>
                <a:cubicBezTo>
                  <a:pt x="3110" y="1782147"/>
                  <a:pt x="-414" y="1725397"/>
                  <a:pt x="9330" y="1670180"/>
                </a:cubicBezTo>
                <a:cubicBezTo>
                  <a:pt x="19878" y="1610406"/>
                  <a:pt x="118913" y="1347832"/>
                  <a:pt x="130628" y="1315616"/>
                </a:cubicBezTo>
                <a:cubicBezTo>
                  <a:pt x="143069" y="1281404"/>
                  <a:pt x="154991" y="1246999"/>
                  <a:pt x="167951" y="1212980"/>
                </a:cubicBezTo>
                <a:cubicBezTo>
                  <a:pt x="179876" y="1181677"/>
                  <a:pt x="194680" y="1151453"/>
                  <a:pt x="205273" y="1119674"/>
                </a:cubicBezTo>
                <a:cubicBezTo>
                  <a:pt x="237788" y="1022130"/>
                  <a:pt x="250927" y="972381"/>
                  <a:pt x="298579" y="877078"/>
                </a:cubicBezTo>
                <a:cubicBezTo>
                  <a:pt x="314800" y="844636"/>
                  <a:pt x="338342" y="816214"/>
                  <a:pt x="354563" y="783772"/>
                </a:cubicBezTo>
                <a:cubicBezTo>
                  <a:pt x="366447" y="760004"/>
                  <a:pt x="370050" y="732574"/>
                  <a:pt x="382555" y="709127"/>
                </a:cubicBezTo>
                <a:cubicBezTo>
                  <a:pt x="395146" y="685519"/>
                  <a:pt x="412336" y="664577"/>
                  <a:pt x="429208" y="643812"/>
                </a:cubicBezTo>
                <a:cubicBezTo>
                  <a:pt x="488627" y="570681"/>
                  <a:pt x="548250" y="515439"/>
                  <a:pt x="615820" y="447869"/>
                </a:cubicBezTo>
                <a:cubicBezTo>
                  <a:pt x="766901" y="296788"/>
                  <a:pt x="610852" y="443079"/>
                  <a:pt x="774441" y="317241"/>
                </a:cubicBezTo>
                <a:cubicBezTo>
                  <a:pt x="788386" y="306514"/>
                  <a:pt x="796026" y="287786"/>
                  <a:pt x="811763" y="279918"/>
                </a:cubicBezTo>
                <a:cubicBezTo>
                  <a:pt x="835014" y="268292"/>
                  <a:pt x="912559" y="256899"/>
                  <a:pt x="942392" y="251927"/>
                </a:cubicBezTo>
                <a:cubicBezTo>
                  <a:pt x="948612" y="245706"/>
                  <a:pt x="952627" y="235793"/>
                  <a:pt x="961053" y="233265"/>
                </a:cubicBezTo>
                <a:cubicBezTo>
                  <a:pt x="1024320" y="214285"/>
                  <a:pt x="1118405" y="229448"/>
                  <a:pt x="1175657" y="233265"/>
                </a:cubicBezTo>
                <a:cubicBezTo>
                  <a:pt x="1184988" y="242596"/>
                  <a:pt x="1193512" y="252809"/>
                  <a:pt x="1203649" y="261257"/>
                </a:cubicBezTo>
                <a:cubicBezTo>
                  <a:pt x="1243686" y="294621"/>
                  <a:pt x="1222457" y="263300"/>
                  <a:pt x="1259632" y="307910"/>
                </a:cubicBezTo>
                <a:cubicBezTo>
                  <a:pt x="1346673" y="412360"/>
                  <a:pt x="1188705" y="238848"/>
                  <a:pt x="1306285" y="373225"/>
                </a:cubicBezTo>
                <a:cubicBezTo>
                  <a:pt x="1317871" y="386466"/>
                  <a:pt x="1333382" y="396230"/>
                  <a:pt x="1343608" y="410547"/>
                </a:cubicBezTo>
                <a:cubicBezTo>
                  <a:pt x="1364690" y="440062"/>
                  <a:pt x="1376934" y="475530"/>
                  <a:pt x="1399592" y="503853"/>
                </a:cubicBezTo>
                <a:cubicBezTo>
                  <a:pt x="1462755" y="582807"/>
                  <a:pt x="1414590" y="515921"/>
                  <a:pt x="1464906" y="606490"/>
                </a:cubicBezTo>
                <a:cubicBezTo>
                  <a:pt x="1485890" y="644261"/>
                  <a:pt x="1516557" y="677466"/>
                  <a:pt x="1530220" y="718457"/>
                </a:cubicBezTo>
                <a:cubicBezTo>
                  <a:pt x="1546594" y="767581"/>
                  <a:pt x="1572296" y="849227"/>
                  <a:pt x="1595534" y="886408"/>
                </a:cubicBezTo>
                <a:cubicBezTo>
                  <a:pt x="1611085" y="911290"/>
                  <a:pt x="1625618" y="936837"/>
                  <a:pt x="1642187" y="961053"/>
                </a:cubicBezTo>
                <a:cubicBezTo>
                  <a:pt x="1662886" y="991305"/>
                  <a:pt x="1728961" y="1076485"/>
                  <a:pt x="1754155" y="1119674"/>
                </a:cubicBezTo>
                <a:cubicBezTo>
                  <a:pt x="1764668" y="1137696"/>
                  <a:pt x="1770813" y="1158140"/>
                  <a:pt x="1782147" y="1175657"/>
                </a:cubicBezTo>
                <a:cubicBezTo>
                  <a:pt x="1805128" y="1211174"/>
                  <a:pt x="1835028" y="1242019"/>
                  <a:pt x="1856792" y="1278294"/>
                </a:cubicBezTo>
                <a:cubicBezTo>
                  <a:pt x="1866122" y="1293845"/>
                  <a:pt x="1876099" y="1309026"/>
                  <a:pt x="1884783" y="1324947"/>
                </a:cubicBezTo>
                <a:cubicBezTo>
                  <a:pt x="1894774" y="1343263"/>
                  <a:pt x="1902041" y="1363040"/>
                  <a:pt x="1912775" y="1380931"/>
                </a:cubicBezTo>
                <a:cubicBezTo>
                  <a:pt x="1920776" y="1394266"/>
                  <a:pt x="1932141" y="1405314"/>
                  <a:pt x="1940767" y="1418253"/>
                </a:cubicBezTo>
                <a:cubicBezTo>
                  <a:pt x="1961549" y="1449426"/>
                  <a:pt x="1976641" y="1475628"/>
                  <a:pt x="1987420" y="1511559"/>
                </a:cubicBezTo>
                <a:cubicBezTo>
                  <a:pt x="1991977" y="1526749"/>
                  <a:pt x="1988237" y="1544832"/>
                  <a:pt x="1996751" y="1558212"/>
                </a:cubicBezTo>
                <a:cubicBezTo>
                  <a:pt x="2046144" y="1635830"/>
                  <a:pt x="2070585" y="1593507"/>
                  <a:pt x="2108718" y="1688841"/>
                </a:cubicBezTo>
                <a:cubicBezTo>
                  <a:pt x="2139983" y="1767004"/>
                  <a:pt x="2110989" y="1706244"/>
                  <a:pt x="2155371" y="1772816"/>
                </a:cubicBezTo>
                <a:cubicBezTo>
                  <a:pt x="2165431" y="1787906"/>
                  <a:pt x="2172696" y="1804802"/>
                  <a:pt x="2183363" y="1819469"/>
                </a:cubicBezTo>
                <a:cubicBezTo>
                  <a:pt x="2205313" y="1849651"/>
                  <a:pt x="2241752" y="1893975"/>
                  <a:pt x="2276669" y="1912776"/>
                </a:cubicBezTo>
                <a:cubicBezTo>
                  <a:pt x="2334734" y="1944042"/>
                  <a:pt x="2389471" y="1947705"/>
                  <a:pt x="2453951" y="1959429"/>
                </a:cubicBezTo>
                <a:cubicBezTo>
                  <a:pt x="2575249" y="1950098"/>
                  <a:pt x="2697168" y="1946843"/>
                  <a:pt x="2817845" y="1931437"/>
                </a:cubicBezTo>
                <a:cubicBezTo>
                  <a:pt x="2844204" y="1928072"/>
                  <a:pt x="2868256" y="1914350"/>
                  <a:pt x="2892489" y="1903445"/>
                </a:cubicBezTo>
                <a:cubicBezTo>
                  <a:pt x="3077570" y="1820158"/>
                  <a:pt x="2938699" y="1869380"/>
                  <a:pt x="3060441" y="1828800"/>
                </a:cubicBezTo>
                <a:cubicBezTo>
                  <a:pt x="3069771" y="1822580"/>
                  <a:pt x="3079307" y="1816657"/>
                  <a:pt x="3088432" y="1810139"/>
                </a:cubicBezTo>
                <a:cubicBezTo>
                  <a:pt x="3101087" y="1801100"/>
                  <a:pt x="3112816" y="1790773"/>
                  <a:pt x="3125755" y="1782147"/>
                </a:cubicBezTo>
                <a:cubicBezTo>
                  <a:pt x="3140845" y="1772087"/>
                  <a:pt x="3157029" y="1763767"/>
                  <a:pt x="3172408" y="1754155"/>
                </a:cubicBezTo>
                <a:cubicBezTo>
                  <a:pt x="3181917" y="1748212"/>
                  <a:pt x="3191275" y="1742012"/>
                  <a:pt x="3200400" y="1735494"/>
                </a:cubicBezTo>
                <a:cubicBezTo>
                  <a:pt x="3227570" y="1716087"/>
                  <a:pt x="3244298" y="1704495"/>
                  <a:pt x="3265714" y="1679510"/>
                </a:cubicBezTo>
                <a:cubicBezTo>
                  <a:pt x="3337530" y="1595726"/>
                  <a:pt x="3255019" y="1687702"/>
                  <a:pt x="3312367" y="1604865"/>
                </a:cubicBezTo>
                <a:cubicBezTo>
                  <a:pt x="3332552" y="1575709"/>
                  <a:pt x="3356060" y="1548998"/>
                  <a:pt x="3377681" y="1520890"/>
                </a:cubicBezTo>
                <a:cubicBezTo>
                  <a:pt x="3396644" y="1496238"/>
                  <a:pt x="3415004" y="1471127"/>
                  <a:pt x="3433665" y="1446245"/>
                </a:cubicBezTo>
                <a:cubicBezTo>
                  <a:pt x="3442996" y="1433804"/>
                  <a:pt x="3452110" y="1421198"/>
                  <a:pt x="3461657" y="1408923"/>
                </a:cubicBezTo>
                <a:cubicBezTo>
                  <a:pt x="3512522" y="1343524"/>
                  <a:pt x="3492309" y="1372139"/>
                  <a:pt x="3554963" y="1296955"/>
                </a:cubicBezTo>
                <a:cubicBezTo>
                  <a:pt x="3567712" y="1281656"/>
                  <a:pt x="3581516" y="1267054"/>
                  <a:pt x="3592285" y="1250302"/>
                </a:cubicBezTo>
                <a:cubicBezTo>
                  <a:pt x="3654118" y="1154119"/>
                  <a:pt x="3667736" y="1118868"/>
                  <a:pt x="3741575" y="1045029"/>
                </a:cubicBezTo>
                <a:cubicBezTo>
                  <a:pt x="3752571" y="1034033"/>
                  <a:pt x="3766457" y="1026368"/>
                  <a:pt x="3778898" y="1017037"/>
                </a:cubicBezTo>
                <a:cubicBezTo>
                  <a:pt x="3806890" y="967274"/>
                  <a:pt x="3831202" y="915253"/>
                  <a:pt x="3862873" y="867747"/>
                </a:cubicBezTo>
                <a:cubicBezTo>
                  <a:pt x="3875314" y="849086"/>
                  <a:pt x="3888309" y="830782"/>
                  <a:pt x="3900196" y="811763"/>
                </a:cubicBezTo>
                <a:cubicBezTo>
                  <a:pt x="3919419" y="781005"/>
                  <a:pt x="3934416" y="747473"/>
                  <a:pt x="3956179" y="718457"/>
                </a:cubicBezTo>
                <a:cubicBezTo>
                  <a:pt x="3965510" y="706016"/>
                  <a:pt x="3975253" y="693875"/>
                  <a:pt x="3984171" y="681135"/>
                </a:cubicBezTo>
                <a:cubicBezTo>
                  <a:pt x="3997033" y="662761"/>
                  <a:pt x="4009955" y="644383"/>
                  <a:pt x="4021494" y="625151"/>
                </a:cubicBezTo>
                <a:cubicBezTo>
                  <a:pt x="4028650" y="613224"/>
                  <a:pt x="4031171" y="598447"/>
                  <a:pt x="4040155" y="587829"/>
                </a:cubicBezTo>
                <a:cubicBezTo>
                  <a:pt x="4065725" y="557609"/>
                  <a:pt x="4096138" y="531845"/>
                  <a:pt x="4124130" y="503853"/>
                </a:cubicBezTo>
                <a:cubicBezTo>
                  <a:pt x="4136571" y="491412"/>
                  <a:pt x="4150462" y="480270"/>
                  <a:pt x="4161453" y="466531"/>
                </a:cubicBezTo>
                <a:cubicBezTo>
                  <a:pt x="4173894" y="450980"/>
                  <a:pt x="4184693" y="433960"/>
                  <a:pt x="4198775" y="419878"/>
                </a:cubicBezTo>
                <a:cubicBezTo>
                  <a:pt x="4209771" y="408882"/>
                  <a:pt x="4224395" y="402127"/>
                  <a:pt x="4236098" y="391886"/>
                </a:cubicBezTo>
                <a:cubicBezTo>
                  <a:pt x="4292358" y="342658"/>
                  <a:pt x="4259735" y="364161"/>
                  <a:pt x="4310743" y="298580"/>
                </a:cubicBezTo>
                <a:cubicBezTo>
                  <a:pt x="4337337" y="264387"/>
                  <a:pt x="4357084" y="261490"/>
                  <a:pt x="4394718" y="233265"/>
                </a:cubicBezTo>
                <a:cubicBezTo>
                  <a:pt x="4414151" y="218690"/>
                  <a:pt x="4430014" y="199343"/>
                  <a:pt x="4450702" y="186612"/>
                </a:cubicBezTo>
                <a:cubicBezTo>
                  <a:pt x="4470875" y="174198"/>
                  <a:pt x="4494453" y="168422"/>
                  <a:pt x="4516016" y="158620"/>
                </a:cubicBezTo>
                <a:cubicBezTo>
                  <a:pt x="4574685" y="131952"/>
                  <a:pt x="4532757" y="145747"/>
                  <a:pt x="4599992" y="121298"/>
                </a:cubicBezTo>
                <a:cubicBezTo>
                  <a:pt x="4618478" y="114576"/>
                  <a:pt x="4636687" y="106495"/>
                  <a:pt x="4655975" y="102637"/>
                </a:cubicBezTo>
                <a:cubicBezTo>
                  <a:pt x="4683592" y="97113"/>
                  <a:pt x="4712070" y="97289"/>
                  <a:pt x="4739951" y="93306"/>
                </a:cubicBezTo>
                <a:cubicBezTo>
                  <a:pt x="4755651" y="91063"/>
                  <a:pt x="4771053" y="87086"/>
                  <a:pt x="4786604" y="83976"/>
                </a:cubicBezTo>
                <a:cubicBezTo>
                  <a:pt x="4807700" y="85483"/>
                  <a:pt x="4919965" y="87997"/>
                  <a:pt x="4963885" y="102637"/>
                </a:cubicBezTo>
                <a:cubicBezTo>
                  <a:pt x="4977081" y="107036"/>
                  <a:pt x="4988767" y="115078"/>
                  <a:pt x="5001208" y="121298"/>
                </a:cubicBezTo>
                <a:cubicBezTo>
                  <a:pt x="5074452" y="194542"/>
                  <a:pt x="5040904" y="169533"/>
                  <a:pt x="5094514" y="205274"/>
                </a:cubicBezTo>
                <a:cubicBezTo>
                  <a:pt x="5100734" y="217715"/>
                  <a:pt x="5109802" y="229102"/>
                  <a:pt x="5113175" y="242596"/>
                </a:cubicBezTo>
                <a:cubicBezTo>
                  <a:pt x="5128561" y="304138"/>
                  <a:pt x="5141527" y="366410"/>
                  <a:pt x="5150498" y="429208"/>
                </a:cubicBezTo>
                <a:cubicBezTo>
                  <a:pt x="5153608" y="450980"/>
                  <a:pt x="5155220" y="473018"/>
                  <a:pt x="5159828" y="494523"/>
                </a:cubicBezTo>
                <a:cubicBezTo>
                  <a:pt x="5177786" y="578329"/>
                  <a:pt x="5174003" y="537048"/>
                  <a:pt x="5197151" y="606490"/>
                </a:cubicBezTo>
                <a:cubicBezTo>
                  <a:pt x="5204311" y="627971"/>
                  <a:pt x="5209306" y="650116"/>
                  <a:pt x="5215812" y="671804"/>
                </a:cubicBezTo>
                <a:cubicBezTo>
                  <a:pt x="5218638" y="681225"/>
                  <a:pt x="5220744" y="690999"/>
                  <a:pt x="5225143" y="699796"/>
                </a:cubicBezTo>
                <a:cubicBezTo>
                  <a:pt x="5230158" y="709826"/>
                  <a:pt x="5237584" y="718457"/>
                  <a:pt x="5243804" y="727788"/>
                </a:cubicBezTo>
                <a:cubicBezTo>
                  <a:pt x="5258533" y="786705"/>
                  <a:pt x="5240122" y="748626"/>
                  <a:pt x="5281126" y="783772"/>
                </a:cubicBezTo>
                <a:cubicBezTo>
                  <a:pt x="5294484" y="795222"/>
                  <a:pt x="5303810" y="811335"/>
                  <a:pt x="5318449" y="821094"/>
                </a:cubicBezTo>
                <a:cubicBezTo>
                  <a:pt x="5382157" y="863565"/>
                  <a:pt x="5386877" y="852198"/>
                  <a:pt x="5449077" y="877078"/>
                </a:cubicBezTo>
                <a:cubicBezTo>
                  <a:pt x="5461992" y="882244"/>
                  <a:pt x="5473204" y="891341"/>
                  <a:pt x="5486400" y="895739"/>
                </a:cubicBezTo>
                <a:cubicBezTo>
                  <a:pt x="5499434" y="900083"/>
                  <a:pt x="5579645" y="912835"/>
                  <a:pt x="5589036" y="914400"/>
                </a:cubicBezTo>
                <a:cubicBezTo>
                  <a:pt x="5707191" y="905311"/>
                  <a:pt x="5935702" y="925885"/>
                  <a:pt x="6064898" y="839755"/>
                </a:cubicBezTo>
                <a:cubicBezTo>
                  <a:pt x="6172338" y="768128"/>
                  <a:pt x="6068567" y="840552"/>
                  <a:pt x="6186196" y="746449"/>
                </a:cubicBezTo>
                <a:cubicBezTo>
                  <a:pt x="6194952" y="739444"/>
                  <a:pt x="6205989" y="735439"/>
                  <a:pt x="6214187" y="727788"/>
                </a:cubicBezTo>
                <a:cubicBezTo>
                  <a:pt x="6252774" y="691774"/>
                  <a:pt x="6287176" y="651409"/>
                  <a:pt x="6326155" y="615820"/>
                </a:cubicBezTo>
                <a:cubicBezTo>
                  <a:pt x="6358799" y="586014"/>
                  <a:pt x="6397535" y="563102"/>
                  <a:pt x="6428792" y="531845"/>
                </a:cubicBezTo>
                <a:cubicBezTo>
                  <a:pt x="6475549" y="485088"/>
                  <a:pt x="6508100" y="424252"/>
                  <a:pt x="6559420" y="382555"/>
                </a:cubicBezTo>
                <a:cubicBezTo>
                  <a:pt x="6609183" y="342122"/>
                  <a:pt x="6663371" y="306596"/>
                  <a:pt x="6708710" y="261257"/>
                </a:cubicBezTo>
                <a:cubicBezTo>
                  <a:pt x="6724261" y="245706"/>
                  <a:pt x="6737769" y="227799"/>
                  <a:pt x="6755363" y="214604"/>
                </a:cubicBezTo>
                <a:cubicBezTo>
                  <a:pt x="6787805" y="190273"/>
                  <a:pt x="6824259" y="171785"/>
                  <a:pt x="6858000" y="149290"/>
                </a:cubicBezTo>
                <a:cubicBezTo>
                  <a:pt x="6876661" y="136849"/>
                  <a:pt x="6893923" y="121997"/>
                  <a:pt x="6913983" y="111967"/>
                </a:cubicBezTo>
                <a:cubicBezTo>
                  <a:pt x="6949653" y="94132"/>
                  <a:pt x="6999162" y="89518"/>
                  <a:pt x="7035281" y="74645"/>
                </a:cubicBezTo>
                <a:cubicBezTo>
                  <a:pt x="7044167" y="70986"/>
                  <a:pt x="7121965" y="25584"/>
                  <a:pt x="7156579" y="18661"/>
                </a:cubicBezTo>
                <a:cubicBezTo>
                  <a:pt x="7323722" y="-14767"/>
                  <a:pt x="7148586" y="27659"/>
                  <a:pt x="7259216" y="0"/>
                </a:cubicBezTo>
                <a:cubicBezTo>
                  <a:pt x="7312089" y="3110"/>
                  <a:pt x="7365357" y="2175"/>
                  <a:pt x="7417836" y="9331"/>
                </a:cubicBezTo>
                <a:cubicBezTo>
                  <a:pt x="7473699" y="16949"/>
                  <a:pt x="7476744" y="48993"/>
                  <a:pt x="7520473" y="83976"/>
                </a:cubicBezTo>
                <a:cubicBezTo>
                  <a:pt x="7580865" y="132289"/>
                  <a:pt x="7553044" y="107216"/>
                  <a:pt x="7604449" y="158620"/>
                </a:cubicBezTo>
                <a:cubicBezTo>
                  <a:pt x="7636257" y="222239"/>
                  <a:pt x="7633901" y="227362"/>
                  <a:pt x="7716416" y="289249"/>
                </a:cubicBezTo>
                <a:cubicBezTo>
                  <a:pt x="7728857" y="298580"/>
                  <a:pt x="7742742" y="306245"/>
                  <a:pt x="7753738" y="317241"/>
                </a:cubicBezTo>
                <a:cubicBezTo>
                  <a:pt x="7761668" y="325171"/>
                  <a:pt x="7764470" y="337303"/>
                  <a:pt x="7772400" y="345233"/>
                </a:cubicBezTo>
                <a:cubicBezTo>
                  <a:pt x="7796627" y="369460"/>
                  <a:pt x="7817479" y="377103"/>
                  <a:pt x="7847045" y="391886"/>
                </a:cubicBezTo>
                <a:cubicBezTo>
                  <a:pt x="7870385" y="423007"/>
                  <a:pt x="7909825" y="479260"/>
                  <a:pt x="7940351" y="494523"/>
                </a:cubicBezTo>
                <a:cubicBezTo>
                  <a:pt x="7952792" y="500743"/>
                  <a:pt x="7965878" y="505812"/>
                  <a:pt x="7977673" y="513184"/>
                </a:cubicBezTo>
                <a:cubicBezTo>
                  <a:pt x="8041114" y="552835"/>
                  <a:pt x="7986831" y="534135"/>
                  <a:pt x="8052318" y="550506"/>
                </a:cubicBezTo>
                <a:cubicBezTo>
                  <a:pt x="8064759" y="556726"/>
                  <a:pt x="8076318" y="565170"/>
                  <a:pt x="8089641" y="569167"/>
                </a:cubicBezTo>
                <a:cubicBezTo>
                  <a:pt x="8180735" y="596495"/>
                  <a:pt x="8362155" y="563032"/>
                  <a:pt x="8406881" y="559837"/>
                </a:cubicBezTo>
                <a:cubicBezTo>
                  <a:pt x="8431763" y="544286"/>
                  <a:pt x="8458053" y="530789"/>
                  <a:pt x="8481526" y="513184"/>
                </a:cubicBezTo>
                <a:cubicBezTo>
                  <a:pt x="8547280" y="463869"/>
                  <a:pt x="8562651" y="437466"/>
                  <a:pt x="8621485" y="382555"/>
                </a:cubicBezTo>
                <a:cubicBezTo>
                  <a:pt x="8645655" y="359996"/>
                  <a:pt x="8673302" y="341156"/>
                  <a:pt x="8696130" y="317241"/>
                </a:cubicBezTo>
                <a:cubicBezTo>
                  <a:pt x="8738757" y="272584"/>
                  <a:pt x="8789820" y="232500"/>
                  <a:pt x="8817428" y="177282"/>
                </a:cubicBezTo>
                <a:cubicBezTo>
                  <a:pt x="8823648" y="164841"/>
                  <a:pt x="8826254" y="149794"/>
                  <a:pt x="8836089" y="139959"/>
                </a:cubicBezTo>
                <a:cubicBezTo>
                  <a:pt x="8845924" y="130124"/>
                  <a:pt x="8861335" y="128199"/>
                  <a:pt x="8873412" y="121298"/>
                </a:cubicBezTo>
                <a:cubicBezTo>
                  <a:pt x="8883149" y="115734"/>
                  <a:pt x="8890229" y="103568"/>
                  <a:pt x="8901404" y="102637"/>
                </a:cubicBezTo>
                <a:cubicBezTo>
                  <a:pt x="8966493" y="97213"/>
                  <a:pt x="9032033" y="102637"/>
                  <a:pt x="9097347" y="102637"/>
                </a:cubicBezTo>
              </a:path>
            </a:pathLst>
          </a:custGeom>
          <a:ln>
            <a:solidFill>
              <a:srgbClr val="FFFF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IN" sz="1799"/>
          </a:p>
        </p:txBody>
      </p:sp>
      <p:sp>
        <p:nvSpPr>
          <p:cNvPr id="2" name="Slide Number Placeholder 1">
            <a:extLst>
              <a:ext uri="{FF2B5EF4-FFF2-40B4-BE49-F238E27FC236}">
                <a16:creationId xmlns:a16="http://schemas.microsoft.com/office/drawing/2014/main" id="{B8D1DA64-5C75-48A7-8F76-EA013EDB8F8B}"/>
              </a:ext>
            </a:extLst>
          </p:cNvPr>
          <p:cNvSpPr>
            <a:spLocks noGrp="1"/>
          </p:cNvSpPr>
          <p:nvPr>
            <p:ph type="sldNum" sz="quarter" idx="13"/>
          </p:nvPr>
        </p:nvSpPr>
        <p:spPr/>
        <p:txBody>
          <a:bodyPr/>
          <a:lstStyle/>
          <a:p>
            <a:fld id="{12342C3A-DD85-7843-B416-BD52AB030D59}" type="slidenum">
              <a:rPr lang="en-US" dirty="0" smtClean="0"/>
              <a:pPr/>
              <a:t>151</a:t>
            </a:fld>
            <a:endParaRPr lang="en-US"/>
          </a:p>
        </p:txBody>
      </p:sp>
      <p:sp>
        <p:nvSpPr>
          <p:cNvPr id="3" name="Text Placeholder 2">
            <a:extLst>
              <a:ext uri="{FF2B5EF4-FFF2-40B4-BE49-F238E27FC236}">
                <a16:creationId xmlns:a16="http://schemas.microsoft.com/office/drawing/2014/main" id="{E85A1C0D-661E-4C92-89C5-4CD5B4EB7958}"/>
              </a:ext>
            </a:extLst>
          </p:cNvPr>
          <p:cNvSpPr>
            <a:spLocks noGrp="1"/>
          </p:cNvSpPr>
          <p:nvPr>
            <p:ph type="body" sz="quarter" idx="12"/>
          </p:nvPr>
        </p:nvSpPr>
        <p:spPr/>
        <p:txBody>
          <a:bodyPr/>
          <a:lstStyle/>
          <a:p>
            <a:r>
              <a:rPr lang="en-US"/>
              <a:t>BMW is the one of those companies which is having the capability to bring a radical change using IT in the market due to their focused approach. </a:t>
            </a:r>
            <a:r>
              <a:rPr lang="en-IN"/>
              <a:t>The way BMW would be able to leverage technology would provide a direction to many other industries.</a:t>
            </a:r>
          </a:p>
          <a:p>
            <a:r>
              <a:rPr lang="en-IN"/>
              <a:t>One of the biggest advantage that BMW has is having a focused approach towards their customers. This enables them to perform at their best and to perfectly align their business with IT. </a:t>
            </a:r>
            <a:endParaRPr lang="en-US"/>
          </a:p>
        </p:txBody>
      </p:sp>
      <p:sp>
        <p:nvSpPr>
          <p:cNvPr id="4" name="Title 3">
            <a:extLst>
              <a:ext uri="{FF2B5EF4-FFF2-40B4-BE49-F238E27FC236}">
                <a16:creationId xmlns:a16="http://schemas.microsoft.com/office/drawing/2014/main" id="{211500A6-0802-4F8D-B1E8-04FC3A7ECE5B}"/>
              </a:ext>
            </a:extLst>
          </p:cNvPr>
          <p:cNvSpPr>
            <a:spLocks noGrp="1"/>
          </p:cNvSpPr>
          <p:nvPr>
            <p:ph type="title"/>
          </p:nvPr>
        </p:nvSpPr>
        <p:spPr/>
        <p:txBody>
          <a:bodyPr/>
          <a:lstStyle/>
          <a:p>
            <a:r>
              <a:rPr lang="en-US"/>
              <a:t>Conclusion</a:t>
            </a:r>
            <a:endParaRPr lang="en-IN"/>
          </a:p>
        </p:txBody>
      </p:sp>
      <p:sp>
        <p:nvSpPr>
          <p:cNvPr id="5" name="Rectangle 4">
            <a:extLst>
              <a:ext uri="{FF2B5EF4-FFF2-40B4-BE49-F238E27FC236}">
                <a16:creationId xmlns:a16="http://schemas.microsoft.com/office/drawing/2014/main" id="{7F23EA09-B033-44D8-85D9-A45355F97EAA}"/>
              </a:ext>
            </a:extLst>
          </p:cNvPr>
          <p:cNvSpPr/>
          <p:nvPr/>
        </p:nvSpPr>
        <p:spPr>
          <a:xfrm>
            <a:off x="1685355" y="4151933"/>
            <a:ext cx="1278955" cy="180033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u="sng"/>
              <a:t>Business Strategy:</a:t>
            </a:r>
          </a:p>
          <a:p>
            <a:pPr algn="ctr"/>
            <a:r>
              <a:rPr lang="en-US" sz="1050"/>
              <a:t>To create a smart world enabled by AI for achieving peak performance and serving customers with premium quality service</a:t>
            </a:r>
            <a:endParaRPr lang="en-IN" sz="1050"/>
          </a:p>
        </p:txBody>
      </p:sp>
      <p:sp>
        <p:nvSpPr>
          <p:cNvPr id="6" name="Rectangle 5">
            <a:extLst>
              <a:ext uri="{FF2B5EF4-FFF2-40B4-BE49-F238E27FC236}">
                <a16:creationId xmlns:a16="http://schemas.microsoft.com/office/drawing/2014/main" id="{4232CCF7-44EC-4E01-9F35-1A6050C1BD77}"/>
              </a:ext>
            </a:extLst>
          </p:cNvPr>
          <p:cNvSpPr/>
          <p:nvPr/>
        </p:nvSpPr>
        <p:spPr>
          <a:xfrm>
            <a:off x="3876358" y="4151933"/>
            <a:ext cx="1278955" cy="180034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u="sng"/>
              <a:t>IT Strategy:</a:t>
            </a:r>
          </a:p>
          <a:p>
            <a:pPr algn="ctr"/>
            <a:r>
              <a:rPr lang="en-US" sz="1050"/>
              <a:t>Integrating ML, NPL, deep learning and AI with the current processes and updating current technology to supportive advanced technology</a:t>
            </a:r>
          </a:p>
        </p:txBody>
      </p:sp>
      <p:sp>
        <p:nvSpPr>
          <p:cNvPr id="7" name="Rectangle 6">
            <a:extLst>
              <a:ext uri="{FF2B5EF4-FFF2-40B4-BE49-F238E27FC236}">
                <a16:creationId xmlns:a16="http://schemas.microsoft.com/office/drawing/2014/main" id="{45775FCF-F216-45C8-90C9-246D5F88AAC6}"/>
              </a:ext>
            </a:extLst>
          </p:cNvPr>
          <p:cNvSpPr/>
          <p:nvPr/>
        </p:nvSpPr>
        <p:spPr>
          <a:xfrm>
            <a:off x="6317294" y="4151933"/>
            <a:ext cx="1278955" cy="180034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u="sng"/>
              <a:t>True Partnership:</a:t>
            </a:r>
          </a:p>
          <a:p>
            <a:pPr algn="ctr"/>
            <a:r>
              <a:rPr lang="en-US" sz="1050"/>
              <a:t>Creating a collaborative environment with between IT and business for exploiting one another’s benefits</a:t>
            </a:r>
          </a:p>
        </p:txBody>
      </p:sp>
      <p:sp>
        <p:nvSpPr>
          <p:cNvPr id="9" name="Arrow: Left-Right 8">
            <a:extLst>
              <a:ext uri="{FF2B5EF4-FFF2-40B4-BE49-F238E27FC236}">
                <a16:creationId xmlns:a16="http://schemas.microsoft.com/office/drawing/2014/main" id="{992173FB-3A10-4AC5-9BCA-C422FE44A531}"/>
              </a:ext>
            </a:extLst>
          </p:cNvPr>
          <p:cNvSpPr/>
          <p:nvPr/>
        </p:nvSpPr>
        <p:spPr>
          <a:xfrm>
            <a:off x="3059644" y="4879533"/>
            <a:ext cx="721381" cy="25186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a:t>Alignment</a:t>
            </a:r>
            <a:endParaRPr lang="en-IN" sz="700"/>
          </a:p>
        </p:txBody>
      </p:sp>
      <p:sp>
        <p:nvSpPr>
          <p:cNvPr id="10" name="Arrow: Pentagon 9">
            <a:extLst>
              <a:ext uri="{FF2B5EF4-FFF2-40B4-BE49-F238E27FC236}">
                <a16:creationId xmlns:a16="http://schemas.microsoft.com/office/drawing/2014/main" id="{D1477D21-BFF1-4101-B93C-C3D781979906}"/>
              </a:ext>
            </a:extLst>
          </p:cNvPr>
          <p:cNvSpPr/>
          <p:nvPr/>
        </p:nvSpPr>
        <p:spPr>
          <a:xfrm>
            <a:off x="5634222" y="4767594"/>
            <a:ext cx="391784" cy="4664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99"/>
          </a:p>
        </p:txBody>
      </p:sp>
      <p:sp>
        <p:nvSpPr>
          <p:cNvPr id="11" name="Arrow: Right 10">
            <a:extLst>
              <a:ext uri="{FF2B5EF4-FFF2-40B4-BE49-F238E27FC236}">
                <a16:creationId xmlns:a16="http://schemas.microsoft.com/office/drawing/2014/main" id="{00E5A722-862F-4885-B1D0-27095858D41E}"/>
              </a:ext>
            </a:extLst>
          </p:cNvPr>
          <p:cNvSpPr/>
          <p:nvPr/>
        </p:nvSpPr>
        <p:spPr>
          <a:xfrm>
            <a:off x="7993073" y="4879532"/>
            <a:ext cx="735993" cy="3544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Drives</a:t>
            </a:r>
            <a:endParaRPr lang="en-IN" sz="1400"/>
          </a:p>
        </p:txBody>
      </p:sp>
      <p:sp>
        <p:nvSpPr>
          <p:cNvPr id="12" name="Rectangle 11">
            <a:extLst>
              <a:ext uri="{FF2B5EF4-FFF2-40B4-BE49-F238E27FC236}">
                <a16:creationId xmlns:a16="http://schemas.microsoft.com/office/drawing/2014/main" id="{B59AE06B-1DB1-421F-8590-0B4447AC17DD}"/>
              </a:ext>
            </a:extLst>
          </p:cNvPr>
          <p:cNvSpPr/>
          <p:nvPr/>
        </p:nvSpPr>
        <p:spPr>
          <a:xfrm>
            <a:off x="9224514" y="5316739"/>
            <a:ext cx="1278955" cy="63553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t>Competitive Advantage</a:t>
            </a:r>
          </a:p>
        </p:txBody>
      </p:sp>
      <p:sp>
        <p:nvSpPr>
          <p:cNvPr id="13" name="Rectangle 12">
            <a:extLst>
              <a:ext uri="{FF2B5EF4-FFF2-40B4-BE49-F238E27FC236}">
                <a16:creationId xmlns:a16="http://schemas.microsoft.com/office/drawing/2014/main" id="{FC84BCB4-5600-4B34-9F70-968F397AD306}"/>
              </a:ext>
            </a:extLst>
          </p:cNvPr>
          <p:cNvSpPr/>
          <p:nvPr/>
        </p:nvSpPr>
        <p:spPr>
          <a:xfrm>
            <a:off x="9224514" y="4033503"/>
            <a:ext cx="1278955" cy="73409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t>Improved Business Performance</a:t>
            </a:r>
          </a:p>
        </p:txBody>
      </p:sp>
      <p:sp>
        <p:nvSpPr>
          <p:cNvPr id="14" name="Arrow: Pentagon 13">
            <a:extLst>
              <a:ext uri="{FF2B5EF4-FFF2-40B4-BE49-F238E27FC236}">
                <a16:creationId xmlns:a16="http://schemas.microsoft.com/office/drawing/2014/main" id="{5234BA73-5355-4D01-B503-659131D9B459}"/>
              </a:ext>
            </a:extLst>
          </p:cNvPr>
          <p:cNvSpPr/>
          <p:nvPr/>
        </p:nvSpPr>
        <p:spPr>
          <a:xfrm rot="5400000">
            <a:off x="9668099" y="4808717"/>
            <a:ext cx="391784" cy="4664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99"/>
          </a:p>
        </p:txBody>
      </p:sp>
      <p:sp>
        <p:nvSpPr>
          <p:cNvPr id="15" name="Right Brace 14">
            <a:extLst>
              <a:ext uri="{FF2B5EF4-FFF2-40B4-BE49-F238E27FC236}">
                <a16:creationId xmlns:a16="http://schemas.microsoft.com/office/drawing/2014/main" id="{17D9D1DE-3110-47D8-828E-1EA392AA58C7}"/>
              </a:ext>
            </a:extLst>
          </p:cNvPr>
          <p:cNvSpPr/>
          <p:nvPr/>
        </p:nvSpPr>
        <p:spPr>
          <a:xfrm rot="16200000">
            <a:off x="3286072" y="2706571"/>
            <a:ext cx="307831" cy="21806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sz="1799"/>
          </a:p>
        </p:txBody>
      </p:sp>
      <p:sp>
        <p:nvSpPr>
          <p:cNvPr id="16" name="TextBox 15">
            <a:extLst>
              <a:ext uri="{FF2B5EF4-FFF2-40B4-BE49-F238E27FC236}">
                <a16:creationId xmlns:a16="http://schemas.microsoft.com/office/drawing/2014/main" id="{621D9D16-169D-4552-9B1C-2A2DD15E6E92}"/>
              </a:ext>
            </a:extLst>
          </p:cNvPr>
          <p:cNvSpPr txBox="1"/>
          <p:nvPr/>
        </p:nvSpPr>
        <p:spPr>
          <a:xfrm>
            <a:off x="2136154" y="3343484"/>
            <a:ext cx="2798455" cy="276927"/>
          </a:xfrm>
          <a:prstGeom prst="rect">
            <a:avLst/>
          </a:prstGeom>
          <a:noFill/>
        </p:spPr>
        <p:txBody>
          <a:bodyPr wrap="square" rtlCol="0">
            <a:spAutoFit/>
          </a:bodyPr>
          <a:lstStyle/>
          <a:p>
            <a:r>
              <a:rPr lang="en-US" sz="1200"/>
              <a:t>Environment, Competition and Threats</a:t>
            </a:r>
            <a:endParaRPr lang="en-IN" sz="1200"/>
          </a:p>
        </p:txBody>
      </p:sp>
    </p:spTree>
    <p:extLst>
      <p:ext uri="{BB962C8B-B14F-4D97-AF65-F5344CB8AC3E}">
        <p14:creationId xmlns:p14="http://schemas.microsoft.com/office/powerpoint/2010/main" val="3662258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5"/>
          </p:nvPr>
        </p:nvSpPr>
        <p:spPr/>
        <p:txBody>
          <a:bodyPr/>
          <a:lstStyle/>
          <a:p>
            <a:fld id="{12342C3A-DD85-7843-B416-BD52AB030D59}" type="slidenum">
              <a:rPr lang="en-US" dirty="0" smtClean="0"/>
              <a:pPr/>
              <a:t>152</a:t>
            </a:fld>
            <a:endParaRPr lang="en-US"/>
          </a:p>
        </p:txBody>
      </p:sp>
      <p:sp>
        <p:nvSpPr>
          <p:cNvPr id="2" name="Text Placeholder 1">
            <a:extLst>
              <a:ext uri="{FF2B5EF4-FFF2-40B4-BE49-F238E27FC236}">
                <a16:creationId xmlns:a16="http://schemas.microsoft.com/office/drawing/2014/main" id="{0D26FC7B-0205-DA49-A6FC-E3118A23E24B}"/>
              </a:ext>
            </a:extLst>
          </p:cNvPr>
          <p:cNvSpPr>
            <a:spLocks noGrp="1"/>
          </p:cNvSpPr>
          <p:nvPr>
            <p:ph type="body" sz="quarter" idx="12"/>
          </p:nvPr>
        </p:nvSpPr>
        <p:spPr>
          <a:xfrm>
            <a:off x="302605" y="961003"/>
            <a:ext cx="5654546" cy="5132890"/>
          </a:xfrm>
        </p:spPr>
        <p:txBody>
          <a:bodyPr vert="horz" lIns="91440" tIns="45720" rIns="91440" bIns="45720" anchor="t"/>
          <a:lstStyle/>
          <a:p>
            <a:r>
              <a:rPr lang="en-US" sz="1100">
                <a:hlinkClick r:id="rId2"/>
              </a:rPr>
              <a:t>https://www.bmwgroup.com/en/company/strategy.html</a:t>
            </a:r>
            <a:endParaRPr lang="en-US" sz="1100"/>
          </a:p>
          <a:p>
            <a:r>
              <a:rPr lang="en-US" sz="1100">
                <a:hlinkClick r:id="rId3"/>
              </a:rPr>
              <a:t>https://www.v7labs.com/blog/ai-in-manufacturing</a:t>
            </a:r>
            <a:endParaRPr lang="en-US" sz="1100"/>
          </a:p>
          <a:p>
            <a:r>
              <a:rPr lang="en-US" sz="1100">
                <a:hlinkClick r:id="rId4"/>
              </a:rPr>
              <a:t>https://www.press.bmwgroup.com/global/article/detail/T0308184EN/bmw-group-plans-for-various-scenarios-and-can-react-swiftly-to-new-developments?language=en</a:t>
            </a:r>
            <a:endParaRPr lang="en-US" sz="1100"/>
          </a:p>
          <a:p>
            <a:r>
              <a:rPr lang="en-US" sz="1100">
                <a:hlinkClick r:id="rId5"/>
              </a:rPr>
              <a:t>https://www.phdata.io/blog/how-to-implement-ai-strategy/#how-to-build-a-successful-ai-strategy</a:t>
            </a:r>
            <a:endParaRPr lang="en-US" sz="1100"/>
          </a:p>
          <a:p>
            <a:r>
              <a:rPr lang="en-US" sz="1100">
                <a:hlinkClick r:id="rId6"/>
              </a:rPr>
              <a:t>https://www.investopedia.com/financial-edge/0910/6-basic-financial-ratios-and-what-they-tell-you.aspx</a:t>
            </a:r>
            <a:endParaRPr lang="en-US" sz="1100"/>
          </a:p>
          <a:p>
            <a:r>
              <a:rPr lang="en-US" sz="1100">
                <a:hlinkClick r:id="rId7"/>
              </a:rPr>
              <a:t>https://digitalagencynetwork.com/6-key-points-about-the-digital-marketing-strategy-of-bmw/</a:t>
            </a:r>
            <a:endParaRPr lang="en-US" sz="1100"/>
          </a:p>
          <a:p>
            <a:r>
              <a:rPr lang="en-US" sz="1100">
                <a:hlinkClick r:id="rId8"/>
              </a:rPr>
              <a:t>https://www2.deloitte.com/us/en/insights/economy/spotlight/automobile-impact-us-economy.html</a:t>
            </a:r>
            <a:endParaRPr lang="en-US" sz="1100"/>
          </a:p>
          <a:p>
            <a:r>
              <a:rPr lang="en-US" sz="1100">
                <a:hlinkClick r:id="rId9"/>
              </a:rPr>
              <a:t>https://www.qualtrics.com/customers/bmw/</a:t>
            </a:r>
            <a:endParaRPr lang="en-US" sz="1100"/>
          </a:p>
          <a:p>
            <a:r>
              <a:rPr lang="en-US" sz="1100">
                <a:hlinkClick r:id="rId10"/>
              </a:rPr>
              <a:t>https://epaper.chinadaily.com.cn/a/202011/04/WS5fa1f120a31099a2343517f3.html</a:t>
            </a:r>
            <a:endParaRPr lang="en-US" sz="1100"/>
          </a:p>
          <a:p>
            <a:r>
              <a:rPr lang="en-US" sz="1100">
                <a:hlinkClick r:id="rId11"/>
              </a:rPr>
              <a:t>https://www.moneycontrol.com/financials/bmwindustrieslimited/ratiosVI/BMW54266#BMW54266</a:t>
            </a:r>
            <a:endParaRPr lang="en-US" sz="1100"/>
          </a:p>
          <a:p>
            <a:r>
              <a:rPr lang="en-US" sz="1100">
                <a:hlinkClick r:id="rId12"/>
              </a:rPr>
              <a:t>https://www.statista.com/</a:t>
            </a:r>
            <a:endParaRPr lang="en-US" sz="1100"/>
          </a:p>
          <a:p>
            <a:pPr>
              <a:defRPr/>
            </a:pPr>
            <a:endParaRPr lang="en-US" sz="900"/>
          </a:p>
          <a:p>
            <a:pPr lvl="0">
              <a:defRPr/>
            </a:pPr>
            <a:endParaRPr lang="en-US" sz="900"/>
          </a:p>
          <a:p>
            <a:endParaRPr lang="en-US" sz="900"/>
          </a:p>
          <a:p>
            <a:endParaRPr lang="en-US" sz="900"/>
          </a:p>
          <a:p>
            <a:endParaRPr lang="en-US" sz="900"/>
          </a:p>
          <a:p>
            <a:endParaRPr lang="en-US" sz="900"/>
          </a:p>
          <a:p>
            <a:endParaRPr lang="en-US" sz="900"/>
          </a:p>
          <a:p>
            <a:pPr marL="0" indent="0">
              <a:buNone/>
            </a:pPr>
            <a:endParaRPr lang="en-IN" sz="900"/>
          </a:p>
          <a:p>
            <a:endParaRPr lang="en-US" sz="900"/>
          </a:p>
        </p:txBody>
      </p:sp>
      <p:sp>
        <p:nvSpPr>
          <p:cNvPr id="6" name="Title 5">
            <a:extLst>
              <a:ext uri="{FF2B5EF4-FFF2-40B4-BE49-F238E27FC236}">
                <a16:creationId xmlns:a16="http://schemas.microsoft.com/office/drawing/2014/main" id="{217B68F6-BF3F-1D48-A1F4-814F775CF94E}"/>
              </a:ext>
            </a:extLst>
          </p:cNvPr>
          <p:cNvSpPr>
            <a:spLocks noGrp="1"/>
          </p:cNvSpPr>
          <p:nvPr>
            <p:ph type="title"/>
          </p:nvPr>
        </p:nvSpPr>
        <p:spPr/>
        <p:txBody>
          <a:bodyPr/>
          <a:lstStyle/>
          <a:p>
            <a:r>
              <a:rPr lang="en-US"/>
              <a:t>References</a:t>
            </a:r>
          </a:p>
        </p:txBody>
      </p:sp>
      <p:sp>
        <p:nvSpPr>
          <p:cNvPr id="5" name="Text Placeholder 4">
            <a:extLst>
              <a:ext uri="{FF2B5EF4-FFF2-40B4-BE49-F238E27FC236}">
                <a16:creationId xmlns:a16="http://schemas.microsoft.com/office/drawing/2014/main" id="{3787465B-1A0E-2C2A-319F-9ADACD32C15D}"/>
              </a:ext>
            </a:extLst>
          </p:cNvPr>
          <p:cNvSpPr>
            <a:spLocks noGrp="1"/>
          </p:cNvSpPr>
          <p:nvPr>
            <p:ph type="body" sz="quarter" idx="16"/>
          </p:nvPr>
        </p:nvSpPr>
        <p:spPr>
          <a:xfrm>
            <a:off x="6168248" y="961003"/>
            <a:ext cx="5654546" cy="5132890"/>
          </a:xfrm>
        </p:spPr>
        <p:txBody>
          <a:bodyPr vert="horz" lIns="91440" tIns="45720" rIns="91440" bIns="45720" anchor="t"/>
          <a:lstStyle/>
          <a:p>
            <a:r>
              <a:rPr lang="en-US" sz="1100">
                <a:hlinkClick r:id="rId13"/>
              </a:rPr>
              <a:t>https://www.bmw.com/en/events/iaa2021/future-vision-questions-and-answers.html</a:t>
            </a:r>
            <a:endParaRPr lang="en-US" sz="1100"/>
          </a:p>
          <a:p>
            <a:r>
              <a:rPr lang="en-US" sz="1100">
                <a:hlinkClick r:id="rId14"/>
              </a:rPr>
              <a:t>https://www.press.bmwgroup.com/global/article/detail/T0324289EN/new-sales-and-marketing-strategy:-bmw-group-optimistic-about-2021-after-posting-record-q4-sales?language=en</a:t>
            </a:r>
            <a:endParaRPr lang="en-US" sz="1100"/>
          </a:p>
          <a:p>
            <a:r>
              <a:rPr lang="en-US" sz="1100">
                <a:hlinkClick r:id="rId15"/>
              </a:rPr>
              <a:t>https://www.bmwgroup.com/en/innovation/technologies-and-mobility/artificial-intelligence.html#ace-153565806</a:t>
            </a:r>
            <a:endParaRPr lang="en-US" sz="1100"/>
          </a:p>
          <a:p>
            <a:r>
              <a:rPr lang="en-US" sz="1100">
                <a:hlinkClick r:id="rId16"/>
              </a:rPr>
              <a:t>https://www.bmwgroup.com/en/innovation/technologies-and-mobility/connectivity.html</a:t>
            </a:r>
            <a:endParaRPr lang="en-US" sz="1100"/>
          </a:p>
          <a:p>
            <a:r>
              <a:rPr lang="en-US" sz="1100">
                <a:hlinkClick r:id="rId17"/>
              </a:rPr>
              <a:t>https://mission-statement.com/bmw/</a:t>
            </a:r>
            <a:endParaRPr lang="en-US" sz="1100"/>
          </a:p>
          <a:p>
            <a:r>
              <a:rPr lang="en-US" sz="1100">
                <a:hlinkClick r:id="rId18"/>
              </a:rPr>
              <a:t>https://www.bmwgroup.com/en/company/the-next-100-years/brandvisions.html</a:t>
            </a:r>
            <a:endParaRPr lang="en-US" sz="1100"/>
          </a:p>
          <a:p>
            <a:r>
              <a:rPr lang="en-US" sz="1100">
                <a:hlinkClick r:id="rId7"/>
              </a:rPr>
              <a:t>https://digitalagencynetwork.com/6-key-points-about-the-digital-marketing-strategy-of-bmw/</a:t>
            </a:r>
            <a:endParaRPr lang="en-US" sz="1100"/>
          </a:p>
          <a:p>
            <a:r>
              <a:rPr lang="en-US" sz="1100">
                <a:hlinkClick r:id="rId19"/>
              </a:rPr>
              <a:t>https://blogs.sap.com/2018/12/11/how-to-derive-your-viable-cloud-strategy-a-case-for-sap-hana-enterprise-a-multi-cloud-offering.-part-1/</a:t>
            </a:r>
            <a:endParaRPr lang="en-US" sz="1100"/>
          </a:p>
          <a:p>
            <a:r>
              <a:rPr lang="en-US" sz="1100">
                <a:hlinkClick r:id="rId20"/>
              </a:rPr>
              <a:t>https://medium.com/@viebig/alignment-and-buy-in-are-pms-worst-enemy-03-ways-to-defeat-it-f73a0d495d4f</a:t>
            </a:r>
            <a:endParaRPr lang="en-US" sz="1100"/>
          </a:p>
          <a:p>
            <a:r>
              <a:rPr lang="en-US" sz="1100">
                <a:hlinkClick r:id="rId21"/>
              </a:rPr>
              <a:t>https://www.commpro.biz/how-employees-at-bmw-drive-awareness-engagement-free-webinar/</a:t>
            </a:r>
            <a:endParaRPr lang="en-US" sz="1100"/>
          </a:p>
          <a:p>
            <a:r>
              <a:rPr lang="en-US" sz="1100">
                <a:hlinkClick r:id="rId22"/>
              </a:rPr>
              <a:t>https://pmworldlibrary.net/wp-content/uploads/2016/03/pmwj44-Mar2016-Trokic-Sahatqija-Koehler-Machovsky-The-Case-of-BMWi.pdf</a:t>
            </a:r>
            <a:endParaRPr lang="en-US" sz="1100"/>
          </a:p>
        </p:txBody>
      </p:sp>
    </p:spTree>
    <p:extLst>
      <p:ext uri="{BB962C8B-B14F-4D97-AF65-F5344CB8AC3E}">
        <p14:creationId xmlns:p14="http://schemas.microsoft.com/office/powerpoint/2010/main" val="1510608649"/>
      </p:ext>
    </p:extLst>
  </p:cSld>
  <p:clrMapOvr>
    <a:masterClrMapping/>
  </p:clrMapOvr>
  <p:transition spd="slow">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13878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16</a:t>
            </a:fld>
            <a:endParaRPr lang="en-US"/>
          </a:p>
        </p:txBody>
      </p:sp>
      <p:sp>
        <p:nvSpPr>
          <p:cNvPr id="6" name="Title 5">
            <a:extLst>
              <a:ext uri="{FF2B5EF4-FFF2-40B4-BE49-F238E27FC236}">
                <a16:creationId xmlns:a16="http://schemas.microsoft.com/office/drawing/2014/main" id="{F04908E3-17F5-724A-8095-FB5037F3948D}"/>
              </a:ext>
            </a:extLst>
          </p:cNvPr>
          <p:cNvSpPr>
            <a:spLocks noGrp="1"/>
          </p:cNvSpPr>
          <p:nvPr>
            <p:ph type="title"/>
          </p:nvPr>
        </p:nvSpPr>
        <p:spPr/>
        <p:txBody>
          <a:bodyPr lIns="91440" tIns="45720" rIns="91440" bIns="45720" anchor="t"/>
          <a:lstStyle/>
          <a:p>
            <a:r>
              <a:rPr lang="en-US" sz="3200"/>
              <a:t>Purpose</a:t>
            </a:r>
          </a:p>
        </p:txBody>
      </p:sp>
      <p:sp>
        <p:nvSpPr>
          <p:cNvPr id="36" name="TextBox 35">
            <a:extLst>
              <a:ext uri="{FF2B5EF4-FFF2-40B4-BE49-F238E27FC236}">
                <a16:creationId xmlns:a16="http://schemas.microsoft.com/office/drawing/2014/main" id="{2B6247FF-BCE7-04A9-3844-BE03491C645D}"/>
              </a:ext>
            </a:extLst>
          </p:cNvPr>
          <p:cNvSpPr txBox="1"/>
          <p:nvPr/>
        </p:nvSpPr>
        <p:spPr>
          <a:xfrm>
            <a:off x="511343" y="1187570"/>
            <a:ext cx="1090741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600">
                <a:ea typeface="+mn-lt"/>
                <a:cs typeface="+mn-lt"/>
              </a:rPr>
              <a:t>World's leading provider of </a:t>
            </a:r>
            <a:r>
              <a:rPr lang="en-US" sz="2600" b="1" u="sng">
                <a:ea typeface="+mn-lt"/>
                <a:cs typeface="+mn-lt"/>
              </a:rPr>
              <a:t>premium automobile products</a:t>
            </a:r>
            <a:r>
              <a:rPr lang="en-US" sz="2600" b="1">
                <a:ea typeface="+mn-lt"/>
                <a:cs typeface="+mn-lt"/>
              </a:rPr>
              <a:t> </a:t>
            </a:r>
            <a:r>
              <a:rPr lang="en-US" sz="2600">
                <a:ea typeface="+mn-lt"/>
                <a:cs typeface="+mn-lt"/>
              </a:rPr>
              <a:t>and </a:t>
            </a:r>
            <a:r>
              <a:rPr lang="en-US" sz="2600" b="1" u="sng">
                <a:ea typeface="+mn-lt"/>
                <a:cs typeface="+mn-lt"/>
              </a:rPr>
              <a:t>services</a:t>
            </a:r>
            <a:endParaRPr lang="en-US" sz="2600" u="sng">
              <a:ea typeface="+mn-lt"/>
              <a:cs typeface="+mn-lt"/>
            </a:endParaRPr>
          </a:p>
          <a:p>
            <a:pPr marL="457200" indent="-457200">
              <a:lnSpc>
                <a:spcPct val="150000"/>
              </a:lnSpc>
              <a:buFont typeface="Arial"/>
              <a:buChar char="•"/>
            </a:pPr>
            <a:r>
              <a:rPr lang="en-US" sz="2600" b="1" u="sng">
                <a:ea typeface="+mn-lt"/>
                <a:cs typeface="+mn-lt"/>
              </a:rPr>
              <a:t>Sustainable </a:t>
            </a:r>
            <a:r>
              <a:rPr lang="en-US" sz="2600">
                <a:ea typeface="+mn-lt"/>
                <a:cs typeface="+mn-lt"/>
              </a:rPr>
              <a:t>premium manufacturer for individual mobility.</a:t>
            </a:r>
            <a:endParaRPr lang="en-US" sz="2600">
              <a:cs typeface="Calibri"/>
            </a:endParaRPr>
          </a:p>
          <a:p>
            <a:pPr marL="457200" indent="-457200">
              <a:lnSpc>
                <a:spcPct val="150000"/>
              </a:lnSpc>
              <a:buFont typeface="Arial"/>
              <a:buChar char="•"/>
            </a:pPr>
            <a:r>
              <a:rPr lang="en-US" sz="2600">
                <a:ea typeface="+mn-lt"/>
                <a:cs typeface="+mn-lt"/>
              </a:rPr>
              <a:t>Compliance with </a:t>
            </a:r>
            <a:r>
              <a:rPr lang="en-US" sz="2600" b="1" u="sng">
                <a:ea typeface="+mn-lt"/>
                <a:cs typeface="+mn-lt"/>
              </a:rPr>
              <a:t>social and ethical standards</a:t>
            </a:r>
            <a:endParaRPr lang="en-US" sz="2600" b="1" u="sng">
              <a:cs typeface="Calibri"/>
            </a:endParaRPr>
          </a:p>
          <a:p>
            <a:pPr marL="457200" indent="-457200">
              <a:lnSpc>
                <a:spcPct val="150000"/>
              </a:lnSpc>
              <a:buFont typeface="Arial"/>
              <a:buChar char="•"/>
            </a:pPr>
            <a:r>
              <a:rPr lang="en-US" sz="2600">
                <a:ea typeface="+mn-lt"/>
                <a:cs typeface="+mn-lt"/>
              </a:rPr>
              <a:t>Leader of </a:t>
            </a:r>
            <a:r>
              <a:rPr lang="en-US" sz="2600" u="sng">
                <a:ea typeface="+mn-lt"/>
                <a:cs typeface="+mn-lt"/>
              </a:rPr>
              <a:t>r</a:t>
            </a:r>
            <a:r>
              <a:rPr lang="en-US" sz="2600" b="1" u="sng">
                <a:ea typeface="+mn-lt"/>
                <a:cs typeface="+mn-lt"/>
              </a:rPr>
              <a:t>esource efficiency in production</a:t>
            </a:r>
            <a:r>
              <a:rPr lang="en-US" sz="2600">
                <a:ea typeface="+mn-lt"/>
                <a:cs typeface="+mn-lt"/>
              </a:rPr>
              <a:t> to the entire life cycle Reducing </a:t>
            </a:r>
            <a:r>
              <a:rPr lang="en-US" sz="2600" b="1" u="sng">
                <a:ea typeface="+mn-lt"/>
                <a:cs typeface="+mn-lt"/>
              </a:rPr>
              <a:t>CO₂ emissions</a:t>
            </a:r>
            <a:r>
              <a:rPr lang="en-US" sz="2600" b="1">
                <a:ea typeface="+mn-lt"/>
                <a:cs typeface="+mn-lt"/>
              </a:rPr>
              <a:t> </a:t>
            </a:r>
            <a:r>
              <a:rPr lang="en-US" sz="2600">
                <a:ea typeface="+mn-lt"/>
                <a:cs typeface="+mn-lt"/>
              </a:rPr>
              <a:t>and focus on</a:t>
            </a:r>
            <a:r>
              <a:rPr lang="en-US" sz="2600" b="1">
                <a:ea typeface="+mn-lt"/>
                <a:cs typeface="+mn-lt"/>
              </a:rPr>
              <a:t> </a:t>
            </a:r>
            <a:r>
              <a:rPr lang="en-US" sz="2600" b="1" u="sng">
                <a:ea typeface="+mn-lt"/>
                <a:cs typeface="+mn-lt"/>
              </a:rPr>
              <a:t>Electromobility</a:t>
            </a:r>
            <a:endParaRPr lang="en-US" sz="2600" b="1" u="sng">
              <a:cs typeface="Calibri"/>
            </a:endParaRPr>
          </a:p>
          <a:p>
            <a:pPr marL="457200" indent="-457200">
              <a:lnSpc>
                <a:spcPct val="150000"/>
              </a:lnSpc>
              <a:buFont typeface="Arial"/>
              <a:buChar char="•"/>
            </a:pPr>
            <a:r>
              <a:rPr lang="en-US" sz="2600">
                <a:cs typeface="Calibri"/>
              </a:rPr>
              <a:t>Manufacture using fully </a:t>
            </a:r>
            <a:r>
              <a:rPr lang="en-US" sz="2600" b="1" u="sng">
                <a:cs typeface="Calibri"/>
              </a:rPr>
              <a:t>reusable and recoverable components</a:t>
            </a:r>
          </a:p>
          <a:p>
            <a:endParaRPr lang="en-US">
              <a:cs typeface="Calibri"/>
            </a:endParaRPr>
          </a:p>
        </p:txBody>
      </p:sp>
    </p:spTree>
    <p:extLst>
      <p:ext uri="{BB962C8B-B14F-4D97-AF65-F5344CB8AC3E}">
        <p14:creationId xmlns:p14="http://schemas.microsoft.com/office/powerpoint/2010/main" val="81108631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17</a:t>
            </a:fld>
            <a:endParaRPr lang="en-US"/>
          </a:p>
        </p:txBody>
      </p:sp>
      <p:sp>
        <p:nvSpPr>
          <p:cNvPr id="5" name="Text Placeholder 4">
            <a:extLst>
              <a:ext uri="{FF2B5EF4-FFF2-40B4-BE49-F238E27FC236}">
                <a16:creationId xmlns:a16="http://schemas.microsoft.com/office/drawing/2014/main" id="{F80E72D8-E58B-4831-AF15-FD726F1CA554}"/>
              </a:ext>
            </a:extLst>
          </p:cNvPr>
          <p:cNvSpPr>
            <a:spLocks noGrp="1"/>
          </p:cNvSpPr>
          <p:nvPr>
            <p:ph type="body" sz="quarter" idx="12"/>
          </p:nvPr>
        </p:nvSpPr>
        <p:spPr/>
        <p:txBody>
          <a:bodyPr vert="horz" lIns="91440" tIns="45720" rIns="91440" bIns="45720" anchor="t"/>
          <a:lstStyle/>
          <a:p>
            <a:pPr>
              <a:lnSpc>
                <a:spcPct val="150000"/>
              </a:lnSpc>
            </a:pPr>
            <a:endParaRPr lang="en-IN" sz="2400"/>
          </a:p>
          <a:p>
            <a:pPr>
              <a:lnSpc>
                <a:spcPct val="150000"/>
              </a:lnSpc>
            </a:pPr>
            <a:endParaRPr lang="en-IN" sz="2000" b="1"/>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p:txBody>
          <a:bodyPr lIns="91440" tIns="45720" rIns="91440" bIns="45720" anchor="t"/>
          <a:lstStyle/>
          <a:p>
            <a:r>
              <a:rPr lang="en-US" sz="3600"/>
              <a:t>Size, Revenue, Profits</a:t>
            </a:r>
          </a:p>
        </p:txBody>
      </p:sp>
      <p:graphicFrame>
        <p:nvGraphicFramePr>
          <p:cNvPr id="4" name="Table 3">
            <a:extLst>
              <a:ext uri="{FF2B5EF4-FFF2-40B4-BE49-F238E27FC236}">
                <a16:creationId xmlns:a16="http://schemas.microsoft.com/office/drawing/2014/main" id="{7CC40B09-8BA0-B36E-2993-75D03EDA7DCE}"/>
              </a:ext>
            </a:extLst>
          </p:cNvPr>
          <p:cNvGraphicFramePr>
            <a:graphicFrameLocks noGrp="1"/>
          </p:cNvGraphicFramePr>
          <p:nvPr>
            <p:extLst>
              <p:ext uri="{D42A27DB-BD31-4B8C-83A1-F6EECF244321}">
                <p14:modId xmlns:p14="http://schemas.microsoft.com/office/powerpoint/2010/main" val="1119127501"/>
              </p:ext>
            </p:extLst>
          </p:nvPr>
        </p:nvGraphicFramePr>
        <p:xfrm>
          <a:off x="474328" y="1380226"/>
          <a:ext cx="10750510" cy="4325593"/>
        </p:xfrm>
        <a:graphic>
          <a:graphicData uri="http://schemas.openxmlformats.org/drawingml/2006/table">
            <a:tbl>
              <a:tblPr firstRow="1" bandRow="1">
                <a:tableStyleId>{5C22544A-7EE6-4342-B048-85BDC9FD1C3A}</a:tableStyleId>
              </a:tblPr>
              <a:tblGrid>
                <a:gridCol w="5375255">
                  <a:extLst>
                    <a:ext uri="{9D8B030D-6E8A-4147-A177-3AD203B41FA5}">
                      <a16:colId xmlns:a16="http://schemas.microsoft.com/office/drawing/2014/main" val="1294248821"/>
                    </a:ext>
                  </a:extLst>
                </a:gridCol>
                <a:gridCol w="5375255">
                  <a:extLst>
                    <a:ext uri="{9D8B030D-6E8A-4147-A177-3AD203B41FA5}">
                      <a16:colId xmlns:a16="http://schemas.microsoft.com/office/drawing/2014/main" val="1997608844"/>
                    </a:ext>
                  </a:extLst>
                </a:gridCol>
              </a:tblGrid>
              <a:tr h="603273">
                <a:tc>
                  <a:txBody>
                    <a:bodyPr/>
                    <a:lstStyle/>
                    <a:p>
                      <a:r>
                        <a:rPr lang="en-US" sz="2400" b="1">
                          <a:solidFill>
                            <a:schemeClr val="tx1"/>
                          </a:solidFill>
                          <a:effectLst/>
                        </a:rPr>
                        <a:t>Current Employees Strength</a:t>
                      </a:r>
                    </a:p>
                  </a:txBody>
                  <a:tcPr marR="95250" marT="76200" marB="76200" anchor="ctr">
                    <a:solidFill>
                      <a:schemeClr val="accent3">
                        <a:lumMod val="40000"/>
                        <a:lumOff val="60000"/>
                      </a:schemeClr>
                    </a:solidFill>
                  </a:tcPr>
                </a:tc>
                <a:tc>
                  <a:txBody>
                    <a:bodyPr/>
                    <a:lstStyle/>
                    <a:p>
                      <a:pPr lvl="0" algn="l">
                        <a:lnSpc>
                          <a:spcPct val="100000"/>
                        </a:lnSpc>
                        <a:spcBef>
                          <a:spcPts val="0"/>
                        </a:spcBef>
                        <a:spcAft>
                          <a:spcPts val="0"/>
                        </a:spcAft>
                        <a:buNone/>
                      </a:pPr>
                      <a:r>
                        <a:rPr lang="en-IN" sz="2400" b="0" i="0" u="none" strike="noStrike" noProof="0">
                          <a:solidFill>
                            <a:schemeClr val="tx1"/>
                          </a:solidFill>
                          <a:effectLst/>
                        </a:rPr>
                        <a:t>118,909 worldwide</a:t>
                      </a:r>
                      <a:endParaRPr lang="en-US" b="0">
                        <a:solidFill>
                          <a:schemeClr val="tx1"/>
                        </a:solidFill>
                      </a:endParaRPr>
                    </a:p>
                  </a:txBody>
                  <a:tcPr marL="95250" marR="95250" marT="76200" marB="76200" anchor="ctr">
                    <a:solidFill>
                      <a:schemeClr val="accent3">
                        <a:lumMod val="40000"/>
                        <a:lumOff val="60000"/>
                      </a:schemeClr>
                    </a:solidFill>
                  </a:tcPr>
                </a:tc>
                <a:extLst>
                  <a:ext uri="{0D108BD9-81ED-4DB2-BD59-A6C34878D82A}">
                    <a16:rowId xmlns:a16="http://schemas.microsoft.com/office/drawing/2014/main" val="745085182"/>
                  </a:ext>
                </a:extLst>
              </a:tr>
              <a:tr h="744464">
                <a:tc>
                  <a:txBody>
                    <a:bodyPr/>
                    <a:lstStyle/>
                    <a:p>
                      <a:r>
                        <a:rPr lang="en-US" sz="2400" b="1">
                          <a:effectLst/>
                        </a:rPr>
                        <a:t>2021 Revenue</a:t>
                      </a:r>
                    </a:p>
                  </a:txBody>
                  <a:tcPr marR="95250" marT="76200" marB="76200" anchor="ctr">
                    <a:solidFill>
                      <a:schemeClr val="accent3">
                        <a:lumMod val="20000"/>
                        <a:lumOff val="80000"/>
                      </a:schemeClr>
                    </a:solidFill>
                  </a:tcPr>
                </a:tc>
                <a:tc>
                  <a:txBody>
                    <a:bodyPr/>
                    <a:lstStyle/>
                    <a:p>
                      <a:pPr lvl="0">
                        <a:buNone/>
                      </a:pPr>
                      <a:r>
                        <a:rPr lang="en-US" sz="2400" b="0" i="0" u="none" strike="noStrike" noProof="0">
                          <a:effectLst/>
                        </a:rPr>
                        <a:t>111.24 billion euros or </a:t>
                      </a:r>
                      <a:r>
                        <a:rPr lang="en-US" sz="2400" b="0" i="0" u="none" strike="noStrike" noProof="0">
                          <a:effectLst/>
                          <a:latin typeface="Calibri"/>
                        </a:rPr>
                        <a:t>$122.4 billion.</a:t>
                      </a:r>
                      <a:endParaRPr lang="en-US" b="0"/>
                    </a:p>
                  </a:txBody>
                  <a:tcPr marL="95250" marR="95250" marT="76200" marB="76200" anchor="ctr">
                    <a:solidFill>
                      <a:schemeClr val="accent3">
                        <a:lumMod val="20000"/>
                        <a:lumOff val="80000"/>
                      </a:schemeClr>
                    </a:solidFill>
                  </a:tcPr>
                </a:tc>
                <a:extLst>
                  <a:ext uri="{0D108BD9-81ED-4DB2-BD59-A6C34878D82A}">
                    <a16:rowId xmlns:a16="http://schemas.microsoft.com/office/drawing/2014/main" val="1863830311"/>
                  </a:ext>
                </a:extLst>
              </a:tr>
              <a:tr h="744464">
                <a:tc>
                  <a:txBody>
                    <a:bodyPr/>
                    <a:lstStyle/>
                    <a:p>
                      <a:pPr lvl="0">
                        <a:buNone/>
                      </a:pPr>
                      <a:r>
                        <a:rPr lang="en-US" sz="2400" b="1">
                          <a:effectLst/>
                        </a:rPr>
                        <a:t>2021 Profits</a:t>
                      </a:r>
                    </a:p>
                  </a:txBody>
                  <a:tcPr marR="95250" marT="76200" marB="76200" anchor="ctr">
                    <a:solidFill>
                      <a:schemeClr val="accent3">
                        <a:lumMod val="40000"/>
                        <a:lumOff val="60000"/>
                      </a:schemeClr>
                    </a:solidFill>
                  </a:tcPr>
                </a:tc>
                <a:tc>
                  <a:txBody>
                    <a:bodyPr/>
                    <a:lstStyle/>
                    <a:p>
                      <a:pPr lvl="0">
                        <a:buNone/>
                      </a:pPr>
                      <a:r>
                        <a:rPr lang="en-US" sz="2400" b="0" i="0" u="none" strike="noStrike" noProof="0">
                          <a:effectLst/>
                          <a:latin typeface="Calibri"/>
                        </a:rPr>
                        <a:t>12.5 billion euros or  $</a:t>
                      </a:r>
                      <a:r>
                        <a:rPr lang="en-US" sz="2400" b="0" i="0" u="none" strike="noStrike" noProof="0">
                          <a:effectLst/>
                        </a:rPr>
                        <a:t>13.8 billion </a:t>
                      </a:r>
                    </a:p>
                  </a:txBody>
                  <a:tcPr marL="95250" marR="95250" marT="76200" marB="76200" anchor="ctr">
                    <a:solidFill>
                      <a:schemeClr val="accent3">
                        <a:lumMod val="40000"/>
                        <a:lumOff val="60000"/>
                      </a:schemeClr>
                    </a:solidFill>
                  </a:tcPr>
                </a:tc>
                <a:extLst>
                  <a:ext uri="{0D108BD9-81ED-4DB2-BD59-A6C34878D82A}">
                    <a16:rowId xmlns:a16="http://schemas.microsoft.com/office/drawing/2014/main" val="1325857868"/>
                  </a:ext>
                </a:extLst>
              </a:tr>
              <a:tr h="744464">
                <a:tc>
                  <a:txBody>
                    <a:bodyPr/>
                    <a:lstStyle/>
                    <a:p>
                      <a:pPr lvl="0">
                        <a:buNone/>
                      </a:pPr>
                      <a:r>
                        <a:rPr lang="en-US" sz="2400" b="1">
                          <a:effectLst/>
                        </a:rPr>
                        <a:t>Profit Margin</a:t>
                      </a:r>
                    </a:p>
                  </a:txBody>
                  <a:tcPr marR="95249" marT="76200" marB="76200">
                    <a:solidFill>
                      <a:schemeClr val="accent3">
                        <a:lumMod val="40000"/>
                        <a:lumOff val="60000"/>
                      </a:schemeClr>
                    </a:solidFill>
                  </a:tcPr>
                </a:tc>
                <a:tc>
                  <a:txBody>
                    <a:bodyPr/>
                    <a:lstStyle/>
                    <a:p>
                      <a:pPr lvl="0">
                        <a:buNone/>
                      </a:pPr>
                      <a:r>
                        <a:rPr lang="en-US" sz="2400" b="0" i="0" u="none" strike="noStrike" noProof="0">
                          <a:effectLst/>
                        </a:rPr>
                        <a:t>11.13%</a:t>
                      </a:r>
                    </a:p>
                  </a:txBody>
                  <a:tcPr marL="95249" marR="95249" marT="76200" marB="76200">
                    <a:solidFill>
                      <a:schemeClr val="accent3">
                        <a:lumMod val="40000"/>
                        <a:lumOff val="60000"/>
                      </a:schemeClr>
                    </a:solidFill>
                  </a:tcPr>
                </a:tc>
                <a:extLst>
                  <a:ext uri="{0D108BD9-81ED-4DB2-BD59-A6C34878D82A}">
                    <a16:rowId xmlns:a16="http://schemas.microsoft.com/office/drawing/2014/main" val="1377750734"/>
                  </a:ext>
                </a:extLst>
              </a:tr>
              <a:tr h="744464">
                <a:tc>
                  <a:txBody>
                    <a:bodyPr/>
                    <a:lstStyle/>
                    <a:p>
                      <a:pPr lvl="0">
                        <a:buNone/>
                      </a:pPr>
                      <a:r>
                        <a:rPr lang="en-US" sz="2400" b="1">
                          <a:effectLst/>
                        </a:rPr>
                        <a:t>Current Market CAP</a:t>
                      </a:r>
                    </a:p>
                  </a:txBody>
                  <a:tcPr marR="95249" marT="76200" marB="76200">
                    <a:solidFill>
                      <a:schemeClr val="accent3">
                        <a:lumMod val="20000"/>
                        <a:lumOff val="80000"/>
                      </a:schemeClr>
                    </a:solidFill>
                  </a:tcPr>
                </a:tc>
                <a:tc>
                  <a:txBody>
                    <a:bodyPr/>
                    <a:lstStyle/>
                    <a:p>
                      <a:pPr lvl="0">
                        <a:buNone/>
                      </a:pPr>
                      <a:r>
                        <a:rPr lang="en-US" sz="2400" b="0" i="0" u="none" strike="noStrike" noProof="0">
                          <a:effectLst/>
                          <a:latin typeface="Calibri"/>
                        </a:rPr>
                        <a:t>50.01B EUR</a:t>
                      </a:r>
                      <a:endParaRPr lang="en-US" b="0"/>
                    </a:p>
                  </a:txBody>
                  <a:tcPr marL="95249" marR="95249" marT="76200" marB="76200">
                    <a:solidFill>
                      <a:schemeClr val="accent3">
                        <a:lumMod val="20000"/>
                        <a:lumOff val="80000"/>
                      </a:schemeClr>
                    </a:solidFill>
                  </a:tcPr>
                </a:tc>
                <a:extLst>
                  <a:ext uri="{0D108BD9-81ED-4DB2-BD59-A6C34878D82A}">
                    <a16:rowId xmlns:a16="http://schemas.microsoft.com/office/drawing/2014/main" val="1630564067"/>
                  </a:ext>
                </a:extLst>
              </a:tr>
              <a:tr h="744464">
                <a:tc>
                  <a:txBody>
                    <a:bodyPr/>
                    <a:lstStyle/>
                    <a:p>
                      <a:pPr lvl="0">
                        <a:buNone/>
                      </a:pPr>
                      <a:r>
                        <a:rPr lang="en-US" sz="2400" b="1">
                          <a:effectLst/>
                        </a:rPr>
                        <a:t>Current Stock Price</a:t>
                      </a:r>
                    </a:p>
                  </a:txBody>
                  <a:tcPr marR="95249" marT="76200" marB="76200">
                    <a:solidFill>
                      <a:schemeClr val="accent3">
                        <a:lumMod val="40000"/>
                        <a:lumOff val="60000"/>
                      </a:schemeClr>
                    </a:solidFill>
                  </a:tcPr>
                </a:tc>
                <a:tc>
                  <a:txBody>
                    <a:bodyPr/>
                    <a:lstStyle/>
                    <a:p>
                      <a:pPr lvl="0">
                        <a:buNone/>
                      </a:pPr>
                      <a:r>
                        <a:rPr lang="en-US" sz="2400" b="0" i="0" u="none" strike="noStrike" noProof="0">
                          <a:effectLst/>
                          <a:latin typeface="Calibri"/>
                        </a:rPr>
                        <a:t>$85.28</a:t>
                      </a:r>
                    </a:p>
                  </a:txBody>
                  <a:tcPr marL="95249" marR="95249" marT="76200" marB="76200">
                    <a:solidFill>
                      <a:schemeClr val="accent3">
                        <a:lumMod val="40000"/>
                        <a:lumOff val="60000"/>
                      </a:schemeClr>
                    </a:solidFill>
                  </a:tcPr>
                </a:tc>
                <a:extLst>
                  <a:ext uri="{0D108BD9-81ED-4DB2-BD59-A6C34878D82A}">
                    <a16:rowId xmlns:a16="http://schemas.microsoft.com/office/drawing/2014/main" val="1168410915"/>
                  </a:ext>
                </a:extLst>
              </a:tr>
            </a:tbl>
          </a:graphicData>
        </a:graphic>
      </p:graphicFrame>
    </p:spTree>
    <p:extLst>
      <p:ext uri="{BB962C8B-B14F-4D97-AF65-F5344CB8AC3E}">
        <p14:creationId xmlns:p14="http://schemas.microsoft.com/office/powerpoint/2010/main" val="79385239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18</a:t>
            </a:fld>
            <a:endParaRPr lang="en-US"/>
          </a:p>
        </p:txBody>
      </p:sp>
      <p:sp>
        <p:nvSpPr>
          <p:cNvPr id="6" name="Title 5">
            <a:extLst>
              <a:ext uri="{FF2B5EF4-FFF2-40B4-BE49-F238E27FC236}">
                <a16:creationId xmlns:a16="http://schemas.microsoft.com/office/drawing/2014/main" id="{F04908E3-17F5-724A-8095-FB5037F3948D}"/>
              </a:ext>
            </a:extLst>
          </p:cNvPr>
          <p:cNvSpPr>
            <a:spLocks noGrp="1"/>
          </p:cNvSpPr>
          <p:nvPr>
            <p:ph type="title"/>
          </p:nvPr>
        </p:nvSpPr>
        <p:spPr/>
        <p:txBody>
          <a:bodyPr lIns="91440" tIns="45720" rIns="91440" bIns="45720" anchor="t"/>
          <a:lstStyle/>
          <a:p>
            <a:r>
              <a:rPr lang="en-US"/>
              <a:t>Breakdown of BMW Sales worldwide</a:t>
            </a:r>
          </a:p>
        </p:txBody>
      </p:sp>
      <p:pic>
        <p:nvPicPr>
          <p:cNvPr id="4" name="Picture 4" descr="Graphical user interface, table&#10;&#10;Description automatically generated">
            <a:extLst>
              <a:ext uri="{FF2B5EF4-FFF2-40B4-BE49-F238E27FC236}">
                <a16:creationId xmlns:a16="http://schemas.microsoft.com/office/drawing/2014/main" id="{F878273B-B927-A5FC-A99B-F3188C25C4D8}"/>
              </a:ext>
            </a:extLst>
          </p:cNvPr>
          <p:cNvPicPr>
            <a:picLocks noChangeAspect="1"/>
          </p:cNvPicPr>
          <p:nvPr/>
        </p:nvPicPr>
        <p:blipFill>
          <a:blip r:embed="rId2"/>
          <a:stretch>
            <a:fillRect/>
          </a:stretch>
        </p:blipFill>
        <p:spPr>
          <a:xfrm>
            <a:off x="593181" y="955671"/>
            <a:ext cx="10992938" cy="4644733"/>
          </a:xfrm>
          <a:prstGeom prst="rect">
            <a:avLst/>
          </a:prstGeom>
        </p:spPr>
      </p:pic>
      <p:sp>
        <p:nvSpPr>
          <p:cNvPr id="5" name="TextBox 4">
            <a:extLst>
              <a:ext uri="{FF2B5EF4-FFF2-40B4-BE49-F238E27FC236}">
                <a16:creationId xmlns:a16="http://schemas.microsoft.com/office/drawing/2014/main" id="{DA32CBE2-CB09-387F-D0F2-82D8F421BDD0}"/>
              </a:ext>
            </a:extLst>
          </p:cNvPr>
          <p:cNvSpPr txBox="1"/>
          <p:nvPr/>
        </p:nvSpPr>
        <p:spPr>
          <a:xfrm>
            <a:off x="697339" y="5873690"/>
            <a:ext cx="34043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*Extracted from statista.com</a:t>
            </a:r>
            <a:endParaRPr lang="en-US">
              <a:cs typeface="Calibri"/>
            </a:endParaRPr>
          </a:p>
        </p:txBody>
      </p:sp>
    </p:spTree>
    <p:extLst>
      <p:ext uri="{BB962C8B-B14F-4D97-AF65-F5344CB8AC3E}">
        <p14:creationId xmlns:p14="http://schemas.microsoft.com/office/powerpoint/2010/main" val="223764939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19</a:t>
            </a:fld>
            <a:endParaRPr lang="en-US"/>
          </a:p>
        </p:txBody>
      </p:sp>
      <p:sp>
        <p:nvSpPr>
          <p:cNvPr id="6" name="Title 5">
            <a:extLst>
              <a:ext uri="{FF2B5EF4-FFF2-40B4-BE49-F238E27FC236}">
                <a16:creationId xmlns:a16="http://schemas.microsoft.com/office/drawing/2014/main" id="{F04908E3-17F5-724A-8095-FB5037F3948D}"/>
              </a:ext>
            </a:extLst>
          </p:cNvPr>
          <p:cNvSpPr>
            <a:spLocks noGrp="1"/>
          </p:cNvSpPr>
          <p:nvPr>
            <p:ph type="title"/>
          </p:nvPr>
        </p:nvSpPr>
        <p:spPr/>
        <p:txBody>
          <a:bodyPr lIns="91440" tIns="45720" rIns="91440" bIns="45720" anchor="t"/>
          <a:lstStyle/>
          <a:p>
            <a:r>
              <a:rPr lang="en-US"/>
              <a:t>BMW Revenue Growth (2019 – 2021) </a:t>
            </a:r>
          </a:p>
        </p:txBody>
      </p:sp>
      <p:pic>
        <p:nvPicPr>
          <p:cNvPr id="5" name="Picture 6" descr="Chart, bar chart&#10;&#10;Description automatically generated">
            <a:extLst>
              <a:ext uri="{FF2B5EF4-FFF2-40B4-BE49-F238E27FC236}">
                <a16:creationId xmlns:a16="http://schemas.microsoft.com/office/drawing/2014/main" id="{5A22211C-827B-4BBD-74F2-B9F268EC0729}"/>
              </a:ext>
            </a:extLst>
          </p:cNvPr>
          <p:cNvPicPr>
            <a:picLocks noChangeAspect="1"/>
          </p:cNvPicPr>
          <p:nvPr/>
        </p:nvPicPr>
        <p:blipFill>
          <a:blip r:embed="rId2"/>
          <a:stretch>
            <a:fillRect/>
          </a:stretch>
        </p:blipFill>
        <p:spPr>
          <a:xfrm>
            <a:off x="305710" y="1250962"/>
            <a:ext cx="10777335" cy="4327320"/>
          </a:xfrm>
          <a:prstGeom prst="rect">
            <a:avLst/>
          </a:prstGeom>
        </p:spPr>
      </p:pic>
      <p:sp>
        <p:nvSpPr>
          <p:cNvPr id="8" name="TextBox 7">
            <a:extLst>
              <a:ext uri="{FF2B5EF4-FFF2-40B4-BE49-F238E27FC236}">
                <a16:creationId xmlns:a16="http://schemas.microsoft.com/office/drawing/2014/main" id="{F6412E63-82BE-DF00-4035-263A8B00F399}"/>
              </a:ext>
            </a:extLst>
          </p:cNvPr>
          <p:cNvSpPr txBox="1"/>
          <p:nvPr/>
        </p:nvSpPr>
        <p:spPr>
          <a:xfrm>
            <a:off x="697339" y="5873690"/>
            <a:ext cx="34043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*Extracted from yahoo finance</a:t>
            </a:r>
            <a:endParaRPr lang="en-US">
              <a:cs typeface="Calibri"/>
            </a:endParaRPr>
          </a:p>
        </p:txBody>
      </p:sp>
    </p:spTree>
    <p:extLst>
      <p:ext uri="{BB962C8B-B14F-4D97-AF65-F5344CB8AC3E}">
        <p14:creationId xmlns:p14="http://schemas.microsoft.com/office/powerpoint/2010/main" val="21395339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D0EF676-1A6B-9E42-977D-CA1C6F5AEDD8}"/>
              </a:ext>
            </a:extLst>
          </p:cNvPr>
          <p:cNvSpPr>
            <a:spLocks noGrp="1"/>
          </p:cNvSpPr>
          <p:nvPr>
            <p:ph type="body" sz="quarter" idx="12"/>
          </p:nvPr>
        </p:nvSpPr>
        <p:spPr/>
        <p:txBody>
          <a:bodyPr/>
          <a:lstStyle/>
          <a:p>
            <a:r>
              <a:rPr lang="en-US" sz="3999"/>
              <a:t>Our plant is about more than just automobiles. We’re always looking for new solutions to make better cars and more efficient processes. I’m proud to work with BMW Associates who never settle for second best.</a:t>
            </a:r>
          </a:p>
        </p:txBody>
      </p:sp>
      <p:sp>
        <p:nvSpPr>
          <p:cNvPr id="8" name="Text Placeholder 7">
            <a:extLst>
              <a:ext uri="{FF2B5EF4-FFF2-40B4-BE49-F238E27FC236}">
                <a16:creationId xmlns:a16="http://schemas.microsoft.com/office/drawing/2014/main" id="{AE9833C9-9A5C-0D48-B230-E713073B381B}"/>
              </a:ext>
            </a:extLst>
          </p:cNvPr>
          <p:cNvSpPr>
            <a:spLocks noGrp="1"/>
          </p:cNvSpPr>
          <p:nvPr>
            <p:ph type="body" sz="quarter" idx="13"/>
          </p:nvPr>
        </p:nvSpPr>
        <p:spPr>
          <a:xfrm>
            <a:off x="4412102" y="5286898"/>
            <a:ext cx="7419101" cy="897425"/>
          </a:xfrm>
        </p:spPr>
        <p:txBody>
          <a:bodyPr/>
          <a:lstStyle/>
          <a:p>
            <a:r>
              <a:rPr lang="en-US"/>
              <a:t>Beth Philips</a:t>
            </a:r>
          </a:p>
          <a:p>
            <a:r>
              <a:rPr lang="en-US"/>
              <a:t>Energy Center, BMW Manufacturing Plant, Spartanburg, USA</a:t>
            </a:r>
          </a:p>
        </p:txBody>
      </p:sp>
      <p:sp>
        <p:nvSpPr>
          <p:cNvPr id="13" name="Title 12">
            <a:extLst>
              <a:ext uri="{FF2B5EF4-FFF2-40B4-BE49-F238E27FC236}">
                <a16:creationId xmlns:a16="http://schemas.microsoft.com/office/drawing/2014/main" id="{16C744B9-8C7B-BD46-BB12-95B595CC3D62}"/>
              </a:ext>
            </a:extLst>
          </p:cNvPr>
          <p:cNvSpPr>
            <a:spLocks noGrp="1"/>
          </p:cNvSpPr>
          <p:nvPr>
            <p:ph type="title"/>
          </p:nvPr>
        </p:nvSpPr>
        <p:spPr>
          <a:xfrm>
            <a:off x="1237726" y="345057"/>
            <a:ext cx="9735251" cy="657241"/>
          </a:xfrm>
        </p:spPr>
        <p:txBody>
          <a:bodyPr/>
          <a:lstStyle/>
          <a:p>
            <a:r>
              <a:rPr lang="en-US"/>
              <a:t>What Employees Feel</a:t>
            </a:r>
          </a:p>
        </p:txBody>
      </p:sp>
    </p:spTree>
    <p:extLst>
      <p:ext uri="{BB962C8B-B14F-4D97-AF65-F5344CB8AC3E}">
        <p14:creationId xmlns:p14="http://schemas.microsoft.com/office/powerpoint/2010/main" val="141073488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20</a:t>
            </a:fld>
            <a:endParaRPr lang="en-US"/>
          </a:p>
        </p:txBody>
      </p:sp>
      <p:sp>
        <p:nvSpPr>
          <p:cNvPr id="6" name="Title 5">
            <a:extLst>
              <a:ext uri="{FF2B5EF4-FFF2-40B4-BE49-F238E27FC236}">
                <a16:creationId xmlns:a16="http://schemas.microsoft.com/office/drawing/2014/main" id="{F04908E3-17F5-724A-8095-FB5037F3948D}"/>
              </a:ext>
            </a:extLst>
          </p:cNvPr>
          <p:cNvSpPr>
            <a:spLocks noGrp="1"/>
          </p:cNvSpPr>
          <p:nvPr>
            <p:ph type="title"/>
          </p:nvPr>
        </p:nvSpPr>
        <p:spPr/>
        <p:txBody>
          <a:bodyPr lIns="91440" tIns="45720" rIns="91440" bIns="45720" anchor="t"/>
          <a:lstStyle/>
          <a:p>
            <a:r>
              <a:rPr lang="en-US"/>
              <a:t>BMW Employee Growth Rate</a:t>
            </a:r>
          </a:p>
        </p:txBody>
      </p:sp>
      <p:sp>
        <p:nvSpPr>
          <p:cNvPr id="8" name="TextBox 7">
            <a:extLst>
              <a:ext uri="{FF2B5EF4-FFF2-40B4-BE49-F238E27FC236}">
                <a16:creationId xmlns:a16="http://schemas.microsoft.com/office/drawing/2014/main" id="{F6412E63-82BE-DF00-4035-263A8B00F399}"/>
              </a:ext>
            </a:extLst>
          </p:cNvPr>
          <p:cNvSpPr txBox="1"/>
          <p:nvPr/>
        </p:nvSpPr>
        <p:spPr>
          <a:xfrm>
            <a:off x="697339" y="5873690"/>
            <a:ext cx="34043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*Extracted from macrotrends.net</a:t>
            </a:r>
            <a:endParaRPr lang="en-US">
              <a:cs typeface="Calibri"/>
            </a:endParaRPr>
          </a:p>
        </p:txBody>
      </p:sp>
      <p:pic>
        <p:nvPicPr>
          <p:cNvPr id="7" name="Picture 8" descr="Chart, bar chart&#10;&#10;Description automatically generated">
            <a:extLst>
              <a:ext uri="{FF2B5EF4-FFF2-40B4-BE49-F238E27FC236}">
                <a16:creationId xmlns:a16="http://schemas.microsoft.com/office/drawing/2014/main" id="{16C2BC66-E0E0-DE19-E567-35C972A2097F}"/>
              </a:ext>
            </a:extLst>
          </p:cNvPr>
          <p:cNvPicPr>
            <a:picLocks noChangeAspect="1"/>
          </p:cNvPicPr>
          <p:nvPr/>
        </p:nvPicPr>
        <p:blipFill>
          <a:blip r:embed="rId2"/>
          <a:stretch>
            <a:fillRect/>
          </a:stretch>
        </p:blipFill>
        <p:spPr>
          <a:xfrm>
            <a:off x="938148" y="1007211"/>
            <a:ext cx="10417994" cy="4829200"/>
          </a:xfrm>
          <a:prstGeom prst="rect">
            <a:avLst/>
          </a:prstGeom>
        </p:spPr>
      </p:pic>
    </p:spTree>
    <p:extLst>
      <p:ext uri="{BB962C8B-B14F-4D97-AF65-F5344CB8AC3E}">
        <p14:creationId xmlns:p14="http://schemas.microsoft.com/office/powerpoint/2010/main" val="321908358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21</a:t>
            </a:fld>
            <a:endParaRPr lang="en-US"/>
          </a:p>
        </p:txBody>
      </p:sp>
      <p:sp>
        <p:nvSpPr>
          <p:cNvPr id="6" name="Title 5">
            <a:extLst>
              <a:ext uri="{FF2B5EF4-FFF2-40B4-BE49-F238E27FC236}">
                <a16:creationId xmlns:a16="http://schemas.microsoft.com/office/drawing/2014/main" id="{F04908E3-17F5-724A-8095-FB5037F3948D}"/>
              </a:ext>
            </a:extLst>
          </p:cNvPr>
          <p:cNvSpPr>
            <a:spLocks noGrp="1"/>
          </p:cNvSpPr>
          <p:nvPr>
            <p:ph type="title"/>
          </p:nvPr>
        </p:nvSpPr>
        <p:spPr/>
        <p:txBody>
          <a:bodyPr lIns="91440" tIns="45720" rIns="91440" bIns="45720" anchor="t"/>
          <a:lstStyle/>
          <a:p>
            <a:r>
              <a:rPr lang="en-US"/>
              <a:t>BMW Outlook 2022</a:t>
            </a:r>
          </a:p>
        </p:txBody>
      </p:sp>
      <p:sp>
        <p:nvSpPr>
          <p:cNvPr id="8" name="TextBox 7">
            <a:extLst>
              <a:ext uri="{FF2B5EF4-FFF2-40B4-BE49-F238E27FC236}">
                <a16:creationId xmlns:a16="http://schemas.microsoft.com/office/drawing/2014/main" id="{F6412E63-82BE-DF00-4035-263A8B00F399}"/>
              </a:ext>
            </a:extLst>
          </p:cNvPr>
          <p:cNvSpPr txBox="1"/>
          <p:nvPr/>
        </p:nvSpPr>
        <p:spPr>
          <a:xfrm>
            <a:off x="697339" y="5873690"/>
            <a:ext cx="34043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*Extracted from bloomberg.com</a:t>
            </a:r>
            <a:endParaRPr lang="en-US">
              <a:cs typeface="Calibri"/>
            </a:endParaRPr>
          </a:p>
        </p:txBody>
      </p:sp>
      <p:pic>
        <p:nvPicPr>
          <p:cNvPr id="4" name="Picture 4" descr="Chart, bar chart&#10;&#10;Description automatically generated">
            <a:extLst>
              <a:ext uri="{FF2B5EF4-FFF2-40B4-BE49-F238E27FC236}">
                <a16:creationId xmlns:a16="http://schemas.microsoft.com/office/drawing/2014/main" id="{7698F40A-D3C5-5463-A5AF-1FEE7D437204}"/>
              </a:ext>
            </a:extLst>
          </p:cNvPr>
          <p:cNvPicPr>
            <a:picLocks noChangeAspect="1"/>
          </p:cNvPicPr>
          <p:nvPr/>
        </p:nvPicPr>
        <p:blipFill>
          <a:blip r:embed="rId2"/>
          <a:stretch>
            <a:fillRect/>
          </a:stretch>
        </p:blipFill>
        <p:spPr>
          <a:xfrm>
            <a:off x="1225620" y="955344"/>
            <a:ext cx="9440590" cy="4904181"/>
          </a:xfrm>
          <a:prstGeom prst="rect">
            <a:avLst/>
          </a:prstGeom>
        </p:spPr>
      </p:pic>
    </p:spTree>
    <p:extLst>
      <p:ext uri="{BB962C8B-B14F-4D97-AF65-F5344CB8AC3E}">
        <p14:creationId xmlns:p14="http://schemas.microsoft.com/office/powerpoint/2010/main" val="116446440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4908E3-17F5-724A-8095-FB5037F3948D}"/>
              </a:ext>
            </a:extLst>
          </p:cNvPr>
          <p:cNvSpPr>
            <a:spLocks noGrp="1"/>
          </p:cNvSpPr>
          <p:nvPr>
            <p:ph type="title"/>
          </p:nvPr>
        </p:nvSpPr>
        <p:spPr>
          <a:xfrm>
            <a:off x="360099" y="202694"/>
            <a:ext cx="9735251" cy="535863"/>
          </a:xfrm>
        </p:spPr>
        <p:txBody>
          <a:bodyPr lIns="91440" tIns="45720" rIns="91440" bIns="45720" anchor="t"/>
          <a:lstStyle/>
          <a:p>
            <a:r>
              <a:rPr lang="en-US"/>
              <a:t>BMW Group Retail Customer Segments</a:t>
            </a:r>
          </a:p>
        </p:txBody>
      </p:sp>
      <p:graphicFrame>
        <p:nvGraphicFramePr>
          <p:cNvPr id="5" name="Table 6">
            <a:extLst>
              <a:ext uri="{FF2B5EF4-FFF2-40B4-BE49-F238E27FC236}">
                <a16:creationId xmlns:a16="http://schemas.microsoft.com/office/drawing/2014/main" id="{A5B10116-83B1-EB14-D220-723E3EC988D4}"/>
              </a:ext>
            </a:extLst>
          </p:cNvPr>
          <p:cNvGraphicFramePr>
            <a:graphicFrameLocks noGrp="1"/>
          </p:cNvGraphicFramePr>
          <p:nvPr>
            <p:extLst>
              <p:ext uri="{D42A27DB-BD31-4B8C-83A1-F6EECF244321}">
                <p14:modId xmlns:p14="http://schemas.microsoft.com/office/powerpoint/2010/main" val="3241507324"/>
              </p:ext>
            </p:extLst>
          </p:nvPr>
        </p:nvGraphicFramePr>
        <p:xfrm>
          <a:off x="603691" y="805132"/>
          <a:ext cx="11064580" cy="5243071"/>
        </p:xfrm>
        <a:graphic>
          <a:graphicData uri="http://schemas.openxmlformats.org/drawingml/2006/table">
            <a:tbl>
              <a:tblPr firstRow="1" bandRow="1">
                <a:tableStyleId>{5C22544A-7EE6-4342-B048-85BDC9FD1C3A}</a:tableStyleId>
              </a:tblPr>
              <a:tblGrid>
                <a:gridCol w="2766145">
                  <a:extLst>
                    <a:ext uri="{9D8B030D-6E8A-4147-A177-3AD203B41FA5}">
                      <a16:colId xmlns:a16="http://schemas.microsoft.com/office/drawing/2014/main" val="2959326533"/>
                    </a:ext>
                  </a:extLst>
                </a:gridCol>
                <a:gridCol w="2766145">
                  <a:extLst>
                    <a:ext uri="{9D8B030D-6E8A-4147-A177-3AD203B41FA5}">
                      <a16:colId xmlns:a16="http://schemas.microsoft.com/office/drawing/2014/main" val="3458105672"/>
                    </a:ext>
                  </a:extLst>
                </a:gridCol>
                <a:gridCol w="2766145">
                  <a:extLst>
                    <a:ext uri="{9D8B030D-6E8A-4147-A177-3AD203B41FA5}">
                      <a16:colId xmlns:a16="http://schemas.microsoft.com/office/drawing/2014/main" val="3844358273"/>
                    </a:ext>
                  </a:extLst>
                </a:gridCol>
                <a:gridCol w="2766145">
                  <a:extLst>
                    <a:ext uri="{9D8B030D-6E8A-4147-A177-3AD203B41FA5}">
                      <a16:colId xmlns:a16="http://schemas.microsoft.com/office/drawing/2014/main" val="2250832862"/>
                    </a:ext>
                  </a:extLst>
                </a:gridCol>
              </a:tblGrid>
              <a:tr h="509421">
                <a:tc>
                  <a:txBody>
                    <a:bodyPr/>
                    <a:lstStyle/>
                    <a:p>
                      <a:pPr lvl="0">
                        <a:buNone/>
                      </a:pPr>
                      <a:endParaRPr lang="en-US" sz="1800" b="1" i="0" u="none" strike="noStrike" noProof="0">
                        <a:latin typeface="Calibri"/>
                      </a:endParaRPr>
                    </a:p>
                  </a:txBody>
                  <a:tcPr>
                    <a:solidFill>
                      <a:schemeClr val="accent3"/>
                    </a:solidFill>
                  </a:tcPr>
                </a:tc>
                <a:tc>
                  <a:txBody>
                    <a:bodyPr/>
                    <a:lstStyle/>
                    <a:p>
                      <a:pPr lvl="0" algn="ctr">
                        <a:buNone/>
                      </a:pPr>
                      <a:r>
                        <a:rPr lang="en-US" sz="1800" b="1" i="0" u="none" strike="noStrike" noProof="0">
                          <a:latin typeface="Calibri"/>
                        </a:rPr>
                        <a:t>BMW</a:t>
                      </a:r>
                      <a:endParaRPr lang="en-US" b="1"/>
                    </a:p>
                  </a:txBody>
                  <a:tcPr>
                    <a:solidFill>
                      <a:schemeClr val="accent3"/>
                    </a:solidFill>
                  </a:tcPr>
                </a:tc>
                <a:tc>
                  <a:txBody>
                    <a:bodyPr/>
                    <a:lstStyle/>
                    <a:p>
                      <a:pPr lvl="0" algn="ctr">
                        <a:buNone/>
                      </a:pPr>
                      <a:r>
                        <a:rPr lang="en-US" b="1"/>
                        <a:t>MINI</a:t>
                      </a:r>
                    </a:p>
                  </a:txBody>
                  <a:tcPr>
                    <a:solidFill>
                      <a:schemeClr val="accent3"/>
                    </a:solidFill>
                  </a:tcPr>
                </a:tc>
                <a:tc>
                  <a:txBody>
                    <a:bodyPr/>
                    <a:lstStyle/>
                    <a:p>
                      <a:pPr lvl="0" algn="ctr">
                        <a:buNone/>
                      </a:pPr>
                      <a:r>
                        <a:rPr lang="en-US" b="1"/>
                        <a:t>Rolls-Royce</a:t>
                      </a:r>
                    </a:p>
                  </a:txBody>
                  <a:tcPr>
                    <a:solidFill>
                      <a:schemeClr val="accent3"/>
                    </a:solidFill>
                  </a:tcPr>
                </a:tc>
                <a:extLst>
                  <a:ext uri="{0D108BD9-81ED-4DB2-BD59-A6C34878D82A}">
                    <a16:rowId xmlns:a16="http://schemas.microsoft.com/office/drawing/2014/main" val="2457730389"/>
                  </a:ext>
                </a:extLst>
              </a:tr>
              <a:tr h="509422">
                <a:tc>
                  <a:txBody>
                    <a:bodyPr/>
                    <a:lstStyle/>
                    <a:p>
                      <a:pPr lvl="0">
                        <a:buNone/>
                      </a:pPr>
                      <a:r>
                        <a:rPr lang="en-US" sz="1800" b="1" i="0" u="none" strike="noStrike" noProof="0">
                          <a:latin typeface="Calibri"/>
                        </a:rPr>
                        <a:t>Region</a:t>
                      </a:r>
                      <a:endParaRPr lang="en-US" b="1"/>
                    </a:p>
                  </a:txBody>
                  <a:tcPr>
                    <a:solidFill>
                      <a:schemeClr val="accent3">
                        <a:lumMod val="40000"/>
                        <a:lumOff val="60000"/>
                      </a:schemeClr>
                    </a:solidFill>
                  </a:tcPr>
                </a:tc>
                <a:tc>
                  <a:txBody>
                    <a:bodyPr/>
                    <a:lstStyle/>
                    <a:p>
                      <a:pPr lvl="0" algn="ctr">
                        <a:buNone/>
                      </a:pPr>
                      <a:r>
                        <a:rPr lang="en-US" sz="1800" b="0" i="0" u="none" strike="noStrike" noProof="0"/>
                        <a:t>Domestic/international</a:t>
                      </a:r>
                      <a:endParaRPr lang="en-US"/>
                    </a:p>
                  </a:txBody>
                  <a:tcPr>
                    <a:solidFill>
                      <a:schemeClr val="accent3">
                        <a:lumMod val="40000"/>
                        <a:lumOff val="60000"/>
                      </a:schemeClr>
                    </a:solidFill>
                  </a:tcPr>
                </a:tc>
                <a:tc>
                  <a:txBody>
                    <a:bodyPr/>
                    <a:lstStyle/>
                    <a:p>
                      <a:pPr lvl="0" algn="ctr">
                        <a:buNone/>
                      </a:pPr>
                      <a:r>
                        <a:rPr lang="en-US" sz="1800" b="0" i="0" u="none" strike="noStrike" noProof="0">
                          <a:latin typeface="Calibri"/>
                        </a:rPr>
                        <a:t>Domestic/international</a:t>
                      </a:r>
                      <a:endParaRPr lang="en-US"/>
                    </a:p>
                  </a:txBody>
                  <a:tcPr>
                    <a:solidFill>
                      <a:schemeClr val="accent3">
                        <a:lumMod val="40000"/>
                        <a:lumOff val="60000"/>
                      </a:schemeClr>
                    </a:solidFill>
                  </a:tcPr>
                </a:tc>
                <a:tc>
                  <a:txBody>
                    <a:bodyPr/>
                    <a:lstStyle/>
                    <a:p>
                      <a:pPr lvl="0" algn="ctr">
                        <a:buNone/>
                      </a:pPr>
                      <a:r>
                        <a:rPr lang="en-US" sz="1800" b="0" i="0" u="none" strike="noStrike" noProof="0">
                          <a:latin typeface="Calibri"/>
                        </a:rPr>
                        <a:t>Domestic/international</a:t>
                      </a:r>
                      <a:endParaRPr lang="en-US"/>
                    </a:p>
                  </a:txBody>
                  <a:tcPr>
                    <a:solidFill>
                      <a:schemeClr val="accent3">
                        <a:lumMod val="40000"/>
                        <a:lumOff val="60000"/>
                      </a:schemeClr>
                    </a:solidFill>
                  </a:tcPr>
                </a:tc>
                <a:extLst>
                  <a:ext uri="{0D108BD9-81ED-4DB2-BD59-A6C34878D82A}">
                    <a16:rowId xmlns:a16="http://schemas.microsoft.com/office/drawing/2014/main" val="3222227306"/>
                  </a:ext>
                </a:extLst>
              </a:tr>
              <a:tr h="509422">
                <a:tc>
                  <a:txBody>
                    <a:bodyPr/>
                    <a:lstStyle/>
                    <a:p>
                      <a:pPr lvl="0">
                        <a:buNone/>
                      </a:pPr>
                      <a:r>
                        <a:rPr lang="en-US" b="1"/>
                        <a:t>Density</a:t>
                      </a:r>
                      <a:endParaRPr lang="en-US"/>
                    </a:p>
                  </a:txBody>
                  <a:tcPr>
                    <a:solidFill>
                      <a:schemeClr val="accent3">
                        <a:lumMod val="20000"/>
                        <a:lumOff val="80000"/>
                      </a:schemeClr>
                    </a:solidFill>
                  </a:tcPr>
                </a:tc>
                <a:tc>
                  <a:txBody>
                    <a:bodyPr/>
                    <a:lstStyle/>
                    <a:p>
                      <a:pPr lvl="0" algn="ctr">
                        <a:buNone/>
                      </a:pPr>
                      <a:r>
                        <a:rPr lang="en-US" sz="1800" b="0" i="0" u="none" strike="noStrike" noProof="0">
                          <a:latin typeface="Calibri"/>
                        </a:rPr>
                        <a:t>Urban/rural</a:t>
                      </a:r>
                      <a:endParaRPr lang="en-US"/>
                    </a:p>
                  </a:txBody>
                  <a:tcPr>
                    <a:solidFill>
                      <a:schemeClr val="accent3">
                        <a:lumMod val="20000"/>
                        <a:lumOff val="80000"/>
                      </a:schemeClr>
                    </a:solidFill>
                  </a:tcPr>
                </a:tc>
                <a:tc>
                  <a:txBody>
                    <a:bodyPr/>
                    <a:lstStyle/>
                    <a:p>
                      <a:pPr algn="ctr"/>
                      <a:r>
                        <a:rPr lang="en-US"/>
                        <a:t>Urban</a:t>
                      </a:r>
                    </a:p>
                  </a:txBody>
                  <a:tcPr>
                    <a:solidFill>
                      <a:schemeClr val="accent3">
                        <a:lumMod val="20000"/>
                        <a:lumOff val="80000"/>
                      </a:schemeClr>
                    </a:solidFill>
                  </a:tcPr>
                </a:tc>
                <a:tc>
                  <a:txBody>
                    <a:bodyPr/>
                    <a:lstStyle/>
                    <a:p>
                      <a:pPr algn="ctr"/>
                      <a:r>
                        <a:rPr lang="en-US"/>
                        <a:t>Urban</a:t>
                      </a:r>
                    </a:p>
                  </a:txBody>
                  <a:tcPr>
                    <a:solidFill>
                      <a:schemeClr val="accent3">
                        <a:lumMod val="20000"/>
                        <a:lumOff val="80000"/>
                      </a:schemeClr>
                    </a:solidFill>
                  </a:tcPr>
                </a:tc>
                <a:extLst>
                  <a:ext uri="{0D108BD9-81ED-4DB2-BD59-A6C34878D82A}">
                    <a16:rowId xmlns:a16="http://schemas.microsoft.com/office/drawing/2014/main" val="1215776410"/>
                  </a:ext>
                </a:extLst>
              </a:tr>
              <a:tr h="527616">
                <a:tc>
                  <a:txBody>
                    <a:bodyPr/>
                    <a:lstStyle/>
                    <a:p>
                      <a:pPr lvl="0">
                        <a:buNone/>
                      </a:pPr>
                      <a:r>
                        <a:rPr lang="en-US" b="1"/>
                        <a:t>Age</a:t>
                      </a:r>
                    </a:p>
                  </a:txBody>
                  <a:tcPr>
                    <a:solidFill>
                      <a:schemeClr val="accent3">
                        <a:lumMod val="40000"/>
                        <a:lumOff val="60000"/>
                      </a:schemeClr>
                    </a:solidFill>
                  </a:tcPr>
                </a:tc>
                <a:tc>
                  <a:txBody>
                    <a:bodyPr/>
                    <a:lstStyle/>
                    <a:p>
                      <a:pPr algn="ctr"/>
                      <a:r>
                        <a:rPr lang="en-US"/>
                        <a:t>20-65</a:t>
                      </a:r>
                    </a:p>
                  </a:txBody>
                  <a:tcPr>
                    <a:solidFill>
                      <a:schemeClr val="accent3">
                        <a:lumMod val="40000"/>
                        <a:lumOff val="60000"/>
                      </a:schemeClr>
                    </a:solidFill>
                  </a:tcPr>
                </a:tc>
                <a:tc>
                  <a:txBody>
                    <a:bodyPr/>
                    <a:lstStyle/>
                    <a:p>
                      <a:pPr algn="ctr"/>
                      <a:r>
                        <a:rPr lang="en-US"/>
                        <a:t>20-45</a:t>
                      </a:r>
                    </a:p>
                  </a:txBody>
                  <a:tcPr>
                    <a:solidFill>
                      <a:schemeClr val="accent3">
                        <a:lumMod val="40000"/>
                        <a:lumOff val="60000"/>
                      </a:schemeClr>
                    </a:solidFill>
                  </a:tcPr>
                </a:tc>
                <a:tc>
                  <a:txBody>
                    <a:bodyPr/>
                    <a:lstStyle/>
                    <a:p>
                      <a:pPr algn="ctr"/>
                      <a:r>
                        <a:rPr lang="en-US"/>
                        <a:t>40+</a:t>
                      </a:r>
                    </a:p>
                  </a:txBody>
                  <a:tcPr>
                    <a:solidFill>
                      <a:schemeClr val="accent3">
                        <a:lumMod val="40000"/>
                        <a:lumOff val="60000"/>
                      </a:schemeClr>
                    </a:solidFill>
                  </a:tcPr>
                </a:tc>
                <a:extLst>
                  <a:ext uri="{0D108BD9-81ED-4DB2-BD59-A6C34878D82A}">
                    <a16:rowId xmlns:a16="http://schemas.microsoft.com/office/drawing/2014/main" val="410516423"/>
                  </a:ext>
                </a:extLst>
              </a:tr>
              <a:tr h="527616">
                <a:tc>
                  <a:txBody>
                    <a:bodyPr/>
                    <a:lstStyle/>
                    <a:p>
                      <a:pPr lvl="0">
                        <a:buNone/>
                      </a:pPr>
                      <a:r>
                        <a:rPr lang="en-US" b="1"/>
                        <a:t>Gender</a:t>
                      </a:r>
                    </a:p>
                  </a:txBody>
                  <a:tcPr>
                    <a:solidFill>
                      <a:schemeClr val="accent3">
                        <a:lumMod val="20000"/>
                        <a:lumOff val="80000"/>
                      </a:schemeClr>
                    </a:solidFill>
                  </a:tcPr>
                </a:tc>
                <a:tc>
                  <a:txBody>
                    <a:bodyPr/>
                    <a:lstStyle/>
                    <a:p>
                      <a:pPr lvl="0" algn="ctr">
                        <a:buNone/>
                      </a:pPr>
                      <a:r>
                        <a:rPr lang="en-US" sz="1800" b="0" i="0" u="none" strike="noStrike" noProof="0">
                          <a:latin typeface="Calibri"/>
                        </a:rPr>
                        <a:t>Males &amp; Females</a:t>
                      </a:r>
                      <a:endParaRPr lang="en-US"/>
                    </a:p>
                  </a:txBody>
                  <a:tcPr>
                    <a:solidFill>
                      <a:schemeClr val="accent3">
                        <a:lumMod val="20000"/>
                        <a:lumOff val="80000"/>
                      </a:schemeClr>
                    </a:solidFill>
                  </a:tcPr>
                </a:tc>
                <a:tc>
                  <a:txBody>
                    <a:bodyPr/>
                    <a:lstStyle/>
                    <a:p>
                      <a:pPr lvl="0" algn="ctr">
                        <a:buNone/>
                      </a:pPr>
                      <a:r>
                        <a:rPr lang="en-US" sz="1800" b="0" i="0" u="none" strike="noStrike" noProof="0">
                          <a:latin typeface="Calibri"/>
                        </a:rPr>
                        <a:t>Males &amp; Females</a:t>
                      </a:r>
                      <a:endParaRPr lang="en-US"/>
                    </a:p>
                  </a:txBody>
                  <a:tcPr>
                    <a:solidFill>
                      <a:schemeClr val="accent3">
                        <a:lumMod val="20000"/>
                        <a:lumOff val="80000"/>
                      </a:schemeClr>
                    </a:solidFill>
                  </a:tcPr>
                </a:tc>
                <a:tc>
                  <a:txBody>
                    <a:bodyPr/>
                    <a:lstStyle/>
                    <a:p>
                      <a:pPr lvl="0" algn="ctr">
                        <a:buNone/>
                      </a:pPr>
                      <a:r>
                        <a:rPr lang="en-US" sz="1800" b="0" i="0" u="none" strike="noStrike" noProof="0">
                          <a:latin typeface="Calibri"/>
                        </a:rPr>
                        <a:t>Males &amp; Females</a:t>
                      </a:r>
                      <a:endParaRPr lang="en-US"/>
                    </a:p>
                  </a:txBody>
                  <a:tcPr>
                    <a:solidFill>
                      <a:schemeClr val="accent3">
                        <a:lumMod val="20000"/>
                        <a:lumOff val="80000"/>
                      </a:schemeClr>
                    </a:solidFill>
                  </a:tcPr>
                </a:tc>
                <a:extLst>
                  <a:ext uri="{0D108BD9-81ED-4DB2-BD59-A6C34878D82A}">
                    <a16:rowId xmlns:a16="http://schemas.microsoft.com/office/drawing/2014/main" val="805548354"/>
                  </a:ext>
                </a:extLst>
              </a:tr>
              <a:tr h="491229">
                <a:tc>
                  <a:txBody>
                    <a:bodyPr/>
                    <a:lstStyle/>
                    <a:p>
                      <a:pPr lvl="0">
                        <a:buNone/>
                      </a:pPr>
                      <a:r>
                        <a:rPr lang="en-US" b="1"/>
                        <a:t>Social Class</a:t>
                      </a:r>
                    </a:p>
                  </a:txBody>
                  <a:tcPr>
                    <a:solidFill>
                      <a:schemeClr val="accent3">
                        <a:lumMod val="40000"/>
                        <a:lumOff val="60000"/>
                      </a:schemeClr>
                    </a:solidFill>
                  </a:tcPr>
                </a:tc>
                <a:tc>
                  <a:txBody>
                    <a:bodyPr/>
                    <a:lstStyle/>
                    <a:p>
                      <a:pPr lvl="0" algn="ctr">
                        <a:buNone/>
                      </a:pPr>
                      <a:r>
                        <a:rPr lang="en-US" sz="1800" b="0" i="0" u="none" strike="noStrike" noProof="0"/>
                        <a:t>Middle class / Upper class</a:t>
                      </a:r>
                      <a:endParaRPr lang="en-US"/>
                    </a:p>
                  </a:txBody>
                  <a:tcPr>
                    <a:solidFill>
                      <a:schemeClr val="accent3">
                        <a:lumMod val="40000"/>
                        <a:lumOff val="60000"/>
                      </a:schemeClr>
                    </a:solidFill>
                  </a:tcPr>
                </a:tc>
                <a:tc>
                  <a:txBody>
                    <a:bodyPr/>
                    <a:lstStyle/>
                    <a:p>
                      <a:pPr lvl="0" algn="ctr">
                        <a:buNone/>
                      </a:pPr>
                      <a:r>
                        <a:rPr lang="en-US" sz="1800" b="0" i="0" u="none" strike="noStrike" noProof="0"/>
                        <a:t>Middle class</a:t>
                      </a:r>
                      <a:endParaRPr lang="en-US"/>
                    </a:p>
                  </a:txBody>
                  <a:tcPr>
                    <a:solidFill>
                      <a:schemeClr val="accent3">
                        <a:lumMod val="40000"/>
                        <a:lumOff val="60000"/>
                      </a:schemeClr>
                    </a:solidFill>
                  </a:tcPr>
                </a:tc>
                <a:tc>
                  <a:txBody>
                    <a:bodyPr/>
                    <a:lstStyle/>
                    <a:p>
                      <a:pPr lvl="0" algn="ctr">
                        <a:buNone/>
                      </a:pPr>
                      <a:r>
                        <a:rPr lang="en-US" sz="1800" b="0" i="0" u="none" strike="noStrike" noProof="0">
                          <a:latin typeface="Calibri"/>
                        </a:rPr>
                        <a:t>Upper Class</a:t>
                      </a:r>
                    </a:p>
                  </a:txBody>
                  <a:tcPr>
                    <a:solidFill>
                      <a:schemeClr val="accent3">
                        <a:lumMod val="40000"/>
                        <a:lumOff val="60000"/>
                      </a:schemeClr>
                    </a:solidFill>
                  </a:tcPr>
                </a:tc>
                <a:extLst>
                  <a:ext uri="{0D108BD9-81ED-4DB2-BD59-A6C34878D82A}">
                    <a16:rowId xmlns:a16="http://schemas.microsoft.com/office/drawing/2014/main" val="2456975201"/>
                  </a:ext>
                </a:extLst>
              </a:tr>
              <a:tr h="509422">
                <a:tc>
                  <a:txBody>
                    <a:bodyPr/>
                    <a:lstStyle/>
                    <a:p>
                      <a:pPr lvl="0">
                        <a:buNone/>
                      </a:pPr>
                      <a:r>
                        <a:rPr lang="en-US" b="1"/>
                        <a:t>Income</a:t>
                      </a:r>
                    </a:p>
                  </a:txBody>
                  <a:tcPr>
                    <a:solidFill>
                      <a:schemeClr val="accent3">
                        <a:lumMod val="20000"/>
                        <a:lumOff val="80000"/>
                      </a:schemeClr>
                    </a:solidFill>
                  </a:tcPr>
                </a:tc>
                <a:tc>
                  <a:txBody>
                    <a:bodyPr/>
                    <a:lstStyle/>
                    <a:p>
                      <a:pPr algn="ctr"/>
                      <a:r>
                        <a:rPr lang="en-US"/>
                        <a:t>High</a:t>
                      </a:r>
                    </a:p>
                  </a:txBody>
                  <a:tcPr>
                    <a:solidFill>
                      <a:schemeClr val="accent3">
                        <a:lumMod val="20000"/>
                        <a:lumOff val="80000"/>
                      </a:schemeClr>
                    </a:solidFill>
                  </a:tcPr>
                </a:tc>
                <a:tc>
                  <a:txBody>
                    <a:bodyPr/>
                    <a:lstStyle/>
                    <a:p>
                      <a:pPr algn="ctr"/>
                      <a:r>
                        <a:rPr lang="en-US"/>
                        <a:t>High</a:t>
                      </a:r>
                    </a:p>
                  </a:txBody>
                  <a:tcPr>
                    <a:solidFill>
                      <a:schemeClr val="accent3">
                        <a:lumMod val="20000"/>
                        <a:lumOff val="80000"/>
                      </a:schemeClr>
                    </a:solidFill>
                  </a:tcPr>
                </a:tc>
                <a:tc>
                  <a:txBody>
                    <a:bodyPr/>
                    <a:lstStyle/>
                    <a:p>
                      <a:pPr algn="ctr"/>
                      <a:r>
                        <a:rPr lang="en-US"/>
                        <a:t>High</a:t>
                      </a:r>
                    </a:p>
                  </a:txBody>
                  <a:tcPr>
                    <a:solidFill>
                      <a:schemeClr val="accent3">
                        <a:lumMod val="20000"/>
                        <a:lumOff val="80000"/>
                      </a:schemeClr>
                    </a:solidFill>
                  </a:tcPr>
                </a:tc>
                <a:extLst>
                  <a:ext uri="{0D108BD9-81ED-4DB2-BD59-A6C34878D82A}">
                    <a16:rowId xmlns:a16="http://schemas.microsoft.com/office/drawing/2014/main" val="277155108"/>
                  </a:ext>
                </a:extLst>
              </a:tr>
              <a:tr h="509422">
                <a:tc>
                  <a:txBody>
                    <a:bodyPr/>
                    <a:lstStyle/>
                    <a:p>
                      <a:r>
                        <a:rPr lang="en-US" b="1"/>
                        <a:t>Occupation</a:t>
                      </a:r>
                    </a:p>
                  </a:txBody>
                  <a:tcPr>
                    <a:solidFill>
                      <a:schemeClr val="accent3">
                        <a:lumMod val="40000"/>
                        <a:lumOff val="60000"/>
                      </a:schemeClr>
                    </a:solidFill>
                  </a:tcPr>
                </a:tc>
                <a:tc>
                  <a:txBody>
                    <a:bodyPr/>
                    <a:lstStyle/>
                    <a:p>
                      <a:pPr lvl="0" algn="ctr">
                        <a:buNone/>
                      </a:pPr>
                      <a:r>
                        <a:rPr lang="en-US" sz="1800" b="0" i="0" u="none" strike="noStrike" noProof="0">
                          <a:latin typeface="Calibri"/>
                        </a:rPr>
                        <a:t>Professionals &amp; executives</a:t>
                      </a:r>
                      <a:endParaRPr lang="en-US"/>
                    </a:p>
                  </a:txBody>
                  <a:tcPr>
                    <a:solidFill>
                      <a:schemeClr val="accent3">
                        <a:lumMod val="40000"/>
                        <a:lumOff val="60000"/>
                      </a:schemeClr>
                    </a:solidFill>
                  </a:tcPr>
                </a:tc>
                <a:tc>
                  <a:txBody>
                    <a:bodyPr/>
                    <a:lstStyle/>
                    <a:p>
                      <a:pPr lvl="0" algn="ctr">
                        <a:buNone/>
                      </a:pPr>
                      <a:r>
                        <a:rPr lang="en-US" sz="1800" b="0" i="0" u="none" strike="noStrike" noProof="0">
                          <a:latin typeface="Calibri"/>
                        </a:rPr>
                        <a:t>Professionals &amp; executives</a:t>
                      </a:r>
                      <a:endParaRPr lang="en-US"/>
                    </a:p>
                  </a:txBody>
                  <a:tcPr>
                    <a:solidFill>
                      <a:schemeClr val="accent3">
                        <a:lumMod val="40000"/>
                        <a:lumOff val="60000"/>
                      </a:schemeClr>
                    </a:solidFill>
                  </a:tcPr>
                </a:tc>
                <a:tc>
                  <a:txBody>
                    <a:bodyPr/>
                    <a:lstStyle/>
                    <a:p>
                      <a:pPr lvl="0" algn="ctr">
                        <a:buNone/>
                      </a:pPr>
                      <a:r>
                        <a:rPr lang="en-US" sz="1800" b="0" i="0" u="none" strike="noStrike" noProof="0">
                          <a:latin typeface="Calibri"/>
                        </a:rPr>
                        <a:t>Professionals &amp; executives</a:t>
                      </a:r>
                      <a:endParaRPr lang="en-US"/>
                    </a:p>
                  </a:txBody>
                  <a:tcPr>
                    <a:solidFill>
                      <a:schemeClr val="accent3">
                        <a:lumMod val="40000"/>
                        <a:lumOff val="60000"/>
                      </a:schemeClr>
                    </a:solidFill>
                  </a:tcPr>
                </a:tc>
                <a:extLst>
                  <a:ext uri="{0D108BD9-81ED-4DB2-BD59-A6C34878D82A}">
                    <a16:rowId xmlns:a16="http://schemas.microsoft.com/office/drawing/2014/main" val="440933711"/>
                  </a:ext>
                </a:extLst>
              </a:tr>
              <a:tr h="509422">
                <a:tc>
                  <a:txBody>
                    <a:bodyPr/>
                    <a:lstStyle/>
                    <a:p>
                      <a:r>
                        <a:rPr lang="en-US" b="1"/>
                        <a:t>Degree of Loyalty</a:t>
                      </a:r>
                    </a:p>
                  </a:txBody>
                  <a:tcPr>
                    <a:solidFill>
                      <a:schemeClr val="accent3">
                        <a:lumMod val="20000"/>
                        <a:lumOff val="80000"/>
                      </a:schemeClr>
                    </a:solidFill>
                  </a:tcPr>
                </a:tc>
                <a:tc>
                  <a:txBody>
                    <a:bodyPr/>
                    <a:lstStyle/>
                    <a:p>
                      <a:pPr lvl="0" algn="ctr">
                        <a:buNone/>
                      </a:pPr>
                      <a:r>
                        <a:rPr lang="en-US" sz="1800" b="0" i="0" u="none" strike="noStrike" noProof="0">
                          <a:latin typeface="Calibri"/>
                        </a:rPr>
                        <a:t>‘Hard core </a:t>
                      </a:r>
                      <a:r>
                        <a:rPr lang="en-US" sz="1800" b="0" i="0" u="none" strike="noStrike" noProof="0" err="1">
                          <a:latin typeface="Calibri"/>
                        </a:rPr>
                        <a:t>loyals</a:t>
                      </a:r>
                      <a:r>
                        <a:rPr lang="en-US" sz="1800" b="0" i="0" u="none" strike="noStrike" noProof="0">
                          <a:latin typeface="Calibri"/>
                        </a:rPr>
                        <a:t>, Soft core </a:t>
                      </a:r>
                      <a:r>
                        <a:rPr lang="en-US" sz="1800" b="0" i="0" u="none" strike="noStrike" noProof="0" err="1">
                          <a:latin typeface="Calibri"/>
                        </a:rPr>
                        <a:t>loyals</a:t>
                      </a:r>
                      <a:r>
                        <a:rPr lang="en-US" sz="1800" b="0" i="0" u="none" strike="noStrike" noProof="0">
                          <a:latin typeface="Calibri"/>
                        </a:rPr>
                        <a:t>, Switchers’</a:t>
                      </a:r>
                      <a:endParaRPr lang="en-US"/>
                    </a:p>
                  </a:txBody>
                  <a:tcPr>
                    <a:solidFill>
                      <a:schemeClr val="accent3">
                        <a:lumMod val="20000"/>
                        <a:lumOff val="80000"/>
                      </a:schemeClr>
                    </a:solidFill>
                  </a:tcPr>
                </a:tc>
                <a:tc>
                  <a:txBody>
                    <a:bodyPr/>
                    <a:lstStyle/>
                    <a:p>
                      <a:pPr lvl="0" algn="ctr">
                        <a:buNone/>
                      </a:pPr>
                      <a:r>
                        <a:rPr lang="en-US" sz="1800" b="0" i="0" u="none" strike="noStrike" noProof="0">
                          <a:latin typeface="Calibri"/>
                        </a:rPr>
                        <a:t>Soft core </a:t>
                      </a:r>
                      <a:r>
                        <a:rPr lang="en-US" sz="1800" b="0" i="0" u="none" strike="noStrike" noProof="0" err="1">
                          <a:latin typeface="Calibri"/>
                        </a:rPr>
                        <a:t>loyals</a:t>
                      </a:r>
                      <a:r>
                        <a:rPr lang="en-US" sz="1800" b="0" i="0" u="none" strike="noStrike" noProof="0">
                          <a:latin typeface="Calibri"/>
                        </a:rPr>
                        <a:t>, Switchers</a:t>
                      </a:r>
                    </a:p>
                  </a:txBody>
                  <a:tcPr>
                    <a:solidFill>
                      <a:schemeClr val="accent3">
                        <a:lumMod val="20000"/>
                        <a:lumOff val="80000"/>
                      </a:schemeClr>
                    </a:solidFill>
                  </a:tcPr>
                </a:tc>
                <a:tc>
                  <a:txBody>
                    <a:bodyPr/>
                    <a:lstStyle/>
                    <a:p>
                      <a:pPr lvl="0" algn="ctr">
                        <a:buNone/>
                      </a:pPr>
                      <a:r>
                        <a:rPr lang="en-US" sz="1800" b="0" i="0" u="none" strike="noStrike" noProof="0">
                          <a:latin typeface="Calibri"/>
                        </a:rPr>
                        <a:t>Hard core </a:t>
                      </a:r>
                      <a:r>
                        <a:rPr lang="en-US" sz="1800" b="0" i="0" u="none" strike="noStrike" noProof="0" err="1">
                          <a:latin typeface="Calibri"/>
                        </a:rPr>
                        <a:t>loyals</a:t>
                      </a:r>
                      <a:endParaRPr lang="en-US" err="1"/>
                    </a:p>
                  </a:txBody>
                  <a:tcPr>
                    <a:solidFill>
                      <a:schemeClr val="accent3">
                        <a:lumMod val="20000"/>
                        <a:lumOff val="80000"/>
                      </a:schemeClr>
                    </a:solidFill>
                  </a:tcPr>
                </a:tc>
                <a:extLst>
                  <a:ext uri="{0D108BD9-81ED-4DB2-BD59-A6C34878D82A}">
                    <a16:rowId xmlns:a16="http://schemas.microsoft.com/office/drawing/2014/main" val="3940411900"/>
                  </a:ext>
                </a:extLst>
              </a:tr>
              <a:tr h="509421">
                <a:tc>
                  <a:txBody>
                    <a:bodyPr/>
                    <a:lstStyle/>
                    <a:p>
                      <a:pPr lvl="0">
                        <a:buNone/>
                      </a:pPr>
                      <a:r>
                        <a:rPr lang="en-US" b="1"/>
                        <a:t>Lifestyle</a:t>
                      </a:r>
                    </a:p>
                  </a:txBody>
                  <a:tcPr>
                    <a:solidFill>
                      <a:schemeClr val="accent3">
                        <a:lumMod val="40000"/>
                        <a:lumOff val="60000"/>
                      </a:schemeClr>
                    </a:solidFill>
                  </a:tcPr>
                </a:tc>
                <a:tc>
                  <a:txBody>
                    <a:bodyPr/>
                    <a:lstStyle/>
                    <a:p>
                      <a:pPr lvl="0" algn="ctr">
                        <a:buNone/>
                      </a:pPr>
                      <a:r>
                        <a:rPr lang="en-US" sz="1800" b="0" i="0" u="none" strike="noStrike" noProof="0"/>
                        <a:t>Aspirer Succeeder</a:t>
                      </a:r>
                      <a:endParaRPr lang="en-US"/>
                    </a:p>
                  </a:txBody>
                  <a:tcPr>
                    <a:solidFill>
                      <a:schemeClr val="accent3">
                        <a:lumMod val="40000"/>
                        <a:lumOff val="60000"/>
                      </a:schemeClr>
                    </a:solidFill>
                  </a:tcPr>
                </a:tc>
                <a:tc>
                  <a:txBody>
                    <a:bodyPr/>
                    <a:lstStyle/>
                    <a:p>
                      <a:pPr lvl="0" algn="ctr">
                        <a:buNone/>
                      </a:pPr>
                      <a:r>
                        <a:rPr lang="en-US" sz="1800" b="0" i="0" u="none" strike="noStrike" noProof="0"/>
                        <a:t>Explorer Reformer</a:t>
                      </a:r>
                      <a:endParaRPr lang="en-US"/>
                    </a:p>
                  </a:txBody>
                  <a:tcPr>
                    <a:solidFill>
                      <a:schemeClr val="accent3">
                        <a:lumMod val="40000"/>
                        <a:lumOff val="60000"/>
                      </a:schemeClr>
                    </a:solidFill>
                  </a:tcPr>
                </a:tc>
                <a:tc>
                  <a:txBody>
                    <a:bodyPr/>
                    <a:lstStyle/>
                    <a:p>
                      <a:pPr lvl="0" algn="ctr">
                        <a:buNone/>
                      </a:pPr>
                      <a:r>
                        <a:rPr lang="en-US" sz="1800" b="0" i="0" u="none" strike="noStrike" noProof="0">
                          <a:latin typeface="Calibri"/>
                        </a:rPr>
                        <a:t>Resigned</a:t>
                      </a:r>
                      <a:endParaRPr lang="en-US"/>
                    </a:p>
                  </a:txBody>
                  <a:tcPr>
                    <a:solidFill>
                      <a:schemeClr val="accent3">
                        <a:lumMod val="40000"/>
                        <a:lumOff val="60000"/>
                      </a:schemeClr>
                    </a:solidFill>
                  </a:tcPr>
                </a:tc>
                <a:extLst>
                  <a:ext uri="{0D108BD9-81ED-4DB2-BD59-A6C34878D82A}">
                    <a16:rowId xmlns:a16="http://schemas.microsoft.com/office/drawing/2014/main" val="2839118501"/>
                  </a:ext>
                </a:extLst>
              </a:tr>
            </a:tbl>
          </a:graphicData>
        </a:graphic>
      </p:graphicFrame>
      <p:sp>
        <p:nvSpPr>
          <p:cNvPr id="11" name="TextBox 10">
            <a:extLst>
              <a:ext uri="{FF2B5EF4-FFF2-40B4-BE49-F238E27FC236}">
                <a16:creationId xmlns:a16="http://schemas.microsoft.com/office/drawing/2014/main" id="{7A277126-5345-5145-02B9-EED02A55D2B8}"/>
              </a:ext>
            </a:extLst>
          </p:cNvPr>
          <p:cNvSpPr txBox="1"/>
          <p:nvPr/>
        </p:nvSpPr>
        <p:spPr>
          <a:xfrm>
            <a:off x="453848" y="6047117"/>
            <a:ext cx="42811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Extracted from research-methodology.net</a:t>
            </a:r>
          </a:p>
        </p:txBody>
      </p:sp>
    </p:spTree>
    <p:extLst>
      <p:ext uri="{BB962C8B-B14F-4D97-AF65-F5344CB8AC3E}">
        <p14:creationId xmlns:p14="http://schemas.microsoft.com/office/powerpoint/2010/main" val="74312893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2B6CE-A294-486E-8DDD-36EA68CE9805}"/>
              </a:ext>
            </a:extLst>
          </p:cNvPr>
          <p:cNvSpPr>
            <a:spLocks noGrp="1"/>
          </p:cNvSpPr>
          <p:nvPr>
            <p:ph type="sldNum" sz="quarter" idx="13"/>
          </p:nvPr>
        </p:nvSpPr>
        <p:spPr/>
        <p:txBody>
          <a:bodyPr/>
          <a:lstStyle/>
          <a:p>
            <a:fld id="{12342C3A-DD85-7843-B416-BD52AB030D59}" type="slidenum">
              <a:rPr lang="en-US" dirty="0" smtClean="0"/>
              <a:pPr/>
              <a:t>23</a:t>
            </a:fld>
            <a:endParaRPr lang="en-US"/>
          </a:p>
        </p:txBody>
      </p:sp>
      <p:sp>
        <p:nvSpPr>
          <p:cNvPr id="8" name="Title 7">
            <a:extLst>
              <a:ext uri="{FF2B5EF4-FFF2-40B4-BE49-F238E27FC236}">
                <a16:creationId xmlns:a16="http://schemas.microsoft.com/office/drawing/2014/main" id="{AAF0F1C4-35C3-4A46-B875-51E6F3D9E202}"/>
              </a:ext>
            </a:extLst>
          </p:cNvPr>
          <p:cNvSpPr>
            <a:spLocks noGrp="1"/>
          </p:cNvSpPr>
          <p:nvPr>
            <p:ph type="title"/>
          </p:nvPr>
        </p:nvSpPr>
        <p:spPr/>
        <p:txBody>
          <a:bodyPr/>
          <a:lstStyle/>
          <a:p>
            <a:r>
              <a:rPr lang="en-US"/>
              <a:t>Major Competitors</a:t>
            </a:r>
          </a:p>
        </p:txBody>
      </p:sp>
      <p:graphicFrame>
        <p:nvGraphicFramePr>
          <p:cNvPr id="13" name="Table 12">
            <a:extLst>
              <a:ext uri="{FF2B5EF4-FFF2-40B4-BE49-F238E27FC236}">
                <a16:creationId xmlns:a16="http://schemas.microsoft.com/office/drawing/2014/main" id="{B677AD1D-C5B6-6248-B868-D90E195F74D1}"/>
              </a:ext>
            </a:extLst>
          </p:cNvPr>
          <p:cNvGraphicFramePr>
            <a:graphicFrameLocks noGrp="1"/>
          </p:cNvGraphicFramePr>
          <p:nvPr>
            <p:extLst>
              <p:ext uri="{D42A27DB-BD31-4B8C-83A1-F6EECF244321}">
                <p14:modId xmlns:p14="http://schemas.microsoft.com/office/powerpoint/2010/main" val="2813454549"/>
              </p:ext>
            </p:extLst>
          </p:nvPr>
        </p:nvGraphicFramePr>
        <p:xfrm>
          <a:off x="302605" y="1273641"/>
          <a:ext cx="11480826" cy="4557371"/>
        </p:xfrm>
        <a:graphic>
          <a:graphicData uri="http://schemas.openxmlformats.org/drawingml/2006/table">
            <a:tbl>
              <a:tblPr firstRow="1" bandRow="1">
                <a:tableStyleId>{85BE263C-DBD7-4A20-BB59-AAB30ACAA65A}</a:tableStyleId>
              </a:tblPr>
              <a:tblGrid>
                <a:gridCol w="1275825">
                  <a:extLst>
                    <a:ext uri="{9D8B030D-6E8A-4147-A177-3AD203B41FA5}">
                      <a16:colId xmlns:a16="http://schemas.microsoft.com/office/drawing/2014/main" val="1646024322"/>
                    </a:ext>
                  </a:extLst>
                </a:gridCol>
                <a:gridCol w="2307771">
                  <a:extLst>
                    <a:ext uri="{9D8B030D-6E8A-4147-A177-3AD203B41FA5}">
                      <a16:colId xmlns:a16="http://schemas.microsoft.com/office/drawing/2014/main" val="75976958"/>
                    </a:ext>
                  </a:extLst>
                </a:gridCol>
                <a:gridCol w="1817914">
                  <a:extLst>
                    <a:ext uri="{9D8B030D-6E8A-4147-A177-3AD203B41FA5}">
                      <a16:colId xmlns:a16="http://schemas.microsoft.com/office/drawing/2014/main" val="3123302993"/>
                    </a:ext>
                  </a:extLst>
                </a:gridCol>
                <a:gridCol w="2307772">
                  <a:extLst>
                    <a:ext uri="{9D8B030D-6E8A-4147-A177-3AD203B41FA5}">
                      <a16:colId xmlns:a16="http://schemas.microsoft.com/office/drawing/2014/main" val="2346530883"/>
                    </a:ext>
                  </a:extLst>
                </a:gridCol>
                <a:gridCol w="1872343">
                  <a:extLst>
                    <a:ext uri="{9D8B030D-6E8A-4147-A177-3AD203B41FA5}">
                      <a16:colId xmlns:a16="http://schemas.microsoft.com/office/drawing/2014/main" val="1804622104"/>
                    </a:ext>
                  </a:extLst>
                </a:gridCol>
                <a:gridCol w="1899201">
                  <a:extLst>
                    <a:ext uri="{9D8B030D-6E8A-4147-A177-3AD203B41FA5}">
                      <a16:colId xmlns:a16="http://schemas.microsoft.com/office/drawing/2014/main" val="66587515"/>
                    </a:ext>
                  </a:extLst>
                </a:gridCol>
              </a:tblGrid>
              <a:tr h="1955657">
                <a:tc>
                  <a:txBody>
                    <a:bodyPr/>
                    <a:lstStyle/>
                    <a:p>
                      <a:endParaRPr lang="en-US" sz="1400"/>
                    </a:p>
                  </a:txBody>
                  <a:tcPr anchor="b">
                    <a:lnR w="19050" cap="flat" cmpd="sng" algn="ctr">
                      <a:solidFill>
                        <a:schemeClr val="bg1"/>
                      </a:solidFill>
                      <a:prstDash val="solid"/>
                      <a:round/>
                      <a:headEnd type="none" w="med" len="med"/>
                      <a:tailEnd type="none" w="med" len="med"/>
                    </a:lnR>
                    <a:solidFill>
                      <a:schemeClr val="accent3">
                        <a:lumMod val="40000"/>
                        <a:lumOff val="60000"/>
                      </a:schemeClr>
                    </a:solidFill>
                  </a:tcPr>
                </a:tc>
                <a:tc>
                  <a:txBody>
                    <a:bodyPr/>
                    <a:lstStyle/>
                    <a:p>
                      <a:pPr algn="ctr"/>
                      <a:br>
                        <a:rPr lang="en-US" sz="1400"/>
                      </a:br>
                      <a:br>
                        <a:rPr lang="en-US" sz="1400"/>
                      </a:br>
                      <a:br>
                        <a:rPr lang="en-US" sz="1400"/>
                      </a:br>
                      <a:br>
                        <a:rPr lang="en-US" sz="1400"/>
                      </a:br>
                      <a:br>
                        <a:rPr lang="en-US" sz="1050"/>
                      </a:br>
                      <a:r>
                        <a:rPr lang="en-US" sz="1800" b="1" i="0" u="none" strike="noStrike" noProof="0">
                          <a:solidFill>
                            <a:schemeClr val="tx1"/>
                          </a:solidFill>
                        </a:rPr>
                        <a:t>Mercedes-Benz USA</a:t>
                      </a:r>
                      <a:endParaRPr lang="en-US" sz="1800" b="1">
                        <a:solidFill>
                          <a:schemeClr val="tx1"/>
                        </a:solidFill>
                      </a:endParaRPr>
                    </a:p>
                  </a:txBody>
                  <a:tcPr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3">
                        <a:lumMod val="40000"/>
                        <a:lumOff val="60000"/>
                      </a:schemeClr>
                    </a:solidFill>
                  </a:tcPr>
                </a:tc>
                <a:tc>
                  <a:txBody>
                    <a:bodyPr/>
                    <a:lstStyle/>
                    <a:p>
                      <a:pPr lvl="0" algn="ctr">
                        <a:buNone/>
                      </a:pPr>
                      <a:r>
                        <a:rPr lang="en-US" sz="1800" b="1" i="0" u="none" strike="noStrike" noProof="0">
                          <a:solidFill>
                            <a:schemeClr val="tx1"/>
                          </a:solidFill>
                          <a:latin typeface="Calibri"/>
                        </a:rPr>
                        <a:t>AUDI</a:t>
                      </a:r>
                      <a:endParaRPr lang="en-US"/>
                    </a:p>
                  </a:txBody>
                  <a:tcPr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3">
                        <a:lumMod val="40000"/>
                        <a:lumOff val="60000"/>
                      </a:schemeClr>
                    </a:solidFill>
                  </a:tcPr>
                </a:tc>
                <a:tc>
                  <a:txBody>
                    <a:bodyPr/>
                    <a:lstStyle/>
                    <a:p>
                      <a:pPr lvl="0" algn="ctr">
                        <a:buNone/>
                      </a:pPr>
                      <a:r>
                        <a:rPr lang="en-US" sz="1800" b="1" i="0" u="none" strike="noStrike" noProof="0">
                          <a:solidFill>
                            <a:schemeClr val="tx1"/>
                          </a:solidFill>
                          <a:latin typeface="Calibri"/>
                        </a:rPr>
                        <a:t>Fiat Chrysler (FCA)</a:t>
                      </a:r>
                      <a:endParaRPr lang="en-US" sz="1800" b="1">
                        <a:solidFill>
                          <a:schemeClr val="tx1"/>
                        </a:solidFill>
                      </a:endParaRPr>
                    </a:p>
                  </a:txBody>
                  <a:tcPr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3">
                        <a:lumMod val="40000"/>
                        <a:lumOff val="60000"/>
                      </a:schemeClr>
                    </a:solidFill>
                  </a:tcPr>
                </a:tc>
                <a:tc>
                  <a:txBody>
                    <a:bodyPr/>
                    <a:lstStyle/>
                    <a:p>
                      <a:pPr lvl="0" algn="ctr">
                        <a:buNone/>
                      </a:pPr>
                      <a:r>
                        <a:rPr lang="en-US" sz="1800" b="1" i="0" u="none" strike="noStrike" noProof="0">
                          <a:solidFill>
                            <a:schemeClr val="tx1"/>
                          </a:solidFill>
                          <a:latin typeface="Calibri"/>
                        </a:rPr>
                        <a:t>Porsche</a:t>
                      </a:r>
                    </a:p>
                  </a:txBody>
                  <a:tcPr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3">
                        <a:lumMod val="40000"/>
                        <a:lumOff val="60000"/>
                      </a:schemeClr>
                    </a:solidFill>
                  </a:tcPr>
                </a:tc>
                <a:tc>
                  <a:txBody>
                    <a:bodyPr/>
                    <a:lstStyle/>
                    <a:p>
                      <a:pPr algn="ctr"/>
                      <a:r>
                        <a:rPr lang="en-US" sz="1800" b="0">
                          <a:solidFill>
                            <a:schemeClr val="tx1"/>
                          </a:solidFill>
                        </a:rPr>
                        <a:t>Lexus</a:t>
                      </a:r>
                    </a:p>
                  </a:txBody>
                  <a:tcPr anchor="b">
                    <a:lnL w="19050" cap="flat" cmpd="sng" algn="ctr">
                      <a:solidFill>
                        <a:schemeClr val="bg1"/>
                      </a:solidFill>
                      <a:prstDash val="solid"/>
                      <a:round/>
                      <a:headEnd type="none" w="med" len="med"/>
                      <a:tailEnd type="none" w="med" len="med"/>
                    </a:lnL>
                    <a:solidFill>
                      <a:schemeClr val="accent3">
                        <a:lumMod val="40000"/>
                        <a:lumOff val="60000"/>
                      </a:schemeClr>
                    </a:solidFill>
                  </a:tcPr>
                </a:tc>
                <a:extLst>
                  <a:ext uri="{0D108BD9-81ED-4DB2-BD59-A6C34878D82A}">
                    <a16:rowId xmlns:a16="http://schemas.microsoft.com/office/drawing/2014/main" val="652779525"/>
                  </a:ext>
                </a:extLst>
              </a:tr>
              <a:tr h="506374">
                <a:tc>
                  <a:txBody>
                    <a:bodyPr/>
                    <a:lstStyle/>
                    <a:p>
                      <a:pPr fontAlgn="t"/>
                      <a:r>
                        <a:rPr lang="en-US" sz="1400" b="1">
                          <a:effectLst/>
                        </a:rPr>
                        <a:t>Founding Date</a:t>
                      </a:r>
                    </a:p>
                  </a:txBody>
                  <a:tcPr>
                    <a:lnR w="19050" cap="flat" cmpd="sng" algn="ctr">
                      <a:solidFill>
                        <a:schemeClr val="bg1"/>
                      </a:solidFill>
                      <a:prstDash val="solid"/>
                      <a:round/>
                      <a:headEnd type="none" w="med" len="med"/>
                      <a:tailEnd type="none" w="med" len="med"/>
                    </a:lnR>
                  </a:tcPr>
                </a:tc>
                <a:tc>
                  <a:txBody>
                    <a:bodyPr/>
                    <a:lstStyle/>
                    <a:p>
                      <a:pPr algn="ctr" fontAlgn="t"/>
                      <a:r>
                        <a:rPr lang="en-US" sz="1400">
                          <a:effectLst/>
                        </a:rPr>
                        <a:t>1965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1909</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2014</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1931</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1989</a:t>
                      </a:r>
                    </a:p>
                  </a:txBody>
                  <a:tcP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977359277"/>
                  </a:ext>
                </a:extLst>
              </a:tr>
              <a:tr h="576218">
                <a:tc>
                  <a:txBody>
                    <a:bodyPr/>
                    <a:lstStyle/>
                    <a:p>
                      <a:pPr fontAlgn="t"/>
                      <a:r>
                        <a:rPr lang="en-US" sz="1400" b="1">
                          <a:effectLst/>
                        </a:rPr>
                        <a:t>Locations</a:t>
                      </a:r>
                    </a:p>
                  </a:txBody>
                  <a:tcPr>
                    <a:lnR w="19050" cap="flat" cmpd="sng" algn="ctr">
                      <a:solidFill>
                        <a:schemeClr val="bg1"/>
                      </a:solidFill>
                      <a:prstDash val="solid"/>
                      <a:round/>
                      <a:headEnd type="none" w="med" len="med"/>
                      <a:tailEnd type="none" w="med" len="med"/>
                    </a:lnR>
                  </a:tcPr>
                </a:tc>
                <a:tc>
                  <a:txBody>
                    <a:bodyPr/>
                    <a:lstStyle/>
                    <a:p>
                      <a:pPr lvl="0" algn="ctr">
                        <a:buNone/>
                      </a:pPr>
                      <a:r>
                        <a:rPr lang="en-US" sz="1400">
                          <a:effectLst/>
                        </a:rPr>
                        <a:t>Atlanta GA, USA</a:t>
                      </a:r>
                      <a:endParaRPr 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lvl="0" algn="ctr">
                        <a:buNone/>
                      </a:pPr>
                      <a:r>
                        <a:rPr lang="en-US" sz="1400" b="0" i="0" u="none" strike="noStrike" noProof="0">
                          <a:effectLst/>
                          <a:latin typeface="Calibri"/>
                        </a:rPr>
                        <a:t>Ingolstadt, Germany</a:t>
                      </a:r>
                      <a:endParaRPr lang="en-US" sz="1400">
                        <a:effectLst/>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lvl="0" algn="ctr">
                        <a:buNone/>
                      </a:pPr>
                      <a:r>
                        <a:rPr lang="en-US" sz="1400" b="0" i="0" u="none" strike="noStrike" noProof="0">
                          <a:effectLst/>
                          <a:latin typeface="Calibri"/>
                        </a:rPr>
                        <a:t>Auburn Hills, MI, USA</a:t>
                      </a:r>
                      <a:endParaRPr 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lvl="0" algn="ctr">
                        <a:buNone/>
                      </a:pPr>
                      <a:r>
                        <a:rPr lang="en-US" sz="1400" b="0" i="0" u="none" strike="noStrike" noProof="0">
                          <a:effectLst/>
                          <a:latin typeface="Calibri"/>
                        </a:rPr>
                        <a:t>Stuttgart, Germany</a:t>
                      </a:r>
                      <a:endParaRPr 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lvl="0" algn="ctr">
                        <a:buNone/>
                      </a:pPr>
                      <a:r>
                        <a:rPr lang="en-US" sz="1400" b="0" i="0" u="none" strike="noStrike" noProof="0">
                          <a:effectLst/>
                          <a:latin typeface="Calibri"/>
                        </a:rPr>
                        <a:t>Nagoya, Aichi, Japan</a:t>
                      </a:r>
                      <a:endParaRPr lang="en-US" sz="1400">
                        <a:effectLst/>
                      </a:endParaRPr>
                    </a:p>
                  </a:txBody>
                  <a:tcP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151646088"/>
                  </a:ext>
                </a:extLst>
              </a:tr>
              <a:tr h="506374">
                <a:tc>
                  <a:txBody>
                    <a:bodyPr/>
                    <a:lstStyle/>
                    <a:p>
                      <a:pPr fontAlgn="t"/>
                      <a:r>
                        <a:rPr lang="en-US" sz="1400" b="1">
                          <a:effectLst/>
                        </a:rPr>
                        <a:t>Employees</a:t>
                      </a:r>
                    </a:p>
                  </a:txBody>
                  <a:tcPr>
                    <a:lnR w="19050" cap="flat" cmpd="sng" algn="ctr">
                      <a:solidFill>
                        <a:schemeClr val="bg1"/>
                      </a:solidFill>
                      <a:prstDash val="solid"/>
                      <a:round/>
                      <a:headEnd type="none" w="med" len="med"/>
                      <a:tailEnd type="none" w="med" len="med"/>
                    </a:lnR>
                  </a:tcPr>
                </a:tc>
                <a:tc>
                  <a:txBody>
                    <a:bodyPr/>
                    <a:lstStyle/>
                    <a:p>
                      <a:pPr algn="ctr" fontAlgn="t"/>
                      <a:r>
                        <a:rPr lang="en-US" sz="1400">
                          <a:effectLst/>
                        </a:rPr>
                        <a:t>1400</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90,783</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lvl="0" algn="ctr">
                        <a:buNone/>
                      </a:pPr>
                      <a:r>
                        <a:rPr lang="en-US" sz="1400">
                          <a:effectLst/>
                        </a:rPr>
                        <a:t>198,545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lvl="0" algn="ctr">
                        <a:buNone/>
                      </a:pPr>
                      <a:r>
                        <a:rPr lang="en-US" sz="1400">
                          <a:effectLst/>
                        </a:rPr>
                        <a:t>36,359</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40,023</a:t>
                      </a:r>
                    </a:p>
                  </a:txBody>
                  <a:tcP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54061001"/>
                  </a:ext>
                </a:extLst>
              </a:tr>
              <a:tr h="506374">
                <a:tc>
                  <a:txBody>
                    <a:bodyPr/>
                    <a:lstStyle/>
                    <a:p>
                      <a:pPr fontAlgn="t"/>
                      <a:r>
                        <a:rPr lang="en-US" sz="1400" b="1">
                          <a:effectLst/>
                        </a:rPr>
                        <a:t>Revenue</a:t>
                      </a:r>
                    </a:p>
                  </a:txBody>
                  <a:tcPr>
                    <a:lnR w="19050" cap="flat" cmpd="sng" algn="ctr">
                      <a:solidFill>
                        <a:schemeClr val="bg1"/>
                      </a:solidFill>
                      <a:prstDash val="solid"/>
                      <a:round/>
                      <a:headEnd type="none" w="med" len="med"/>
                      <a:tailEnd type="none" w="med" len="med"/>
                    </a:lnR>
                  </a:tcPr>
                </a:tc>
                <a:tc>
                  <a:txBody>
                    <a:bodyPr/>
                    <a:lstStyle/>
                    <a:p>
                      <a:pPr lvl="0" algn="ctr">
                        <a:buNone/>
                      </a:pPr>
                      <a:r>
                        <a:rPr lang="en-US" sz="1400">
                          <a:effectLst/>
                        </a:rPr>
                        <a:t>109.7B Euros</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$67.4B</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$172.4B</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19.28B Euros</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lvl="0" algn="ctr">
                        <a:buNone/>
                      </a:pPr>
                      <a:r>
                        <a:rPr lang="en-US" sz="1400">
                          <a:effectLst/>
                        </a:rPr>
                        <a:t>$19.3B</a:t>
                      </a:r>
                    </a:p>
                  </a:txBody>
                  <a:tcP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08877459"/>
                  </a:ext>
                </a:extLst>
              </a:tr>
              <a:tr h="506374">
                <a:tc>
                  <a:txBody>
                    <a:bodyPr/>
                    <a:lstStyle/>
                    <a:p>
                      <a:pPr fontAlgn="t"/>
                      <a:r>
                        <a:rPr lang="en-US" sz="1400" b="1">
                          <a:effectLst/>
                        </a:rPr>
                        <a:t>Market CAP</a:t>
                      </a:r>
                    </a:p>
                  </a:txBody>
                  <a:tcPr>
                    <a:lnR w="19050" cap="flat" cmpd="sng" algn="ctr">
                      <a:solidFill>
                        <a:schemeClr val="bg1"/>
                      </a:solidFill>
                      <a:prstDash val="solid"/>
                      <a:round/>
                      <a:headEnd type="none" w="med" len="med"/>
                      <a:tailEnd type="none" w="med" len="med"/>
                    </a:lnR>
                  </a:tcPr>
                </a:tc>
                <a:tc>
                  <a:txBody>
                    <a:bodyPr/>
                    <a:lstStyle/>
                    <a:p>
                      <a:pPr lvl="0" algn="ctr">
                        <a:buNone/>
                      </a:pPr>
                      <a:r>
                        <a:rPr lang="en-US" sz="1400" b="0" i="0" u="none" strike="noStrike" noProof="0">
                          <a:effectLst/>
                          <a:latin typeface="Calibri"/>
                        </a:rPr>
                        <a:t>$73.284B</a:t>
                      </a:r>
                      <a:endParaRPr lang="en-US" sz="1400" b="0">
                        <a:effectLst/>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$ 82.91B</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$ 30.91B</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algn="ctr" fontAlgn="t"/>
                      <a:r>
                        <a:rPr lang="en-US" sz="1400">
                          <a:effectLst/>
                        </a:rPr>
                        <a:t>$29.95B</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tcPr>
                </a:tc>
                <a:tc>
                  <a:txBody>
                    <a:bodyPr/>
                    <a:lstStyle/>
                    <a:p>
                      <a:pPr lvl="0" algn="ctr">
                        <a:buNone/>
                      </a:pPr>
                      <a:r>
                        <a:rPr lang="en-US" sz="1400">
                          <a:effectLst/>
                        </a:rPr>
                        <a:t>$170.78B</a:t>
                      </a:r>
                    </a:p>
                  </a:txBody>
                  <a:tcPr>
                    <a:lnL w="190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4078413211"/>
                  </a:ext>
                </a:extLst>
              </a:tr>
            </a:tbl>
          </a:graphicData>
        </a:graphic>
      </p:graphicFrame>
      <p:pic>
        <p:nvPicPr>
          <p:cNvPr id="3" name="Picture 3" descr="Logo, company name&#10;&#10;Description automatically generated">
            <a:extLst>
              <a:ext uri="{FF2B5EF4-FFF2-40B4-BE49-F238E27FC236}">
                <a16:creationId xmlns:a16="http://schemas.microsoft.com/office/drawing/2014/main" id="{01AC9762-44BE-ED38-BB2B-A54D8FB20C9C}"/>
              </a:ext>
            </a:extLst>
          </p:cNvPr>
          <p:cNvPicPr>
            <a:picLocks noChangeAspect="1"/>
          </p:cNvPicPr>
          <p:nvPr/>
        </p:nvPicPr>
        <p:blipFill>
          <a:blip r:embed="rId2"/>
          <a:stretch>
            <a:fillRect/>
          </a:stretch>
        </p:blipFill>
        <p:spPr>
          <a:xfrm>
            <a:off x="6644562" y="1712433"/>
            <a:ext cx="773121" cy="773323"/>
          </a:xfrm>
          <a:prstGeom prst="rect">
            <a:avLst/>
          </a:prstGeom>
        </p:spPr>
      </p:pic>
      <p:pic>
        <p:nvPicPr>
          <p:cNvPr id="4" name="Picture 4">
            <a:extLst>
              <a:ext uri="{FF2B5EF4-FFF2-40B4-BE49-F238E27FC236}">
                <a16:creationId xmlns:a16="http://schemas.microsoft.com/office/drawing/2014/main" id="{D2E161C7-0366-03D8-6896-C455F94D4E5F}"/>
              </a:ext>
            </a:extLst>
          </p:cNvPr>
          <p:cNvPicPr>
            <a:picLocks noChangeAspect="1"/>
          </p:cNvPicPr>
          <p:nvPr/>
        </p:nvPicPr>
        <p:blipFill>
          <a:blip r:embed="rId3"/>
          <a:stretch>
            <a:fillRect/>
          </a:stretch>
        </p:blipFill>
        <p:spPr>
          <a:xfrm>
            <a:off x="8670703" y="1726811"/>
            <a:ext cx="731079" cy="845209"/>
          </a:xfrm>
          <a:prstGeom prst="rect">
            <a:avLst/>
          </a:prstGeom>
        </p:spPr>
      </p:pic>
      <p:pic>
        <p:nvPicPr>
          <p:cNvPr id="5" name="Picture 5" descr="A picture containing clipart&#10;&#10;Description automatically generated">
            <a:extLst>
              <a:ext uri="{FF2B5EF4-FFF2-40B4-BE49-F238E27FC236}">
                <a16:creationId xmlns:a16="http://schemas.microsoft.com/office/drawing/2014/main" id="{98997A93-EBDB-1D80-377A-A2D5B0D80180}"/>
              </a:ext>
            </a:extLst>
          </p:cNvPr>
          <p:cNvPicPr>
            <a:picLocks noChangeAspect="1"/>
          </p:cNvPicPr>
          <p:nvPr/>
        </p:nvPicPr>
        <p:blipFill>
          <a:blip r:embed="rId4"/>
          <a:stretch>
            <a:fillRect/>
          </a:stretch>
        </p:blipFill>
        <p:spPr>
          <a:xfrm>
            <a:off x="2274893" y="1683588"/>
            <a:ext cx="830796" cy="845389"/>
          </a:xfrm>
          <a:prstGeom prst="rect">
            <a:avLst/>
          </a:prstGeom>
        </p:spPr>
      </p:pic>
      <p:pic>
        <p:nvPicPr>
          <p:cNvPr id="6" name="Picture 6" descr="A picture containing connector&#10;&#10;Description automatically generated">
            <a:extLst>
              <a:ext uri="{FF2B5EF4-FFF2-40B4-BE49-F238E27FC236}">
                <a16:creationId xmlns:a16="http://schemas.microsoft.com/office/drawing/2014/main" id="{8F3D50DD-153E-A1A9-D8C7-DE30364DFF48}"/>
              </a:ext>
            </a:extLst>
          </p:cNvPr>
          <p:cNvPicPr>
            <a:picLocks noChangeAspect="1"/>
          </p:cNvPicPr>
          <p:nvPr/>
        </p:nvPicPr>
        <p:blipFill>
          <a:blip r:embed="rId5"/>
          <a:stretch>
            <a:fillRect/>
          </a:stretch>
        </p:blipFill>
        <p:spPr>
          <a:xfrm>
            <a:off x="10325825" y="1879930"/>
            <a:ext cx="1071732" cy="711500"/>
          </a:xfrm>
          <a:prstGeom prst="rect">
            <a:avLst/>
          </a:prstGeom>
        </p:spPr>
      </p:pic>
      <p:pic>
        <p:nvPicPr>
          <p:cNvPr id="7" name="Picture 8" descr="Logo, company name&#10;&#10;Description automatically generated">
            <a:extLst>
              <a:ext uri="{FF2B5EF4-FFF2-40B4-BE49-F238E27FC236}">
                <a16:creationId xmlns:a16="http://schemas.microsoft.com/office/drawing/2014/main" id="{AD1F7AC3-86D8-AF1A-55AA-E008834BDE9B}"/>
              </a:ext>
            </a:extLst>
          </p:cNvPr>
          <p:cNvPicPr>
            <a:picLocks noChangeAspect="1"/>
          </p:cNvPicPr>
          <p:nvPr/>
        </p:nvPicPr>
        <p:blipFill>
          <a:blip r:embed="rId6"/>
          <a:stretch>
            <a:fillRect/>
          </a:stretch>
        </p:blipFill>
        <p:spPr>
          <a:xfrm>
            <a:off x="4231759" y="1752543"/>
            <a:ext cx="1086467" cy="769549"/>
          </a:xfrm>
          <a:prstGeom prst="rect">
            <a:avLst/>
          </a:prstGeom>
        </p:spPr>
      </p:pic>
    </p:spTree>
    <p:extLst>
      <p:ext uri="{BB962C8B-B14F-4D97-AF65-F5344CB8AC3E}">
        <p14:creationId xmlns:p14="http://schemas.microsoft.com/office/powerpoint/2010/main" val="319678761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969E49-3089-B040-90B8-4058BDF2A425}"/>
              </a:ext>
            </a:extLst>
          </p:cNvPr>
          <p:cNvSpPr>
            <a:spLocks noGrp="1"/>
          </p:cNvSpPr>
          <p:nvPr>
            <p:ph type="body" sz="quarter" idx="13"/>
          </p:nvPr>
        </p:nvSpPr>
        <p:spPr/>
        <p:txBody>
          <a:bodyPr/>
          <a:lstStyle/>
          <a:p>
            <a:r>
              <a:rPr lang="en-US"/>
              <a:t>Corporate Strategy</a:t>
            </a:r>
          </a:p>
        </p:txBody>
      </p:sp>
    </p:spTree>
    <p:extLst>
      <p:ext uri="{BB962C8B-B14F-4D97-AF65-F5344CB8AC3E}">
        <p14:creationId xmlns:p14="http://schemas.microsoft.com/office/powerpoint/2010/main" val="51828560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D0EF676-1A6B-9E42-977D-CA1C6F5AEDD8}"/>
              </a:ext>
            </a:extLst>
          </p:cNvPr>
          <p:cNvSpPr>
            <a:spLocks noGrp="1"/>
          </p:cNvSpPr>
          <p:nvPr>
            <p:ph type="body" sz="quarter" idx="12"/>
          </p:nvPr>
        </p:nvSpPr>
        <p:spPr>
          <a:xfrm>
            <a:off x="467901" y="1748893"/>
            <a:ext cx="10896091" cy="3880229"/>
          </a:xfrm>
        </p:spPr>
        <p:txBody>
          <a:bodyPr vert="horz" lIns="91440" tIns="45720" rIns="91440" bIns="45720" anchor="ctr"/>
          <a:lstStyle/>
          <a:p>
            <a:r>
              <a:rPr lang="en-US" sz="2800" i="0"/>
              <a:t>The BMW brand is known for sheer driving pleasure by giving premium products and services for individual mobility.</a:t>
            </a:r>
            <a:endParaRPr lang="en-US" sz="2800"/>
          </a:p>
        </p:txBody>
      </p:sp>
      <p:sp>
        <p:nvSpPr>
          <p:cNvPr id="9" name="Title 8">
            <a:extLst>
              <a:ext uri="{FF2B5EF4-FFF2-40B4-BE49-F238E27FC236}">
                <a16:creationId xmlns:a16="http://schemas.microsoft.com/office/drawing/2014/main" id="{DFFAE873-4ED9-9E42-937B-324E21B2A4AD}"/>
              </a:ext>
            </a:extLst>
          </p:cNvPr>
          <p:cNvSpPr>
            <a:spLocks noGrp="1"/>
          </p:cNvSpPr>
          <p:nvPr>
            <p:ph type="title"/>
          </p:nvPr>
        </p:nvSpPr>
        <p:spPr/>
        <p:txBody>
          <a:bodyPr anchor="t"/>
          <a:lstStyle/>
          <a:p>
            <a:r>
              <a:rPr lang="en-US"/>
              <a:t>Mission</a:t>
            </a:r>
          </a:p>
        </p:txBody>
      </p:sp>
    </p:spTree>
    <p:extLst>
      <p:ext uri="{BB962C8B-B14F-4D97-AF65-F5344CB8AC3E}">
        <p14:creationId xmlns:p14="http://schemas.microsoft.com/office/powerpoint/2010/main" val="237422259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D0EF676-1A6B-9E42-977D-CA1C6F5AEDD8}"/>
              </a:ext>
            </a:extLst>
          </p:cNvPr>
          <p:cNvSpPr>
            <a:spLocks noGrp="1"/>
          </p:cNvSpPr>
          <p:nvPr>
            <p:ph type="body" sz="quarter" idx="12"/>
          </p:nvPr>
        </p:nvSpPr>
        <p:spPr>
          <a:xfrm>
            <a:off x="724155" y="890946"/>
            <a:ext cx="10673260" cy="4894165"/>
          </a:xfrm>
        </p:spPr>
        <p:txBody>
          <a:bodyPr vert="horz" lIns="91440" tIns="45720" rIns="91440" bIns="45720" anchor="ctr"/>
          <a:lstStyle/>
          <a:p>
            <a:r>
              <a:rPr lang="en-US" sz="2800" i="0"/>
              <a:t>The BMW brand is known for modern car with sheer driving experience and The Ultimate Driving Machine by maintaining core values as technology, innovation, performance, quality, reliability, exclusivity and customer satisfaction. BMW goal is to be the most successful premium manufacturer in the industry.</a:t>
            </a:r>
            <a:endParaRPr lang="en-US"/>
          </a:p>
        </p:txBody>
      </p:sp>
      <p:sp>
        <p:nvSpPr>
          <p:cNvPr id="9" name="Title 8">
            <a:extLst>
              <a:ext uri="{FF2B5EF4-FFF2-40B4-BE49-F238E27FC236}">
                <a16:creationId xmlns:a16="http://schemas.microsoft.com/office/drawing/2014/main" id="{DFFAE873-4ED9-9E42-937B-324E21B2A4AD}"/>
              </a:ext>
            </a:extLst>
          </p:cNvPr>
          <p:cNvSpPr>
            <a:spLocks noGrp="1"/>
          </p:cNvSpPr>
          <p:nvPr>
            <p:ph type="title"/>
          </p:nvPr>
        </p:nvSpPr>
        <p:spPr/>
        <p:txBody>
          <a:bodyPr anchor="t"/>
          <a:lstStyle/>
          <a:p>
            <a:r>
              <a:rPr lang="en-US"/>
              <a:t>Vision</a:t>
            </a:r>
          </a:p>
        </p:txBody>
      </p:sp>
    </p:spTree>
    <p:extLst>
      <p:ext uri="{BB962C8B-B14F-4D97-AF65-F5344CB8AC3E}">
        <p14:creationId xmlns:p14="http://schemas.microsoft.com/office/powerpoint/2010/main" val="345157326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45B8C-C4A6-4D82-847C-21563CE5173A}"/>
              </a:ext>
            </a:extLst>
          </p:cNvPr>
          <p:cNvSpPr>
            <a:spLocks noGrp="1"/>
          </p:cNvSpPr>
          <p:nvPr>
            <p:ph type="sldNum" sz="quarter" idx="15"/>
          </p:nvPr>
        </p:nvSpPr>
        <p:spPr/>
        <p:txBody>
          <a:bodyPr/>
          <a:lstStyle/>
          <a:p>
            <a:fld id="{12342C3A-DD85-7843-B416-BD52AB030D59}" type="slidenum">
              <a:rPr lang="en-US" dirty="0" smtClean="0"/>
              <a:pPr/>
              <a:t>27</a:t>
            </a:fld>
            <a:endParaRPr lang="en-US"/>
          </a:p>
        </p:txBody>
      </p:sp>
      <p:sp>
        <p:nvSpPr>
          <p:cNvPr id="4" name="Title 3">
            <a:extLst>
              <a:ext uri="{FF2B5EF4-FFF2-40B4-BE49-F238E27FC236}">
                <a16:creationId xmlns:a16="http://schemas.microsoft.com/office/drawing/2014/main" id="{2F19E449-0D14-4DD0-9627-3F9A8A8F0F1D}"/>
              </a:ext>
            </a:extLst>
          </p:cNvPr>
          <p:cNvSpPr>
            <a:spLocks noGrp="1"/>
          </p:cNvSpPr>
          <p:nvPr>
            <p:ph type="title"/>
          </p:nvPr>
        </p:nvSpPr>
        <p:spPr/>
        <p:txBody>
          <a:bodyPr anchor="t"/>
          <a:lstStyle/>
          <a:p>
            <a:r>
              <a:rPr lang="en-US"/>
              <a:t>Objectives</a:t>
            </a:r>
          </a:p>
        </p:txBody>
      </p:sp>
      <p:graphicFrame>
        <p:nvGraphicFramePr>
          <p:cNvPr id="7" name="Diagram 7">
            <a:extLst>
              <a:ext uri="{FF2B5EF4-FFF2-40B4-BE49-F238E27FC236}">
                <a16:creationId xmlns:a16="http://schemas.microsoft.com/office/drawing/2014/main" id="{C7079788-3214-4E0E-9425-1453E9E4BB38}"/>
              </a:ext>
            </a:extLst>
          </p:cNvPr>
          <p:cNvGraphicFramePr/>
          <p:nvPr>
            <p:extLst>
              <p:ext uri="{D42A27DB-BD31-4B8C-83A1-F6EECF244321}">
                <p14:modId xmlns:p14="http://schemas.microsoft.com/office/powerpoint/2010/main" val="2433996108"/>
              </p:ext>
            </p:extLst>
          </p:nvPr>
        </p:nvGraphicFramePr>
        <p:xfrm>
          <a:off x="1117735" y="1312434"/>
          <a:ext cx="9953353" cy="4825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7637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BBD162-FA86-497E-87B0-B4F9D5B06079}"/>
              </a:ext>
            </a:extLst>
          </p:cNvPr>
          <p:cNvSpPr>
            <a:spLocks noGrp="1"/>
          </p:cNvSpPr>
          <p:nvPr>
            <p:ph type="sldNum" sz="quarter" idx="13"/>
          </p:nvPr>
        </p:nvSpPr>
        <p:spPr/>
        <p:txBody>
          <a:bodyPr/>
          <a:lstStyle/>
          <a:p>
            <a:fld id="{12342C3A-DD85-7843-B416-BD52AB030D59}" type="slidenum">
              <a:rPr lang="en-US" dirty="0" smtClean="0"/>
              <a:pPr/>
              <a:t>28</a:t>
            </a:fld>
            <a:endParaRPr lang="en-US"/>
          </a:p>
        </p:txBody>
      </p:sp>
      <p:sp>
        <p:nvSpPr>
          <p:cNvPr id="4" name="Title 3">
            <a:extLst>
              <a:ext uri="{FF2B5EF4-FFF2-40B4-BE49-F238E27FC236}">
                <a16:creationId xmlns:a16="http://schemas.microsoft.com/office/drawing/2014/main" id="{A45BEC6E-78FD-40B9-86FC-D852AA3B0D97}"/>
              </a:ext>
            </a:extLst>
          </p:cNvPr>
          <p:cNvSpPr>
            <a:spLocks noGrp="1"/>
          </p:cNvSpPr>
          <p:nvPr>
            <p:ph type="title"/>
          </p:nvPr>
        </p:nvSpPr>
        <p:spPr/>
        <p:txBody>
          <a:bodyPr anchor="t"/>
          <a:lstStyle/>
          <a:p>
            <a:r>
              <a:rPr lang="en-US"/>
              <a:t>Value Statement</a:t>
            </a:r>
          </a:p>
        </p:txBody>
      </p:sp>
      <p:graphicFrame>
        <p:nvGraphicFramePr>
          <p:cNvPr id="5" name="Diagram 5">
            <a:extLst>
              <a:ext uri="{FF2B5EF4-FFF2-40B4-BE49-F238E27FC236}">
                <a16:creationId xmlns:a16="http://schemas.microsoft.com/office/drawing/2014/main" id="{334B86BE-0AA7-4472-ADF7-3AEDCE2F560B}"/>
              </a:ext>
            </a:extLst>
          </p:cNvPr>
          <p:cNvGraphicFramePr/>
          <p:nvPr>
            <p:extLst>
              <p:ext uri="{D42A27DB-BD31-4B8C-83A1-F6EECF244321}">
                <p14:modId xmlns:p14="http://schemas.microsoft.com/office/powerpoint/2010/main" val="2680519298"/>
              </p:ext>
            </p:extLst>
          </p:nvPr>
        </p:nvGraphicFramePr>
        <p:xfrm>
          <a:off x="419548" y="1420009"/>
          <a:ext cx="11187953" cy="4485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2198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BBD162-FA86-497E-87B0-B4F9D5B06079}"/>
              </a:ext>
            </a:extLst>
          </p:cNvPr>
          <p:cNvSpPr>
            <a:spLocks noGrp="1"/>
          </p:cNvSpPr>
          <p:nvPr>
            <p:ph type="sldNum" sz="quarter" idx="13"/>
          </p:nvPr>
        </p:nvSpPr>
        <p:spPr/>
        <p:txBody>
          <a:bodyPr/>
          <a:lstStyle/>
          <a:p>
            <a:fld id="{12342C3A-DD85-7843-B416-BD52AB030D59}" type="slidenum">
              <a:rPr lang="en-US" dirty="0" smtClean="0"/>
              <a:pPr/>
              <a:t>29</a:t>
            </a:fld>
            <a:endParaRPr lang="en-US"/>
          </a:p>
        </p:txBody>
      </p:sp>
      <p:sp>
        <p:nvSpPr>
          <p:cNvPr id="4" name="Title 3">
            <a:extLst>
              <a:ext uri="{FF2B5EF4-FFF2-40B4-BE49-F238E27FC236}">
                <a16:creationId xmlns:a16="http://schemas.microsoft.com/office/drawing/2014/main" id="{A45BEC6E-78FD-40B9-86FC-D852AA3B0D97}"/>
              </a:ext>
            </a:extLst>
          </p:cNvPr>
          <p:cNvSpPr>
            <a:spLocks noGrp="1"/>
          </p:cNvSpPr>
          <p:nvPr>
            <p:ph type="title"/>
          </p:nvPr>
        </p:nvSpPr>
        <p:spPr/>
        <p:txBody>
          <a:bodyPr anchor="t"/>
          <a:lstStyle/>
          <a:p>
            <a:r>
              <a:rPr lang="en-US"/>
              <a:t>Corporate Strategy</a:t>
            </a:r>
          </a:p>
        </p:txBody>
      </p:sp>
      <p:graphicFrame>
        <p:nvGraphicFramePr>
          <p:cNvPr id="23" name="Diagram 23">
            <a:extLst>
              <a:ext uri="{FF2B5EF4-FFF2-40B4-BE49-F238E27FC236}">
                <a16:creationId xmlns:a16="http://schemas.microsoft.com/office/drawing/2014/main" id="{7133CDC0-0CE0-4A0A-9BE3-B0F5CE500CC4}"/>
              </a:ext>
            </a:extLst>
          </p:cNvPr>
          <p:cNvGraphicFramePr/>
          <p:nvPr>
            <p:extLst>
              <p:ext uri="{D42A27DB-BD31-4B8C-83A1-F6EECF244321}">
                <p14:modId xmlns:p14="http://schemas.microsoft.com/office/powerpoint/2010/main" val="4137844270"/>
              </p:ext>
            </p:extLst>
          </p:nvPr>
        </p:nvGraphicFramePr>
        <p:xfrm>
          <a:off x="426720" y="1538344"/>
          <a:ext cx="11082528" cy="4496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053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D0EF676-1A6B-9E42-977D-CA1C6F5AEDD8}"/>
              </a:ext>
            </a:extLst>
          </p:cNvPr>
          <p:cNvSpPr>
            <a:spLocks noGrp="1"/>
          </p:cNvSpPr>
          <p:nvPr>
            <p:ph type="body" sz="quarter" idx="12"/>
          </p:nvPr>
        </p:nvSpPr>
        <p:spPr/>
        <p:txBody>
          <a:bodyPr/>
          <a:lstStyle/>
          <a:p>
            <a:r>
              <a:rPr lang="en-US" sz="3999"/>
              <a:t>From Nike, we buy victory. From Under </a:t>
            </a:r>
            <a:r>
              <a:rPr lang="en-US" sz="3999" err="1"/>
              <a:t>Armour</a:t>
            </a:r>
            <a:r>
              <a:rPr lang="en-US" sz="3999"/>
              <a:t>, we buy protection. From Lululemon, we buy </a:t>
            </a:r>
            <a:r>
              <a:rPr lang="en-US" sz="3999" err="1"/>
              <a:t>zen</a:t>
            </a:r>
            <a:r>
              <a:rPr lang="en-US" sz="3999"/>
              <a:t>. From Patagonia, we buy conservation. From BMW, we buy performance.</a:t>
            </a:r>
          </a:p>
        </p:txBody>
      </p:sp>
      <p:sp>
        <p:nvSpPr>
          <p:cNvPr id="8" name="Text Placeholder 7">
            <a:extLst>
              <a:ext uri="{FF2B5EF4-FFF2-40B4-BE49-F238E27FC236}">
                <a16:creationId xmlns:a16="http://schemas.microsoft.com/office/drawing/2014/main" id="{AE9833C9-9A5C-0D48-B230-E713073B381B}"/>
              </a:ext>
            </a:extLst>
          </p:cNvPr>
          <p:cNvSpPr>
            <a:spLocks noGrp="1"/>
          </p:cNvSpPr>
          <p:nvPr>
            <p:ph type="body" sz="quarter" idx="13"/>
          </p:nvPr>
        </p:nvSpPr>
        <p:spPr>
          <a:xfrm>
            <a:off x="4412102" y="5286898"/>
            <a:ext cx="7419101" cy="897425"/>
          </a:xfrm>
        </p:spPr>
        <p:txBody>
          <a:bodyPr/>
          <a:lstStyle/>
          <a:p>
            <a:r>
              <a:rPr lang="en-US"/>
              <a:t>Andy Dunn</a:t>
            </a:r>
          </a:p>
          <a:p>
            <a:r>
              <a:rPr lang="en-US"/>
              <a:t>CEO, Bonobos Inc.</a:t>
            </a:r>
          </a:p>
        </p:txBody>
      </p:sp>
      <p:sp>
        <p:nvSpPr>
          <p:cNvPr id="13" name="Title 12">
            <a:extLst>
              <a:ext uri="{FF2B5EF4-FFF2-40B4-BE49-F238E27FC236}">
                <a16:creationId xmlns:a16="http://schemas.microsoft.com/office/drawing/2014/main" id="{16C744B9-8C7B-BD46-BB12-95B595CC3D62}"/>
              </a:ext>
            </a:extLst>
          </p:cNvPr>
          <p:cNvSpPr>
            <a:spLocks noGrp="1"/>
          </p:cNvSpPr>
          <p:nvPr>
            <p:ph type="title"/>
          </p:nvPr>
        </p:nvSpPr>
        <p:spPr>
          <a:xfrm>
            <a:off x="1237726" y="345057"/>
            <a:ext cx="9735251" cy="657241"/>
          </a:xfrm>
        </p:spPr>
        <p:txBody>
          <a:bodyPr/>
          <a:lstStyle/>
          <a:p>
            <a:r>
              <a:rPr lang="en-US"/>
              <a:t>What People Say</a:t>
            </a:r>
          </a:p>
        </p:txBody>
      </p:sp>
    </p:spTree>
    <p:extLst>
      <p:ext uri="{BB962C8B-B14F-4D97-AF65-F5344CB8AC3E}">
        <p14:creationId xmlns:p14="http://schemas.microsoft.com/office/powerpoint/2010/main" val="30159833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A10651-9AB5-454E-A45F-388990BA3A73}"/>
              </a:ext>
            </a:extLst>
          </p:cNvPr>
          <p:cNvSpPr>
            <a:spLocks noGrp="1"/>
          </p:cNvSpPr>
          <p:nvPr>
            <p:ph type="body" sz="quarter" idx="13"/>
          </p:nvPr>
        </p:nvSpPr>
        <p:spPr/>
        <p:txBody>
          <a:bodyPr/>
          <a:lstStyle/>
          <a:p>
            <a:r>
              <a:rPr lang="en-US"/>
              <a:t>Business/Service Unit Strategy</a:t>
            </a:r>
          </a:p>
        </p:txBody>
      </p:sp>
    </p:spTree>
    <p:extLst>
      <p:ext uri="{BB962C8B-B14F-4D97-AF65-F5344CB8AC3E}">
        <p14:creationId xmlns:p14="http://schemas.microsoft.com/office/powerpoint/2010/main" val="124728545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CCCAB1E-4A19-FC4F-BE15-88BEE3917339}"/>
              </a:ext>
            </a:extLst>
          </p:cNvPr>
          <p:cNvSpPr>
            <a:spLocks noGrp="1"/>
          </p:cNvSpPr>
          <p:nvPr>
            <p:ph type="body" sz="quarter" idx="12"/>
          </p:nvPr>
        </p:nvSpPr>
        <p:spPr/>
        <p:txBody>
          <a:bodyPr vert="horz" lIns="91440" tIns="45720" rIns="91440" bIns="45720" anchor="ctr"/>
          <a:lstStyle/>
          <a:p>
            <a:r>
              <a:rPr lang="en-US" sz="2800"/>
              <a:t>To be the leading supplier of premium products and premium services for individual mobility</a:t>
            </a:r>
          </a:p>
        </p:txBody>
      </p:sp>
      <p:sp>
        <p:nvSpPr>
          <p:cNvPr id="6" name="Title 5">
            <a:extLst>
              <a:ext uri="{FF2B5EF4-FFF2-40B4-BE49-F238E27FC236}">
                <a16:creationId xmlns:a16="http://schemas.microsoft.com/office/drawing/2014/main" id="{7373354B-14F7-214F-A34A-E8311002E26B}"/>
              </a:ext>
            </a:extLst>
          </p:cNvPr>
          <p:cNvSpPr>
            <a:spLocks noGrp="1"/>
          </p:cNvSpPr>
          <p:nvPr>
            <p:ph type="title"/>
          </p:nvPr>
        </p:nvSpPr>
        <p:spPr/>
        <p:txBody>
          <a:bodyPr anchor="t"/>
          <a:lstStyle/>
          <a:p>
            <a:r>
              <a:rPr lang="en-US"/>
              <a:t>Mission</a:t>
            </a:r>
          </a:p>
        </p:txBody>
      </p:sp>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4"/>
          </p:nvPr>
        </p:nvSpPr>
        <p:spPr/>
        <p:txBody>
          <a:bodyPr/>
          <a:lstStyle/>
          <a:p>
            <a:fld id="{12342C3A-DD85-7843-B416-BD52AB030D59}" type="slidenum">
              <a:rPr lang="en-US" dirty="0" smtClean="0"/>
              <a:pPr/>
              <a:t>31</a:t>
            </a:fld>
            <a:endParaRPr lang="en-US"/>
          </a:p>
        </p:txBody>
      </p:sp>
    </p:spTree>
    <p:extLst>
      <p:ext uri="{BB962C8B-B14F-4D97-AF65-F5344CB8AC3E}">
        <p14:creationId xmlns:p14="http://schemas.microsoft.com/office/powerpoint/2010/main" val="24047481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CCCAB1E-4A19-FC4F-BE15-88BEE3917339}"/>
              </a:ext>
            </a:extLst>
          </p:cNvPr>
          <p:cNvSpPr>
            <a:spLocks noGrp="1"/>
          </p:cNvSpPr>
          <p:nvPr>
            <p:ph type="body" sz="quarter" idx="12"/>
          </p:nvPr>
        </p:nvSpPr>
        <p:spPr/>
        <p:txBody>
          <a:bodyPr vert="horz" lIns="91440" tIns="45720" rIns="91440" bIns="45720" anchor="ctr"/>
          <a:lstStyle/>
          <a:p>
            <a:r>
              <a:rPr lang="en-US" sz="2800"/>
              <a:t>BMW collaborates with the world's greatest engineers with a vision to become a successful global company that must be able to thoroughly understand and fulfill customers’ needs and wishes by creating an emotional bond between the driver and BMW</a:t>
            </a:r>
            <a:endParaRPr lang="en-US" sz="2400"/>
          </a:p>
        </p:txBody>
      </p:sp>
      <p:sp>
        <p:nvSpPr>
          <p:cNvPr id="6" name="Title 5">
            <a:extLst>
              <a:ext uri="{FF2B5EF4-FFF2-40B4-BE49-F238E27FC236}">
                <a16:creationId xmlns:a16="http://schemas.microsoft.com/office/drawing/2014/main" id="{7373354B-14F7-214F-A34A-E8311002E26B}"/>
              </a:ext>
            </a:extLst>
          </p:cNvPr>
          <p:cNvSpPr>
            <a:spLocks noGrp="1"/>
          </p:cNvSpPr>
          <p:nvPr>
            <p:ph type="title"/>
          </p:nvPr>
        </p:nvSpPr>
        <p:spPr/>
        <p:txBody>
          <a:bodyPr anchor="t"/>
          <a:lstStyle/>
          <a:p>
            <a:r>
              <a:rPr lang="en-US"/>
              <a:t>Vision</a:t>
            </a:r>
          </a:p>
        </p:txBody>
      </p:sp>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4"/>
          </p:nvPr>
        </p:nvSpPr>
        <p:spPr/>
        <p:txBody>
          <a:bodyPr/>
          <a:lstStyle/>
          <a:p>
            <a:fld id="{12342C3A-DD85-7843-B416-BD52AB030D59}" type="slidenum">
              <a:rPr lang="en-US" dirty="0" smtClean="0"/>
              <a:pPr/>
              <a:t>32</a:t>
            </a:fld>
            <a:endParaRPr lang="en-US"/>
          </a:p>
        </p:txBody>
      </p:sp>
    </p:spTree>
    <p:extLst>
      <p:ext uri="{BB962C8B-B14F-4D97-AF65-F5344CB8AC3E}">
        <p14:creationId xmlns:p14="http://schemas.microsoft.com/office/powerpoint/2010/main" val="147332310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FF9959-491F-40AC-96EB-B253B92C5F05}"/>
              </a:ext>
            </a:extLst>
          </p:cNvPr>
          <p:cNvSpPr>
            <a:spLocks noGrp="1"/>
          </p:cNvSpPr>
          <p:nvPr>
            <p:ph type="title"/>
          </p:nvPr>
        </p:nvSpPr>
        <p:spPr>
          <a:prstGeom prst="rect">
            <a:avLst/>
          </a:prstGeom>
        </p:spPr>
        <p:txBody>
          <a:bodyPr/>
          <a:lstStyle/>
          <a:p>
            <a:r>
              <a:rPr lang="en-US"/>
              <a:t>Objectives</a:t>
            </a:r>
            <a:endParaRPr lang="en-US" sz="3000" b="1">
              <a:latin typeface="Arial"/>
              <a:cs typeface="Arial"/>
            </a:endParaRPr>
          </a:p>
        </p:txBody>
      </p:sp>
      <p:graphicFrame>
        <p:nvGraphicFramePr>
          <p:cNvPr id="3" name="Diagram 2">
            <a:extLst>
              <a:ext uri="{FF2B5EF4-FFF2-40B4-BE49-F238E27FC236}">
                <a16:creationId xmlns:a16="http://schemas.microsoft.com/office/drawing/2014/main" id="{CAE90BC4-708A-A442-B44C-5C87C991517F}"/>
              </a:ext>
            </a:extLst>
          </p:cNvPr>
          <p:cNvGraphicFramePr/>
          <p:nvPr>
            <p:extLst>
              <p:ext uri="{D42A27DB-BD31-4B8C-83A1-F6EECF244321}">
                <p14:modId xmlns:p14="http://schemas.microsoft.com/office/powerpoint/2010/main" val="233869557"/>
              </p:ext>
            </p:extLst>
          </p:nvPr>
        </p:nvGraphicFramePr>
        <p:xfrm>
          <a:off x="1130526" y="1306284"/>
          <a:ext cx="9927772" cy="4887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980314F0-E0DD-497F-8AAC-FBA8CE0B67E6}"/>
              </a:ext>
            </a:extLst>
          </p:cNvPr>
          <p:cNvSpPr>
            <a:spLocks noGrp="1"/>
          </p:cNvSpPr>
          <p:nvPr>
            <p:ph type="sldNum" sz="quarter" idx="4294967295"/>
          </p:nvPr>
        </p:nvSpPr>
        <p:spPr>
          <a:xfrm>
            <a:off x="11553825" y="6448425"/>
            <a:ext cx="635000" cy="365125"/>
          </a:xfrm>
        </p:spPr>
        <p:txBody>
          <a:bodyPr/>
          <a:lstStyle/>
          <a:p>
            <a:fld id="{12342C3A-DD85-7843-B416-BD52AB030D59}" type="slidenum">
              <a:rPr lang="en-US" dirty="0" smtClean="0"/>
              <a:pPr/>
              <a:t>33</a:t>
            </a:fld>
            <a:endParaRPr lang="en-US"/>
          </a:p>
        </p:txBody>
      </p:sp>
    </p:spTree>
    <p:extLst>
      <p:ext uri="{BB962C8B-B14F-4D97-AF65-F5344CB8AC3E}">
        <p14:creationId xmlns:p14="http://schemas.microsoft.com/office/powerpoint/2010/main" val="125386613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8EEF6729-A128-48F0-A814-19E1CBEE0430}"/>
              </a:ext>
            </a:extLst>
          </p:cNvPr>
          <p:cNvSpPr>
            <a:spLocks noGrp="1"/>
          </p:cNvSpPr>
          <p:nvPr>
            <p:ph type="body" sz="quarter" idx="12"/>
          </p:nvPr>
        </p:nvSpPr>
        <p:spPr/>
        <p:txBody>
          <a:bodyPr vert="horz" lIns="91440" tIns="45720" rIns="91440" bIns="45720" anchor="ctr"/>
          <a:lstStyle/>
          <a:p>
            <a:r>
              <a:rPr lang="en-US" sz="2800"/>
              <a:t>To create a very personal vehicle. There will always be that highly emotional Connection between a BMW and its driver – Create a Personal Companion</a:t>
            </a:r>
          </a:p>
        </p:txBody>
      </p:sp>
      <p:sp>
        <p:nvSpPr>
          <p:cNvPr id="4" name="Title 3">
            <a:extLst>
              <a:ext uri="{FF2B5EF4-FFF2-40B4-BE49-F238E27FC236}">
                <a16:creationId xmlns:a16="http://schemas.microsoft.com/office/drawing/2014/main" id="{DAFF9959-491F-40AC-96EB-B253B92C5F05}"/>
              </a:ext>
            </a:extLst>
          </p:cNvPr>
          <p:cNvSpPr>
            <a:spLocks noGrp="1"/>
          </p:cNvSpPr>
          <p:nvPr>
            <p:ph type="title"/>
          </p:nvPr>
        </p:nvSpPr>
        <p:spPr>
          <a:prstGeom prst="rect">
            <a:avLst/>
          </a:prstGeom>
        </p:spPr>
        <p:txBody>
          <a:bodyPr/>
          <a:lstStyle/>
          <a:p>
            <a:r>
              <a:rPr lang="en-US" sz="3000" b="1">
                <a:latin typeface="Arial"/>
                <a:cs typeface="Arial"/>
              </a:rPr>
              <a:t>Value Statement</a:t>
            </a:r>
          </a:p>
        </p:txBody>
      </p:sp>
      <p:sp>
        <p:nvSpPr>
          <p:cNvPr id="2" name="Slide Number Placeholder 1">
            <a:extLst>
              <a:ext uri="{FF2B5EF4-FFF2-40B4-BE49-F238E27FC236}">
                <a16:creationId xmlns:a16="http://schemas.microsoft.com/office/drawing/2014/main" id="{980314F0-E0DD-497F-8AAC-FBA8CE0B67E6}"/>
              </a:ext>
            </a:extLst>
          </p:cNvPr>
          <p:cNvSpPr>
            <a:spLocks noGrp="1"/>
          </p:cNvSpPr>
          <p:nvPr>
            <p:ph type="sldNum" sz="quarter" idx="14"/>
          </p:nvPr>
        </p:nvSpPr>
        <p:spPr/>
        <p:txBody>
          <a:bodyPr/>
          <a:lstStyle/>
          <a:p>
            <a:fld id="{12342C3A-DD85-7843-B416-BD52AB030D59}" type="slidenum">
              <a:rPr lang="en-US" dirty="0" smtClean="0"/>
              <a:pPr/>
              <a:t>34</a:t>
            </a:fld>
            <a:endParaRPr lang="en-US"/>
          </a:p>
        </p:txBody>
      </p:sp>
    </p:spTree>
    <p:extLst>
      <p:ext uri="{BB962C8B-B14F-4D97-AF65-F5344CB8AC3E}">
        <p14:creationId xmlns:p14="http://schemas.microsoft.com/office/powerpoint/2010/main" val="392518918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3F4871-39BD-4F96-8CD4-5EEE0D5C4B7C}"/>
              </a:ext>
            </a:extLst>
          </p:cNvPr>
          <p:cNvSpPr>
            <a:spLocks noGrp="1"/>
          </p:cNvSpPr>
          <p:nvPr>
            <p:ph type="sldNum" sz="quarter" idx="13"/>
          </p:nvPr>
        </p:nvSpPr>
        <p:spPr>
          <a:xfrm>
            <a:off x="11353683" y="6449009"/>
            <a:ext cx="635332" cy="365125"/>
          </a:xfrm>
        </p:spPr>
        <p:txBody>
          <a:bodyPr/>
          <a:lstStyle/>
          <a:p>
            <a:fld id="{12342C3A-DD85-7843-B416-BD52AB030D59}" type="slidenum">
              <a:rPr lang="en-US" dirty="0" smtClean="0"/>
              <a:pPr/>
              <a:t>35</a:t>
            </a:fld>
            <a:endParaRPr lang="en-US"/>
          </a:p>
        </p:txBody>
      </p:sp>
      <p:sp>
        <p:nvSpPr>
          <p:cNvPr id="5" name="Title 4">
            <a:extLst>
              <a:ext uri="{FF2B5EF4-FFF2-40B4-BE49-F238E27FC236}">
                <a16:creationId xmlns:a16="http://schemas.microsoft.com/office/drawing/2014/main" id="{75163D12-2EC6-4AA0-AFBC-D5B71A788779}"/>
              </a:ext>
            </a:extLst>
          </p:cNvPr>
          <p:cNvSpPr>
            <a:spLocks noGrp="1"/>
          </p:cNvSpPr>
          <p:nvPr>
            <p:ph type="title"/>
          </p:nvPr>
        </p:nvSpPr>
        <p:spPr>
          <a:xfrm>
            <a:off x="302605" y="418354"/>
            <a:ext cx="9735251" cy="535863"/>
          </a:xfrm>
          <a:prstGeom prst="rect">
            <a:avLst/>
          </a:prstGeom>
        </p:spPr>
        <p:txBody>
          <a:bodyPr/>
          <a:lstStyle/>
          <a:p>
            <a:r>
              <a:rPr lang="en-US"/>
              <a:t>Strategy</a:t>
            </a:r>
          </a:p>
        </p:txBody>
      </p:sp>
      <p:graphicFrame>
        <p:nvGraphicFramePr>
          <p:cNvPr id="10" name="Diagram 9">
            <a:extLst>
              <a:ext uri="{FF2B5EF4-FFF2-40B4-BE49-F238E27FC236}">
                <a16:creationId xmlns:a16="http://schemas.microsoft.com/office/drawing/2014/main" id="{64D1AE1D-F26B-4C6B-A5C5-2BF7198BAAA0}"/>
              </a:ext>
            </a:extLst>
          </p:cNvPr>
          <p:cNvGraphicFramePr/>
          <p:nvPr>
            <p:extLst>
              <p:ext uri="{D42A27DB-BD31-4B8C-83A1-F6EECF244321}">
                <p14:modId xmlns:p14="http://schemas.microsoft.com/office/powerpoint/2010/main" val="972573162"/>
              </p:ext>
            </p:extLst>
          </p:nvPr>
        </p:nvGraphicFramePr>
        <p:xfrm>
          <a:off x="447261" y="1128800"/>
          <a:ext cx="11026282" cy="5302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412372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D7A583-9BD6-1B47-B437-320DCE2D8350}"/>
              </a:ext>
            </a:extLst>
          </p:cNvPr>
          <p:cNvSpPr>
            <a:spLocks noGrp="1"/>
          </p:cNvSpPr>
          <p:nvPr>
            <p:ph type="body" sz="quarter" idx="13"/>
          </p:nvPr>
        </p:nvSpPr>
        <p:spPr/>
        <p:txBody>
          <a:bodyPr/>
          <a:lstStyle/>
          <a:p>
            <a:r>
              <a:rPr lang="en-US" u="sng"/>
              <a:t>IT Strategy</a:t>
            </a:r>
          </a:p>
        </p:txBody>
      </p:sp>
    </p:spTree>
    <p:extLst>
      <p:ext uri="{BB962C8B-B14F-4D97-AF65-F5344CB8AC3E}">
        <p14:creationId xmlns:p14="http://schemas.microsoft.com/office/powerpoint/2010/main" val="78754827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57CBCE-6E0D-364E-A62D-09C63D382D08}"/>
              </a:ext>
            </a:extLst>
          </p:cNvPr>
          <p:cNvSpPr>
            <a:spLocks noGrp="1"/>
          </p:cNvSpPr>
          <p:nvPr>
            <p:ph type="body" sz="quarter" idx="12"/>
          </p:nvPr>
        </p:nvSpPr>
        <p:spPr/>
        <p:txBody>
          <a:bodyPr vert="horz" anchor="ctr"/>
          <a:lstStyle/>
          <a:p>
            <a:pPr algn="ctr">
              <a:buNone/>
            </a:pPr>
            <a:r>
              <a:rPr lang="en-US" sz="2799"/>
              <a:t>To exploit Artificial Intelligence for reaching the goal of digitization but not shifting the focus from the people. AI being used for enhancing employee capabilities and to improve customer experience and building trust to enhance the value generated by IT. </a:t>
            </a:r>
          </a:p>
        </p:txBody>
      </p:sp>
      <p:sp>
        <p:nvSpPr>
          <p:cNvPr id="4" name="Title 3">
            <a:extLst>
              <a:ext uri="{FF2B5EF4-FFF2-40B4-BE49-F238E27FC236}">
                <a16:creationId xmlns:a16="http://schemas.microsoft.com/office/drawing/2014/main" id="{10FE198C-79E3-1243-8C58-756405FCAEC6}"/>
              </a:ext>
            </a:extLst>
          </p:cNvPr>
          <p:cNvSpPr>
            <a:spLocks noGrp="1"/>
          </p:cNvSpPr>
          <p:nvPr>
            <p:ph type="title"/>
          </p:nvPr>
        </p:nvSpPr>
        <p:spPr>
          <a:xfrm>
            <a:off x="1226787" y="307199"/>
            <a:ext cx="9735251" cy="657241"/>
          </a:xfrm>
        </p:spPr>
        <p:txBody>
          <a:bodyPr anchor="t"/>
          <a:lstStyle/>
          <a:p>
            <a:r>
              <a:rPr lang="en-US"/>
              <a:t>Mission</a:t>
            </a:r>
          </a:p>
        </p:txBody>
      </p:sp>
    </p:spTree>
    <p:extLst>
      <p:ext uri="{BB962C8B-B14F-4D97-AF65-F5344CB8AC3E}">
        <p14:creationId xmlns:p14="http://schemas.microsoft.com/office/powerpoint/2010/main" val="347602325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57CBCE-6E0D-364E-A62D-09C63D382D08}"/>
              </a:ext>
            </a:extLst>
          </p:cNvPr>
          <p:cNvSpPr>
            <a:spLocks noGrp="1"/>
          </p:cNvSpPr>
          <p:nvPr>
            <p:ph type="body" sz="quarter" idx="12"/>
          </p:nvPr>
        </p:nvSpPr>
        <p:spPr/>
        <p:txBody>
          <a:bodyPr vert="horz" anchor="ctr"/>
          <a:lstStyle/>
          <a:p>
            <a:pPr algn="ctr">
              <a:buNone/>
            </a:pPr>
            <a:r>
              <a:rPr lang="en-US" sz="2799"/>
              <a:t>To effectively utilize AI by following the 7 principles of AI at BMW and increasing value at every step for customers, employees and business processes. Fulfilling customer needs which differ across the world by combining pioneering technologies, emotions and products to create a unique overall experience.</a:t>
            </a:r>
          </a:p>
        </p:txBody>
      </p:sp>
      <p:sp>
        <p:nvSpPr>
          <p:cNvPr id="4" name="Title 3">
            <a:extLst>
              <a:ext uri="{FF2B5EF4-FFF2-40B4-BE49-F238E27FC236}">
                <a16:creationId xmlns:a16="http://schemas.microsoft.com/office/drawing/2014/main" id="{10FE198C-79E3-1243-8C58-756405FCAEC6}"/>
              </a:ext>
            </a:extLst>
          </p:cNvPr>
          <p:cNvSpPr>
            <a:spLocks noGrp="1"/>
          </p:cNvSpPr>
          <p:nvPr>
            <p:ph type="title"/>
          </p:nvPr>
        </p:nvSpPr>
        <p:spPr>
          <a:xfrm>
            <a:off x="1237726" y="353839"/>
            <a:ext cx="9735251" cy="657241"/>
          </a:xfrm>
        </p:spPr>
        <p:txBody>
          <a:bodyPr anchor="t"/>
          <a:lstStyle/>
          <a:p>
            <a:r>
              <a:rPr lang="en-US"/>
              <a:t>Vision</a:t>
            </a:r>
          </a:p>
        </p:txBody>
      </p:sp>
    </p:spTree>
    <p:extLst>
      <p:ext uri="{BB962C8B-B14F-4D97-AF65-F5344CB8AC3E}">
        <p14:creationId xmlns:p14="http://schemas.microsoft.com/office/powerpoint/2010/main" val="79304494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F71FFF2-3B84-42A3-ACD9-069EFD509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573" y="893"/>
            <a:ext cx="9561678" cy="638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331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CC7E48-4F57-734D-98EA-5CFCFA357D10}"/>
              </a:ext>
            </a:extLst>
          </p:cNvPr>
          <p:cNvSpPr>
            <a:spLocks noGrp="1"/>
          </p:cNvSpPr>
          <p:nvPr>
            <p:ph type="body" sz="quarter" idx="13"/>
          </p:nvPr>
        </p:nvSpPr>
        <p:spPr/>
        <p:txBody>
          <a:bodyPr/>
          <a:lstStyle/>
          <a:p>
            <a:r>
              <a:rPr lang="en-US"/>
              <a:t>Executive Summary</a:t>
            </a:r>
          </a:p>
        </p:txBody>
      </p:sp>
    </p:spTree>
    <p:extLst>
      <p:ext uri="{BB962C8B-B14F-4D97-AF65-F5344CB8AC3E}">
        <p14:creationId xmlns:p14="http://schemas.microsoft.com/office/powerpoint/2010/main" val="112077557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7208A5-B141-43E4-9DDA-EAFADDAD683C}"/>
              </a:ext>
            </a:extLst>
          </p:cNvPr>
          <p:cNvSpPr>
            <a:spLocks noGrp="1"/>
          </p:cNvSpPr>
          <p:nvPr>
            <p:ph type="sldNum" sz="quarter" idx="15"/>
          </p:nvPr>
        </p:nvSpPr>
        <p:spPr/>
        <p:txBody>
          <a:bodyPr/>
          <a:lstStyle/>
          <a:p>
            <a:fld id="{12342C3A-DD85-7843-B416-BD52AB030D59}" type="slidenum">
              <a:rPr lang="en-US" dirty="0" smtClean="0"/>
              <a:pPr/>
              <a:t>40</a:t>
            </a:fld>
            <a:endParaRPr lang="en-US"/>
          </a:p>
        </p:txBody>
      </p:sp>
      <p:graphicFrame>
        <p:nvGraphicFramePr>
          <p:cNvPr id="6" name="Diagram 5"/>
          <p:cNvGraphicFramePr/>
          <p:nvPr>
            <p:extLst>
              <p:ext uri="{D42A27DB-BD31-4B8C-83A1-F6EECF244321}">
                <p14:modId xmlns:p14="http://schemas.microsoft.com/office/powerpoint/2010/main" val="2124690886"/>
              </p:ext>
            </p:extLst>
          </p:nvPr>
        </p:nvGraphicFramePr>
        <p:xfrm>
          <a:off x="304115" y="1466560"/>
          <a:ext cx="11330756" cy="4626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605D6D84-81D5-4326-8941-5EE5A6B0AD23}"/>
              </a:ext>
            </a:extLst>
          </p:cNvPr>
          <p:cNvSpPr>
            <a:spLocks noGrp="1"/>
          </p:cNvSpPr>
          <p:nvPr>
            <p:ph type="title"/>
          </p:nvPr>
        </p:nvSpPr>
        <p:spPr>
          <a:xfrm>
            <a:off x="1101866" y="229078"/>
            <a:ext cx="9735251" cy="535723"/>
          </a:xfrm>
        </p:spPr>
        <p:txBody>
          <a:bodyPr anchor="t"/>
          <a:lstStyle/>
          <a:p>
            <a:r>
              <a:rPr lang="en-US"/>
              <a:t>Objectives</a:t>
            </a:r>
          </a:p>
        </p:txBody>
      </p:sp>
      <p:sp>
        <p:nvSpPr>
          <p:cNvPr id="5" name="Text Placeholder 4">
            <a:extLst>
              <a:ext uri="{FF2B5EF4-FFF2-40B4-BE49-F238E27FC236}">
                <a16:creationId xmlns:a16="http://schemas.microsoft.com/office/drawing/2014/main" id="{8C1A694F-2F81-4706-ADE5-1EDB21CC355A}"/>
              </a:ext>
            </a:extLst>
          </p:cNvPr>
          <p:cNvSpPr>
            <a:spLocks noGrp="1"/>
          </p:cNvSpPr>
          <p:nvPr>
            <p:ph type="body" sz="quarter" idx="13"/>
          </p:nvPr>
        </p:nvSpPr>
        <p:spPr>
          <a:xfrm>
            <a:off x="304115" y="1006734"/>
            <a:ext cx="9723776" cy="407954"/>
          </a:xfrm>
        </p:spPr>
        <p:txBody>
          <a:bodyPr/>
          <a:lstStyle/>
          <a:p>
            <a:r>
              <a:rPr lang="en-US" i="1"/>
              <a:t>Goals and Objectives of BMW with respect to IT </a:t>
            </a:r>
          </a:p>
        </p:txBody>
      </p:sp>
    </p:spTree>
    <p:extLst>
      <p:ext uri="{BB962C8B-B14F-4D97-AF65-F5344CB8AC3E}">
        <p14:creationId xmlns:p14="http://schemas.microsoft.com/office/powerpoint/2010/main" val="73862557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1D49258-0D79-499B-9178-25FBD91D6AF2}"/>
              </a:ext>
            </a:extLst>
          </p:cNvPr>
          <p:cNvSpPr>
            <a:spLocks noGrp="1"/>
          </p:cNvSpPr>
          <p:nvPr>
            <p:ph type="body" sz="quarter" idx="12"/>
          </p:nvPr>
        </p:nvSpPr>
        <p:spPr/>
        <p:txBody>
          <a:bodyPr vert="horz" lIns="91440" tIns="45720" rIns="91440" bIns="45720" anchor="t"/>
          <a:lstStyle/>
          <a:p>
            <a:pPr marL="285115" indent="-285115">
              <a:buFont typeface="Arial" panose="020B0604020202020204" pitchFamily="34" charset="0"/>
              <a:buChar char="•"/>
            </a:pPr>
            <a:r>
              <a:rPr lang="en-IN" b="1"/>
              <a:t>Position:</a:t>
            </a:r>
            <a:r>
              <a:rPr lang="en-IN"/>
              <a:t> Portraying as one of the sustainable companies in the world by maintaining a balance between economy, ecology and society with the help of IT which in turn provides outstanding products and demonstrate responsibility.</a:t>
            </a:r>
            <a:endParaRPr lang="en-US"/>
          </a:p>
          <a:p>
            <a:pPr marL="285115" indent="-285115">
              <a:buFont typeface="Arial" panose="020B0604020202020204" pitchFamily="34" charset="0"/>
              <a:buChar char="•"/>
            </a:pPr>
            <a:r>
              <a:rPr lang="en-IN" b="1"/>
              <a:t>Direction:</a:t>
            </a:r>
            <a:r>
              <a:rPr lang="en-IN"/>
              <a:t> Exploiting AI in business operations for producing thrilling products and using the command over IT for powerful innovations and shaping the future mobility as per the position in the market.</a:t>
            </a:r>
          </a:p>
          <a:p>
            <a:pPr marL="285115" indent="-285115">
              <a:buFont typeface="Arial" panose="020B0604020202020204" pitchFamily="34" charset="0"/>
              <a:buChar char="•"/>
            </a:pPr>
            <a:r>
              <a:rPr lang="en-IN" b="1"/>
              <a:t>Strategic Approach:</a:t>
            </a:r>
            <a:r>
              <a:rPr lang="en-IN"/>
              <a:t> Using IT for implementing strategy faster compared to earlier methods and AI being used for choosing the right time of implementing the strategy in the right market scenario. This enables to provide more customized experience to the customers.</a:t>
            </a:r>
          </a:p>
          <a:p>
            <a:pPr marL="285115" indent="-285115">
              <a:buFont typeface="Arial" panose="020B0604020202020204" pitchFamily="34" charset="0"/>
              <a:buChar char="•"/>
            </a:pPr>
            <a:r>
              <a:rPr lang="en-IN" b="1"/>
              <a:t>Cooperation:</a:t>
            </a:r>
            <a:r>
              <a:rPr lang="en-IN"/>
              <a:t> Working hand in hand internally and with the external partners for maximizing the value generated and bringing success to the IT oriented manufacturing of the company.</a:t>
            </a:r>
          </a:p>
        </p:txBody>
      </p:sp>
      <p:sp>
        <p:nvSpPr>
          <p:cNvPr id="6" name="Title 5">
            <a:extLst>
              <a:ext uri="{FF2B5EF4-FFF2-40B4-BE49-F238E27FC236}">
                <a16:creationId xmlns:a16="http://schemas.microsoft.com/office/drawing/2014/main" id="{20C772E4-A2FD-4B7D-8CAD-DDDA2FE1DC2E}"/>
              </a:ext>
            </a:extLst>
          </p:cNvPr>
          <p:cNvSpPr>
            <a:spLocks noGrp="1"/>
          </p:cNvSpPr>
          <p:nvPr>
            <p:ph type="title"/>
          </p:nvPr>
        </p:nvSpPr>
        <p:spPr/>
        <p:txBody>
          <a:bodyPr/>
          <a:lstStyle/>
          <a:p>
            <a:r>
              <a:rPr lang="en-IN"/>
              <a:t>Value Statement</a:t>
            </a:r>
          </a:p>
        </p:txBody>
      </p:sp>
      <p:graphicFrame>
        <p:nvGraphicFramePr>
          <p:cNvPr id="8" name="Diagram 7">
            <a:extLst>
              <a:ext uri="{FF2B5EF4-FFF2-40B4-BE49-F238E27FC236}">
                <a16:creationId xmlns:a16="http://schemas.microsoft.com/office/drawing/2014/main" id="{86556EBF-7F6A-43D4-9374-A7E22CA4F2FB}"/>
              </a:ext>
            </a:extLst>
          </p:cNvPr>
          <p:cNvGraphicFramePr/>
          <p:nvPr>
            <p:extLst>
              <p:ext uri="{D42A27DB-BD31-4B8C-83A1-F6EECF244321}">
                <p14:modId xmlns:p14="http://schemas.microsoft.com/office/powerpoint/2010/main" val="490018418"/>
              </p:ext>
            </p:extLst>
          </p:nvPr>
        </p:nvGraphicFramePr>
        <p:xfrm>
          <a:off x="5394107" y="954863"/>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6408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CCD0F4-3B08-49CA-BC41-BE2D0E581E81}"/>
              </a:ext>
            </a:extLst>
          </p:cNvPr>
          <p:cNvSpPr>
            <a:spLocks noGrp="1"/>
          </p:cNvSpPr>
          <p:nvPr>
            <p:ph type="sldNum" sz="quarter" idx="13"/>
          </p:nvPr>
        </p:nvSpPr>
        <p:spPr/>
        <p:txBody>
          <a:bodyPr/>
          <a:lstStyle/>
          <a:p>
            <a:fld id="{12342C3A-DD85-7843-B416-BD52AB030D59}" type="slidenum">
              <a:rPr lang="en-US" dirty="0" smtClean="0"/>
              <a:pPr/>
              <a:t>42</a:t>
            </a:fld>
            <a:endParaRPr lang="en-US"/>
          </a:p>
        </p:txBody>
      </p:sp>
      <p:sp>
        <p:nvSpPr>
          <p:cNvPr id="9" name="Title 8">
            <a:extLst>
              <a:ext uri="{FF2B5EF4-FFF2-40B4-BE49-F238E27FC236}">
                <a16:creationId xmlns:a16="http://schemas.microsoft.com/office/drawing/2014/main" id="{F02FED43-158A-442E-A385-5BE6BCBEE0BF}"/>
              </a:ext>
            </a:extLst>
          </p:cNvPr>
          <p:cNvSpPr>
            <a:spLocks noGrp="1"/>
          </p:cNvSpPr>
          <p:nvPr>
            <p:ph type="title"/>
          </p:nvPr>
        </p:nvSpPr>
        <p:spPr/>
        <p:txBody>
          <a:bodyPr/>
          <a:lstStyle/>
          <a:p>
            <a:pPr algn="ctr"/>
            <a:r>
              <a:rPr lang="en-IN"/>
              <a:t>Definition of IT Strategy</a:t>
            </a:r>
          </a:p>
        </p:txBody>
      </p:sp>
      <p:graphicFrame>
        <p:nvGraphicFramePr>
          <p:cNvPr id="8" name="Diagram 7">
            <a:extLst>
              <a:ext uri="{FF2B5EF4-FFF2-40B4-BE49-F238E27FC236}">
                <a16:creationId xmlns:a16="http://schemas.microsoft.com/office/drawing/2014/main" id="{F555D586-1FE4-4727-BCCA-235037418CFC}"/>
              </a:ext>
            </a:extLst>
          </p:cNvPr>
          <p:cNvGraphicFramePr/>
          <p:nvPr>
            <p:extLst>
              <p:ext uri="{D42A27DB-BD31-4B8C-83A1-F6EECF244321}">
                <p14:modId xmlns:p14="http://schemas.microsoft.com/office/powerpoint/2010/main" val="3534427329"/>
              </p:ext>
            </p:extLst>
          </p:nvPr>
        </p:nvGraphicFramePr>
        <p:xfrm>
          <a:off x="2112" y="691094"/>
          <a:ext cx="12183087" cy="5638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1681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2E152-E363-4FC4-BCFA-253122D9E7C4}"/>
              </a:ext>
            </a:extLst>
          </p:cNvPr>
          <p:cNvSpPr>
            <a:spLocks noGrp="1"/>
          </p:cNvSpPr>
          <p:nvPr>
            <p:ph type="sldNum" sz="quarter" idx="13"/>
          </p:nvPr>
        </p:nvSpPr>
        <p:spPr/>
        <p:txBody>
          <a:bodyPr/>
          <a:lstStyle/>
          <a:p>
            <a:fld id="{12342C3A-DD85-7843-B416-BD52AB030D59}" type="slidenum">
              <a:rPr lang="en-US" dirty="0" smtClean="0"/>
              <a:pPr/>
              <a:t>43</a:t>
            </a:fld>
            <a:endParaRPr lang="en-US"/>
          </a:p>
        </p:txBody>
      </p:sp>
      <p:sp>
        <p:nvSpPr>
          <p:cNvPr id="4" name="Title 3">
            <a:extLst>
              <a:ext uri="{FF2B5EF4-FFF2-40B4-BE49-F238E27FC236}">
                <a16:creationId xmlns:a16="http://schemas.microsoft.com/office/drawing/2014/main" id="{77513060-D6A0-4730-9489-C33E7A00545F}"/>
              </a:ext>
            </a:extLst>
          </p:cNvPr>
          <p:cNvSpPr>
            <a:spLocks noGrp="1"/>
          </p:cNvSpPr>
          <p:nvPr>
            <p:ph type="title"/>
          </p:nvPr>
        </p:nvSpPr>
        <p:spPr>
          <a:xfrm>
            <a:off x="311933" y="218020"/>
            <a:ext cx="9735251" cy="535723"/>
          </a:xfrm>
        </p:spPr>
        <p:txBody>
          <a:bodyPr/>
          <a:lstStyle/>
          <a:p>
            <a:pPr algn="ctr"/>
            <a:r>
              <a:rPr lang="en-IN"/>
              <a:t>Mintzberg’s 5 P’s Strategy</a:t>
            </a:r>
          </a:p>
        </p:txBody>
      </p:sp>
      <p:graphicFrame>
        <p:nvGraphicFramePr>
          <p:cNvPr id="5" name="Diagram 4">
            <a:extLst>
              <a:ext uri="{FF2B5EF4-FFF2-40B4-BE49-F238E27FC236}">
                <a16:creationId xmlns:a16="http://schemas.microsoft.com/office/drawing/2014/main" id="{CA3AE0CB-23BE-49ED-9986-AC7BC93DDE34}"/>
              </a:ext>
            </a:extLst>
          </p:cNvPr>
          <p:cNvGraphicFramePr/>
          <p:nvPr>
            <p:extLst>
              <p:ext uri="{D42A27DB-BD31-4B8C-83A1-F6EECF244321}">
                <p14:modId xmlns:p14="http://schemas.microsoft.com/office/powerpoint/2010/main" val="1497574799"/>
              </p:ext>
            </p:extLst>
          </p:nvPr>
        </p:nvGraphicFramePr>
        <p:xfrm>
          <a:off x="1055891" y="954863"/>
          <a:ext cx="1007704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8864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7673D-A3EB-45D8-9916-2E9ACAA150B5}"/>
              </a:ext>
            </a:extLst>
          </p:cNvPr>
          <p:cNvSpPr>
            <a:spLocks noGrp="1"/>
          </p:cNvSpPr>
          <p:nvPr>
            <p:ph type="sldNum" sz="quarter" idx="13"/>
          </p:nvPr>
        </p:nvSpPr>
        <p:spPr/>
        <p:txBody>
          <a:bodyPr/>
          <a:lstStyle/>
          <a:p>
            <a:fld id="{12342C3A-DD85-7843-B416-BD52AB030D59}" type="slidenum">
              <a:rPr lang="en-US" dirty="0" smtClean="0"/>
              <a:pPr/>
              <a:t>44</a:t>
            </a:fld>
            <a:endParaRPr lang="en-US"/>
          </a:p>
        </p:txBody>
      </p:sp>
      <p:sp>
        <p:nvSpPr>
          <p:cNvPr id="4" name="Title 3">
            <a:extLst>
              <a:ext uri="{FF2B5EF4-FFF2-40B4-BE49-F238E27FC236}">
                <a16:creationId xmlns:a16="http://schemas.microsoft.com/office/drawing/2014/main" id="{BF0C1465-A945-4C43-92A2-5D6435BED25D}"/>
              </a:ext>
            </a:extLst>
          </p:cNvPr>
          <p:cNvSpPr>
            <a:spLocks noGrp="1"/>
          </p:cNvSpPr>
          <p:nvPr>
            <p:ph type="title"/>
          </p:nvPr>
        </p:nvSpPr>
        <p:spPr/>
        <p:txBody>
          <a:bodyPr/>
          <a:lstStyle/>
          <a:p>
            <a:r>
              <a:rPr lang="en-IN"/>
              <a:t>Combined Strategy</a:t>
            </a:r>
          </a:p>
        </p:txBody>
      </p:sp>
      <p:pic>
        <p:nvPicPr>
          <p:cNvPr id="1026" name="Picture 2">
            <a:extLst>
              <a:ext uri="{FF2B5EF4-FFF2-40B4-BE49-F238E27FC236}">
                <a16:creationId xmlns:a16="http://schemas.microsoft.com/office/drawing/2014/main" id="{AE7B69E9-E7F2-47BE-B60A-F3777C25A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130" y="1319763"/>
            <a:ext cx="6370566" cy="421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375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94A3A1-861D-41D8-9219-80F018065B85}"/>
              </a:ext>
            </a:extLst>
          </p:cNvPr>
          <p:cNvSpPr>
            <a:spLocks noGrp="1"/>
          </p:cNvSpPr>
          <p:nvPr>
            <p:ph type="sldNum" sz="quarter" idx="13"/>
          </p:nvPr>
        </p:nvSpPr>
        <p:spPr/>
        <p:txBody>
          <a:bodyPr/>
          <a:lstStyle/>
          <a:p>
            <a:fld id="{12342C3A-DD85-7843-B416-BD52AB030D59}" type="slidenum">
              <a:rPr lang="en-US" dirty="0" smtClean="0"/>
              <a:pPr/>
              <a:t>45</a:t>
            </a:fld>
            <a:endParaRPr lang="en-US"/>
          </a:p>
        </p:txBody>
      </p:sp>
      <p:sp>
        <p:nvSpPr>
          <p:cNvPr id="4" name="Title 3">
            <a:extLst>
              <a:ext uri="{FF2B5EF4-FFF2-40B4-BE49-F238E27FC236}">
                <a16:creationId xmlns:a16="http://schemas.microsoft.com/office/drawing/2014/main" id="{9C444E9F-A2FA-49E0-AC5D-C6C152E2F8C2}"/>
              </a:ext>
            </a:extLst>
          </p:cNvPr>
          <p:cNvSpPr>
            <a:spLocks noGrp="1"/>
          </p:cNvSpPr>
          <p:nvPr>
            <p:ph type="title"/>
          </p:nvPr>
        </p:nvSpPr>
        <p:spPr/>
        <p:txBody>
          <a:bodyPr/>
          <a:lstStyle/>
          <a:p>
            <a:r>
              <a:rPr lang="en-IN"/>
              <a:t>Alignment with Corporate and Business/Service Unit</a:t>
            </a:r>
          </a:p>
        </p:txBody>
      </p:sp>
      <p:graphicFrame>
        <p:nvGraphicFramePr>
          <p:cNvPr id="5" name="Diagram 4">
            <a:extLst>
              <a:ext uri="{FF2B5EF4-FFF2-40B4-BE49-F238E27FC236}">
                <a16:creationId xmlns:a16="http://schemas.microsoft.com/office/drawing/2014/main" id="{E9B7CBD9-EAD4-45BE-9698-711631BBC271}"/>
              </a:ext>
            </a:extLst>
          </p:cNvPr>
          <p:cNvGraphicFramePr/>
          <p:nvPr>
            <p:extLst>
              <p:ext uri="{D42A27DB-BD31-4B8C-83A1-F6EECF244321}">
                <p14:modId xmlns:p14="http://schemas.microsoft.com/office/powerpoint/2010/main" val="3370862395"/>
              </p:ext>
            </p:extLst>
          </p:nvPr>
        </p:nvGraphicFramePr>
        <p:xfrm>
          <a:off x="-287643" y="954863"/>
          <a:ext cx="2763215" cy="2797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0EC459B1-7111-45A3-90F8-436ED04E7BB5}"/>
              </a:ext>
            </a:extLst>
          </p:cNvPr>
          <p:cNvGraphicFramePr/>
          <p:nvPr>
            <p:extLst>
              <p:ext uri="{D42A27DB-BD31-4B8C-83A1-F6EECF244321}">
                <p14:modId xmlns:p14="http://schemas.microsoft.com/office/powerpoint/2010/main" val="1424390186"/>
              </p:ext>
            </p:extLst>
          </p:nvPr>
        </p:nvGraphicFramePr>
        <p:xfrm>
          <a:off x="2544520" y="1032261"/>
          <a:ext cx="2763215" cy="27972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Rounded Corners 6">
            <a:extLst>
              <a:ext uri="{FF2B5EF4-FFF2-40B4-BE49-F238E27FC236}">
                <a16:creationId xmlns:a16="http://schemas.microsoft.com/office/drawing/2014/main" id="{8A1903D2-273A-470A-816B-0DB4F54C38BF}"/>
              </a:ext>
            </a:extLst>
          </p:cNvPr>
          <p:cNvSpPr/>
          <p:nvPr/>
        </p:nvSpPr>
        <p:spPr>
          <a:xfrm>
            <a:off x="879439" y="3455776"/>
            <a:ext cx="3302176" cy="998116"/>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b="1"/>
              <a:t>Planning Alignment</a:t>
            </a:r>
          </a:p>
          <a:p>
            <a:pPr algn="ctr"/>
            <a:r>
              <a:rPr lang="en-IN" sz="1200"/>
              <a:t>Linking process changes occurring due to IT implementation with business policies and objectives for successful implementation</a:t>
            </a:r>
          </a:p>
        </p:txBody>
      </p:sp>
      <p:sp>
        <p:nvSpPr>
          <p:cNvPr id="8" name="Diamond 7">
            <a:extLst>
              <a:ext uri="{FF2B5EF4-FFF2-40B4-BE49-F238E27FC236}">
                <a16:creationId xmlns:a16="http://schemas.microsoft.com/office/drawing/2014/main" id="{291E46CA-B2B4-4911-82A9-198882F8204D}"/>
              </a:ext>
            </a:extLst>
          </p:cNvPr>
          <p:cNvSpPr/>
          <p:nvPr/>
        </p:nvSpPr>
        <p:spPr>
          <a:xfrm>
            <a:off x="5512178" y="2430883"/>
            <a:ext cx="1100726" cy="998116"/>
          </a:xfrm>
          <a:prstGeom prst="diamon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1200"/>
              <a:t>IS Plans</a:t>
            </a:r>
          </a:p>
        </p:txBody>
      </p:sp>
      <p:sp>
        <p:nvSpPr>
          <p:cNvPr id="9" name="Oval 8">
            <a:extLst>
              <a:ext uri="{FF2B5EF4-FFF2-40B4-BE49-F238E27FC236}">
                <a16:creationId xmlns:a16="http://schemas.microsoft.com/office/drawing/2014/main" id="{C22CFB3E-05DE-4C2B-A810-0A49F95B44CD}"/>
              </a:ext>
            </a:extLst>
          </p:cNvPr>
          <p:cNvSpPr/>
          <p:nvPr/>
        </p:nvSpPr>
        <p:spPr>
          <a:xfrm>
            <a:off x="7121420" y="2476919"/>
            <a:ext cx="2080551" cy="99811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b="1"/>
              <a:t>Alignment:</a:t>
            </a:r>
          </a:p>
          <a:p>
            <a:pPr algn="ctr"/>
            <a:r>
              <a:rPr lang="en-IN" sz="1200"/>
              <a:t>Digitization Process + Radical Product Innovation</a:t>
            </a:r>
          </a:p>
        </p:txBody>
      </p:sp>
      <p:sp>
        <p:nvSpPr>
          <p:cNvPr id="10" name="Oval 9">
            <a:extLst>
              <a:ext uri="{FF2B5EF4-FFF2-40B4-BE49-F238E27FC236}">
                <a16:creationId xmlns:a16="http://schemas.microsoft.com/office/drawing/2014/main" id="{E334E6C7-C742-4096-BB1E-600D2544EB01}"/>
              </a:ext>
            </a:extLst>
          </p:cNvPr>
          <p:cNvSpPr/>
          <p:nvPr/>
        </p:nvSpPr>
        <p:spPr>
          <a:xfrm>
            <a:off x="9550765" y="2476919"/>
            <a:ext cx="2080551" cy="998116"/>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a:t>Product Integration + Customer Knowledge Generation</a:t>
            </a:r>
          </a:p>
        </p:txBody>
      </p:sp>
      <p:sp>
        <p:nvSpPr>
          <p:cNvPr id="11" name="Plus Sign 10">
            <a:extLst>
              <a:ext uri="{FF2B5EF4-FFF2-40B4-BE49-F238E27FC236}">
                <a16:creationId xmlns:a16="http://schemas.microsoft.com/office/drawing/2014/main" id="{89EC1EB0-3F35-42F7-A074-942BBD2D1135}"/>
              </a:ext>
            </a:extLst>
          </p:cNvPr>
          <p:cNvSpPr/>
          <p:nvPr/>
        </p:nvSpPr>
        <p:spPr>
          <a:xfrm>
            <a:off x="2236690" y="2087633"/>
            <a:ext cx="587676" cy="531705"/>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99"/>
          </a:p>
        </p:txBody>
      </p:sp>
      <p:sp>
        <p:nvSpPr>
          <p:cNvPr id="12" name="Rectangle 11">
            <a:extLst>
              <a:ext uri="{FF2B5EF4-FFF2-40B4-BE49-F238E27FC236}">
                <a16:creationId xmlns:a16="http://schemas.microsoft.com/office/drawing/2014/main" id="{BEE6DD05-46AD-48C0-AA22-044F0CF49450}"/>
              </a:ext>
            </a:extLst>
          </p:cNvPr>
          <p:cNvSpPr/>
          <p:nvPr/>
        </p:nvSpPr>
        <p:spPr>
          <a:xfrm>
            <a:off x="6817347" y="1531318"/>
            <a:ext cx="5102516" cy="2797246"/>
          </a:xfrm>
          <a:prstGeom prst="rect">
            <a:avLst/>
          </a:prstGeom>
          <a:noFill/>
          <a:ln>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99"/>
          </a:p>
        </p:txBody>
      </p:sp>
      <p:sp>
        <p:nvSpPr>
          <p:cNvPr id="13" name="Rectangle 12">
            <a:extLst>
              <a:ext uri="{FF2B5EF4-FFF2-40B4-BE49-F238E27FC236}">
                <a16:creationId xmlns:a16="http://schemas.microsoft.com/office/drawing/2014/main" id="{D27FD80C-DE8C-4DFF-851C-E11A68DF5309}"/>
              </a:ext>
            </a:extLst>
          </p:cNvPr>
          <p:cNvSpPr/>
          <p:nvPr/>
        </p:nvSpPr>
        <p:spPr>
          <a:xfrm>
            <a:off x="49751" y="1157587"/>
            <a:ext cx="5102516" cy="3544709"/>
          </a:xfrm>
          <a:prstGeom prst="rect">
            <a:avLst/>
          </a:prstGeom>
          <a:noFill/>
          <a:ln>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99"/>
          </a:p>
        </p:txBody>
      </p:sp>
      <p:cxnSp>
        <p:nvCxnSpPr>
          <p:cNvPr id="15" name="Connector: Elbow 14">
            <a:extLst>
              <a:ext uri="{FF2B5EF4-FFF2-40B4-BE49-F238E27FC236}">
                <a16:creationId xmlns:a16="http://schemas.microsoft.com/office/drawing/2014/main" id="{AB4C0E26-E781-4F1B-8E46-855DA5C51725}"/>
              </a:ext>
            </a:extLst>
          </p:cNvPr>
          <p:cNvCxnSpPr>
            <a:stCxn id="9" idx="0"/>
            <a:endCxn id="10" idx="0"/>
          </p:cNvCxnSpPr>
          <p:nvPr/>
        </p:nvCxnSpPr>
        <p:spPr>
          <a:xfrm rot="5400000" flipH="1" flipV="1">
            <a:off x="9376368" y="1262247"/>
            <a:ext cx="12697" cy="2429345"/>
          </a:xfrm>
          <a:prstGeom prst="bentConnector3">
            <a:avLst>
              <a:gd name="adj1" fmla="val 1800000"/>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8" name="Straight Connector 17">
            <a:extLst>
              <a:ext uri="{FF2B5EF4-FFF2-40B4-BE49-F238E27FC236}">
                <a16:creationId xmlns:a16="http://schemas.microsoft.com/office/drawing/2014/main" id="{F9099671-8F7E-4955-9F72-11CBD2EAFE58}"/>
              </a:ext>
            </a:extLst>
          </p:cNvPr>
          <p:cNvCxnSpPr>
            <a:cxnSpLocks/>
          </p:cNvCxnSpPr>
          <p:nvPr/>
        </p:nvCxnSpPr>
        <p:spPr>
          <a:xfrm flipV="1">
            <a:off x="9402807" y="1968534"/>
            <a:ext cx="0" cy="305660"/>
          </a:xfrm>
          <a:prstGeom prst="line">
            <a:avLst/>
          </a:prstGeom>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D3CB9C8F-7BE5-40EF-BFB9-481AB455F9D1}"/>
              </a:ext>
            </a:extLst>
          </p:cNvPr>
          <p:cNvSpPr txBox="1"/>
          <p:nvPr/>
        </p:nvSpPr>
        <p:spPr>
          <a:xfrm>
            <a:off x="7428463" y="1541384"/>
            <a:ext cx="3908506" cy="461545"/>
          </a:xfrm>
          <a:prstGeom prst="rect">
            <a:avLst/>
          </a:prstGeom>
          <a:noFill/>
        </p:spPr>
        <p:txBody>
          <a:bodyPr wrap="square" rtlCol="0">
            <a:spAutoFit/>
          </a:bodyPr>
          <a:lstStyle/>
          <a:p>
            <a:pPr algn="ctr"/>
            <a:r>
              <a:rPr lang="en-IN" sz="1200"/>
              <a:t>Maintaining competitive advantage within an evolving market requirements</a:t>
            </a:r>
          </a:p>
        </p:txBody>
      </p:sp>
      <p:cxnSp>
        <p:nvCxnSpPr>
          <p:cNvPr id="27" name="Connector: Elbow 26">
            <a:extLst>
              <a:ext uri="{FF2B5EF4-FFF2-40B4-BE49-F238E27FC236}">
                <a16:creationId xmlns:a16="http://schemas.microsoft.com/office/drawing/2014/main" id="{40E03445-ECFF-40EC-BDE1-6F0E6754C2DF}"/>
              </a:ext>
            </a:extLst>
          </p:cNvPr>
          <p:cNvCxnSpPr>
            <a:cxnSpLocks/>
            <a:stCxn id="9" idx="4"/>
            <a:endCxn id="10" idx="4"/>
          </p:cNvCxnSpPr>
          <p:nvPr/>
        </p:nvCxnSpPr>
        <p:spPr>
          <a:xfrm rot="16200000" flipH="1">
            <a:off x="9376368" y="2260363"/>
            <a:ext cx="12697" cy="2429345"/>
          </a:xfrm>
          <a:prstGeom prst="bentConnector3">
            <a:avLst>
              <a:gd name="adj1" fmla="val 1800000"/>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F6B8D36E-2184-4E66-B445-1B38F9435AC5}"/>
              </a:ext>
            </a:extLst>
          </p:cNvPr>
          <p:cNvCxnSpPr>
            <a:cxnSpLocks/>
          </p:cNvCxnSpPr>
          <p:nvPr/>
        </p:nvCxnSpPr>
        <p:spPr>
          <a:xfrm flipV="1">
            <a:off x="9415245" y="3695209"/>
            <a:ext cx="0" cy="305660"/>
          </a:xfrm>
          <a:prstGeom prst="line">
            <a:avLst/>
          </a:prstGeom>
        </p:spPr>
        <p:style>
          <a:lnRef idx="1">
            <a:schemeClr val="accent6"/>
          </a:lnRef>
          <a:fillRef idx="0">
            <a:schemeClr val="accent6"/>
          </a:fillRef>
          <a:effectRef idx="0">
            <a:schemeClr val="accent6"/>
          </a:effectRef>
          <a:fontRef idx="minor">
            <a:schemeClr val="tx1"/>
          </a:fontRef>
        </p:style>
      </p:cxnSp>
      <p:sp>
        <p:nvSpPr>
          <p:cNvPr id="32" name="TextBox 31">
            <a:extLst>
              <a:ext uri="{FF2B5EF4-FFF2-40B4-BE49-F238E27FC236}">
                <a16:creationId xmlns:a16="http://schemas.microsoft.com/office/drawing/2014/main" id="{6892B57B-DD2D-4371-8747-A5D68CB8585C}"/>
              </a:ext>
            </a:extLst>
          </p:cNvPr>
          <p:cNvSpPr txBox="1"/>
          <p:nvPr/>
        </p:nvSpPr>
        <p:spPr>
          <a:xfrm>
            <a:off x="8740507" y="3983664"/>
            <a:ext cx="3908506" cy="276927"/>
          </a:xfrm>
          <a:prstGeom prst="rect">
            <a:avLst/>
          </a:prstGeom>
          <a:noFill/>
        </p:spPr>
        <p:txBody>
          <a:bodyPr wrap="square" rtlCol="0">
            <a:spAutoFit/>
          </a:bodyPr>
          <a:lstStyle/>
          <a:p>
            <a:r>
              <a:rPr lang="en-IN" sz="1200"/>
              <a:t>7 Principles of AI</a:t>
            </a:r>
          </a:p>
        </p:txBody>
      </p:sp>
      <p:sp>
        <p:nvSpPr>
          <p:cNvPr id="33" name="Rectangle 32">
            <a:extLst>
              <a:ext uri="{FF2B5EF4-FFF2-40B4-BE49-F238E27FC236}">
                <a16:creationId xmlns:a16="http://schemas.microsoft.com/office/drawing/2014/main" id="{A28B259E-A19B-44F5-8DC3-E2FE25738A5D}"/>
              </a:ext>
            </a:extLst>
          </p:cNvPr>
          <p:cNvSpPr/>
          <p:nvPr/>
        </p:nvSpPr>
        <p:spPr>
          <a:xfrm>
            <a:off x="5512956" y="4842221"/>
            <a:ext cx="3227551" cy="85819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b="1">
                <a:solidFill>
                  <a:sysClr val="windowText" lastClr="000000"/>
                </a:solidFill>
              </a:rPr>
              <a:t>Organizational Constructs</a:t>
            </a:r>
          </a:p>
          <a:p>
            <a:pPr marL="171399" indent="-171399">
              <a:buFont typeface="Arial" panose="020B0604020202020204" pitchFamily="34" charset="0"/>
              <a:buChar char="•"/>
            </a:pPr>
            <a:r>
              <a:rPr lang="en-IN" sz="1200">
                <a:solidFill>
                  <a:sysClr val="windowText" lastClr="000000"/>
                </a:solidFill>
              </a:rPr>
              <a:t>To proceed with caution in expansion of AI</a:t>
            </a:r>
          </a:p>
          <a:p>
            <a:pPr marL="171399" indent="-171399">
              <a:buFont typeface="Arial" panose="020B0604020202020204" pitchFamily="34" charset="0"/>
              <a:buChar char="•"/>
            </a:pPr>
            <a:r>
              <a:rPr lang="en-IN" sz="1200">
                <a:solidFill>
                  <a:sysClr val="windowText" lastClr="000000"/>
                </a:solidFill>
              </a:rPr>
              <a:t>FIZ Future, AI and Industry 4.0 in development</a:t>
            </a:r>
          </a:p>
          <a:p>
            <a:pPr marL="171399" indent="-171399">
              <a:buFont typeface="Arial" panose="020B0604020202020204" pitchFamily="34" charset="0"/>
              <a:buChar char="•"/>
            </a:pPr>
            <a:r>
              <a:rPr lang="en-IN" sz="1200">
                <a:solidFill>
                  <a:sysClr val="windowText" lastClr="000000"/>
                </a:solidFill>
              </a:rPr>
              <a:t>Sustainability and “360° Electric”</a:t>
            </a:r>
          </a:p>
          <a:p>
            <a:pPr algn="ctr"/>
            <a:endParaRPr lang="en-IN" sz="1200">
              <a:solidFill>
                <a:sysClr val="windowText" lastClr="000000"/>
              </a:solidFill>
            </a:endParaRPr>
          </a:p>
        </p:txBody>
      </p:sp>
      <p:cxnSp>
        <p:nvCxnSpPr>
          <p:cNvPr id="35" name="Connector: Elbow 34">
            <a:extLst>
              <a:ext uri="{FF2B5EF4-FFF2-40B4-BE49-F238E27FC236}">
                <a16:creationId xmlns:a16="http://schemas.microsoft.com/office/drawing/2014/main" id="{B7F131F8-BC59-4C08-A79A-0CCFB486CF2E}"/>
              </a:ext>
            </a:extLst>
          </p:cNvPr>
          <p:cNvCxnSpPr>
            <a:cxnSpLocks/>
            <a:stCxn id="13" idx="0"/>
            <a:endCxn id="26" idx="0"/>
          </p:cNvCxnSpPr>
          <p:nvPr/>
        </p:nvCxnSpPr>
        <p:spPr>
          <a:xfrm rot="16200000" flipH="1">
            <a:off x="5799965" y="-2041368"/>
            <a:ext cx="383796" cy="6781707"/>
          </a:xfrm>
          <a:prstGeom prst="bentConnector3">
            <a:avLst>
              <a:gd name="adj1" fmla="val -59547"/>
            </a:avLst>
          </a:prstGeom>
          <a:ln>
            <a:tailEnd type="triangle"/>
          </a:ln>
        </p:spPr>
        <p:style>
          <a:lnRef idx="1">
            <a:schemeClr val="accent6"/>
          </a:lnRef>
          <a:fillRef idx="0">
            <a:schemeClr val="accent6"/>
          </a:fillRef>
          <a:effectRef idx="0">
            <a:schemeClr val="accent6"/>
          </a:effectRef>
          <a:fontRef idx="minor">
            <a:schemeClr val="tx1"/>
          </a:fontRef>
        </p:style>
      </p:cxnSp>
      <p:sp>
        <p:nvSpPr>
          <p:cNvPr id="36" name="Rectangle 35">
            <a:extLst>
              <a:ext uri="{FF2B5EF4-FFF2-40B4-BE49-F238E27FC236}">
                <a16:creationId xmlns:a16="http://schemas.microsoft.com/office/drawing/2014/main" id="{3770B4D6-C026-416E-BF90-5B9C15DD1D40}"/>
              </a:ext>
            </a:extLst>
          </p:cNvPr>
          <p:cNvSpPr/>
          <p:nvPr/>
        </p:nvSpPr>
        <p:spPr>
          <a:xfrm>
            <a:off x="8961273" y="4843454"/>
            <a:ext cx="3227551" cy="85819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b="1">
                <a:solidFill>
                  <a:sysClr val="windowText" lastClr="000000"/>
                </a:solidFill>
              </a:rPr>
              <a:t>Social Constructs</a:t>
            </a:r>
          </a:p>
          <a:p>
            <a:pPr marL="171399" indent="-171399">
              <a:buFont typeface="Arial" panose="020B0604020202020204" pitchFamily="34" charset="0"/>
              <a:buChar char="•"/>
            </a:pPr>
            <a:r>
              <a:rPr lang="en-IN" sz="1200">
                <a:solidFill>
                  <a:sysClr val="windowText" lastClr="000000"/>
                </a:solidFill>
              </a:rPr>
              <a:t>Agile Project Management</a:t>
            </a:r>
          </a:p>
          <a:p>
            <a:pPr marL="171399" indent="-171399">
              <a:buFont typeface="Arial" panose="020B0604020202020204" pitchFamily="34" charset="0"/>
              <a:buChar char="•"/>
            </a:pPr>
            <a:r>
              <a:rPr lang="en-IN" sz="1200">
                <a:solidFill>
                  <a:sysClr val="windowText" lastClr="000000"/>
                </a:solidFill>
              </a:rPr>
              <a:t>BMW Insider Program</a:t>
            </a:r>
          </a:p>
          <a:p>
            <a:pPr marL="171399" indent="-171399">
              <a:buFont typeface="Arial" panose="020B0604020202020204" pitchFamily="34" charset="0"/>
              <a:buChar char="•"/>
            </a:pPr>
            <a:r>
              <a:rPr lang="en-IN" sz="1200">
                <a:solidFill>
                  <a:sysClr val="windowText" lastClr="000000"/>
                </a:solidFill>
              </a:rPr>
              <a:t>Employees engagement and awareness by using social networking</a:t>
            </a:r>
          </a:p>
        </p:txBody>
      </p:sp>
      <p:cxnSp>
        <p:nvCxnSpPr>
          <p:cNvPr id="38" name="Connector: Elbow 37">
            <a:extLst>
              <a:ext uri="{FF2B5EF4-FFF2-40B4-BE49-F238E27FC236}">
                <a16:creationId xmlns:a16="http://schemas.microsoft.com/office/drawing/2014/main" id="{E7B69837-3BBD-413E-89A7-A776C868F995}"/>
              </a:ext>
            </a:extLst>
          </p:cNvPr>
          <p:cNvCxnSpPr>
            <a:cxnSpLocks/>
            <a:stCxn id="33" idx="0"/>
            <a:endCxn id="12" idx="2"/>
          </p:cNvCxnSpPr>
          <p:nvPr/>
        </p:nvCxnSpPr>
        <p:spPr>
          <a:xfrm rot="5400000" flipH="1" flipV="1">
            <a:off x="7990841" y="3464456"/>
            <a:ext cx="513657" cy="2241874"/>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ctor: Elbow 39">
            <a:extLst>
              <a:ext uri="{FF2B5EF4-FFF2-40B4-BE49-F238E27FC236}">
                <a16:creationId xmlns:a16="http://schemas.microsoft.com/office/drawing/2014/main" id="{0F5BA535-074E-4274-AFCD-96831B9C6BA8}"/>
              </a:ext>
            </a:extLst>
          </p:cNvPr>
          <p:cNvCxnSpPr>
            <a:cxnSpLocks/>
            <a:stCxn id="36" idx="0"/>
            <a:endCxn id="12" idx="2"/>
          </p:cNvCxnSpPr>
          <p:nvPr/>
        </p:nvCxnSpPr>
        <p:spPr>
          <a:xfrm rot="16200000" flipV="1">
            <a:off x="9714382" y="3982787"/>
            <a:ext cx="514890" cy="1206444"/>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17A91F42-5903-4C7B-A9A8-266C3FB25A7D}"/>
              </a:ext>
            </a:extLst>
          </p:cNvPr>
          <p:cNvCxnSpPr>
            <a:stCxn id="13" idx="3"/>
            <a:endCxn id="8" idx="1"/>
          </p:cNvCxnSpPr>
          <p:nvPr/>
        </p:nvCxnSpPr>
        <p:spPr>
          <a:xfrm flipV="1">
            <a:off x="5152267" y="2929941"/>
            <a:ext cx="359911"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88585C59-4DB7-4D17-80E1-EDBF76BCFBBE}"/>
              </a:ext>
            </a:extLst>
          </p:cNvPr>
          <p:cNvCxnSpPr>
            <a:cxnSpLocks/>
            <a:stCxn id="8" idx="3"/>
            <a:endCxn id="12" idx="1"/>
          </p:cNvCxnSpPr>
          <p:nvPr/>
        </p:nvCxnSpPr>
        <p:spPr>
          <a:xfrm>
            <a:off x="6612904" y="2929941"/>
            <a:ext cx="20444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Connector: Elbow 64">
            <a:extLst>
              <a:ext uri="{FF2B5EF4-FFF2-40B4-BE49-F238E27FC236}">
                <a16:creationId xmlns:a16="http://schemas.microsoft.com/office/drawing/2014/main" id="{66E399B5-A070-4672-8FDC-50A26BC794BF}"/>
              </a:ext>
            </a:extLst>
          </p:cNvPr>
          <p:cNvCxnSpPr>
            <a:stCxn id="36" idx="2"/>
            <a:endCxn id="13" idx="2"/>
          </p:cNvCxnSpPr>
          <p:nvPr/>
        </p:nvCxnSpPr>
        <p:spPr>
          <a:xfrm rot="5400000" flipH="1">
            <a:off x="6088354" y="1214952"/>
            <a:ext cx="999350" cy="7974040"/>
          </a:xfrm>
          <a:prstGeom prst="bentConnector3">
            <a:avLst>
              <a:gd name="adj1" fmla="val -2286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7" name="Straight Connector 66">
            <a:extLst>
              <a:ext uri="{FF2B5EF4-FFF2-40B4-BE49-F238E27FC236}">
                <a16:creationId xmlns:a16="http://schemas.microsoft.com/office/drawing/2014/main" id="{A482303F-06C6-4903-9E80-838D86F15BE4}"/>
              </a:ext>
            </a:extLst>
          </p:cNvPr>
          <p:cNvCxnSpPr>
            <a:stCxn id="33" idx="2"/>
          </p:cNvCxnSpPr>
          <p:nvPr/>
        </p:nvCxnSpPr>
        <p:spPr>
          <a:xfrm flipH="1">
            <a:off x="7121420" y="5700414"/>
            <a:ext cx="5312" cy="226968"/>
          </a:xfrm>
          <a:prstGeom prst="line">
            <a:avLst/>
          </a:prstGeom>
        </p:spPr>
        <p:style>
          <a:lnRef idx="1">
            <a:schemeClr val="accent6"/>
          </a:lnRef>
          <a:fillRef idx="0">
            <a:schemeClr val="accent6"/>
          </a:fillRef>
          <a:effectRef idx="0">
            <a:schemeClr val="accent6"/>
          </a:effectRef>
          <a:fontRef idx="minor">
            <a:schemeClr val="tx1"/>
          </a:fontRef>
        </p:style>
      </p:cxnSp>
      <p:sp>
        <p:nvSpPr>
          <p:cNvPr id="68" name="TextBox 67">
            <a:extLst>
              <a:ext uri="{FF2B5EF4-FFF2-40B4-BE49-F238E27FC236}">
                <a16:creationId xmlns:a16="http://schemas.microsoft.com/office/drawing/2014/main" id="{BE696FCD-1B5C-43D6-8DD0-82FDEFA239F2}"/>
              </a:ext>
            </a:extLst>
          </p:cNvPr>
          <p:cNvSpPr txBox="1"/>
          <p:nvPr/>
        </p:nvSpPr>
        <p:spPr>
          <a:xfrm>
            <a:off x="5376683" y="910212"/>
            <a:ext cx="3072471" cy="276927"/>
          </a:xfrm>
          <a:prstGeom prst="rect">
            <a:avLst/>
          </a:prstGeom>
          <a:noFill/>
        </p:spPr>
        <p:txBody>
          <a:bodyPr wrap="square" rtlCol="0">
            <a:spAutoFit/>
          </a:bodyPr>
          <a:lstStyle/>
          <a:p>
            <a:r>
              <a:rPr lang="en-IN" sz="1200"/>
              <a:t>Implementation Alignment</a:t>
            </a:r>
          </a:p>
        </p:txBody>
      </p:sp>
      <p:sp>
        <p:nvSpPr>
          <p:cNvPr id="69" name="TextBox 68">
            <a:extLst>
              <a:ext uri="{FF2B5EF4-FFF2-40B4-BE49-F238E27FC236}">
                <a16:creationId xmlns:a16="http://schemas.microsoft.com/office/drawing/2014/main" id="{11A21A97-8A98-4E06-893E-5EFE086512D4}"/>
              </a:ext>
            </a:extLst>
          </p:cNvPr>
          <p:cNvSpPr txBox="1"/>
          <p:nvPr/>
        </p:nvSpPr>
        <p:spPr>
          <a:xfrm>
            <a:off x="2601008" y="5945277"/>
            <a:ext cx="3072471" cy="276927"/>
          </a:xfrm>
          <a:prstGeom prst="rect">
            <a:avLst/>
          </a:prstGeom>
          <a:noFill/>
        </p:spPr>
        <p:txBody>
          <a:bodyPr wrap="square" rtlCol="0">
            <a:spAutoFit/>
          </a:bodyPr>
          <a:lstStyle/>
          <a:p>
            <a:r>
              <a:rPr lang="en-IN" sz="1200"/>
              <a:t>Dynamics of Alignment</a:t>
            </a:r>
          </a:p>
        </p:txBody>
      </p:sp>
      <p:cxnSp>
        <p:nvCxnSpPr>
          <p:cNvPr id="71" name="Straight Arrow Connector 70">
            <a:extLst>
              <a:ext uri="{FF2B5EF4-FFF2-40B4-BE49-F238E27FC236}">
                <a16:creationId xmlns:a16="http://schemas.microsoft.com/office/drawing/2014/main" id="{48813151-FF27-4FCE-8AE6-B426D5AC02DB}"/>
              </a:ext>
            </a:extLst>
          </p:cNvPr>
          <p:cNvCxnSpPr/>
          <p:nvPr/>
        </p:nvCxnSpPr>
        <p:spPr>
          <a:xfrm>
            <a:off x="2126826" y="1772156"/>
            <a:ext cx="783567"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72" name="TextBox 71">
            <a:extLst>
              <a:ext uri="{FF2B5EF4-FFF2-40B4-BE49-F238E27FC236}">
                <a16:creationId xmlns:a16="http://schemas.microsoft.com/office/drawing/2014/main" id="{A4467EBB-548B-42DC-BD40-4A2ECA0B6982}"/>
              </a:ext>
            </a:extLst>
          </p:cNvPr>
          <p:cNvSpPr txBox="1"/>
          <p:nvPr/>
        </p:nvSpPr>
        <p:spPr>
          <a:xfrm>
            <a:off x="2195774" y="1588999"/>
            <a:ext cx="783567" cy="230772"/>
          </a:xfrm>
          <a:prstGeom prst="rect">
            <a:avLst/>
          </a:prstGeom>
          <a:noFill/>
        </p:spPr>
        <p:txBody>
          <a:bodyPr wrap="square" rtlCol="0">
            <a:spAutoFit/>
          </a:bodyPr>
          <a:lstStyle/>
          <a:p>
            <a:r>
              <a:rPr lang="en-IN" sz="900"/>
              <a:t>Alignment</a:t>
            </a:r>
          </a:p>
        </p:txBody>
      </p:sp>
    </p:spTree>
    <p:extLst>
      <p:ext uri="{BB962C8B-B14F-4D97-AF65-F5344CB8AC3E}">
        <p14:creationId xmlns:p14="http://schemas.microsoft.com/office/powerpoint/2010/main" val="12559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03F19-24DB-4746-8787-DF0513546CBB}"/>
              </a:ext>
            </a:extLst>
          </p:cNvPr>
          <p:cNvSpPr>
            <a:spLocks noGrp="1"/>
          </p:cNvSpPr>
          <p:nvPr>
            <p:ph type="title" idx="4294967295"/>
          </p:nvPr>
        </p:nvSpPr>
        <p:spPr>
          <a:xfrm>
            <a:off x="0" y="95533"/>
            <a:ext cx="9734550" cy="534988"/>
          </a:xfrm>
          <a:prstGeom prst="rect">
            <a:avLst/>
          </a:prstGeom>
        </p:spPr>
        <p:txBody>
          <a:bodyPr/>
          <a:lstStyle/>
          <a:p>
            <a:r>
              <a:rPr lang="en-IN"/>
              <a:t>Implementing Alignment</a:t>
            </a:r>
          </a:p>
        </p:txBody>
      </p:sp>
      <p:graphicFrame>
        <p:nvGraphicFramePr>
          <p:cNvPr id="5" name="Diagram 4">
            <a:extLst>
              <a:ext uri="{FF2B5EF4-FFF2-40B4-BE49-F238E27FC236}">
                <a16:creationId xmlns:a16="http://schemas.microsoft.com/office/drawing/2014/main" id="{C552D719-942D-4B47-849E-F0D260FADBB3}"/>
              </a:ext>
            </a:extLst>
          </p:cNvPr>
          <p:cNvGraphicFramePr/>
          <p:nvPr>
            <p:extLst>
              <p:ext uri="{D42A27DB-BD31-4B8C-83A1-F6EECF244321}">
                <p14:modId xmlns:p14="http://schemas.microsoft.com/office/powerpoint/2010/main" val="3104768695"/>
              </p:ext>
            </p:extLst>
          </p:nvPr>
        </p:nvGraphicFramePr>
        <p:xfrm>
          <a:off x="1350348" y="808702"/>
          <a:ext cx="9488128" cy="5476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871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9A7BE-7244-47F2-A195-9BDD63F510E5}"/>
              </a:ext>
            </a:extLst>
          </p:cNvPr>
          <p:cNvSpPr>
            <a:spLocks noGrp="1"/>
          </p:cNvSpPr>
          <p:nvPr>
            <p:ph type="title" idx="4294967295"/>
          </p:nvPr>
        </p:nvSpPr>
        <p:spPr>
          <a:xfrm>
            <a:off x="0" y="419884"/>
            <a:ext cx="10620783" cy="534849"/>
          </a:xfrm>
          <a:prstGeom prst="rect">
            <a:avLst/>
          </a:prstGeom>
        </p:spPr>
        <p:txBody>
          <a:bodyPr/>
          <a:lstStyle/>
          <a:p>
            <a:pPr algn="l"/>
            <a:r>
              <a:rPr lang="en-IN"/>
              <a:t>Tools/Process/Methods/Metrics for Ensuring Alignment</a:t>
            </a:r>
          </a:p>
        </p:txBody>
      </p:sp>
      <p:graphicFrame>
        <p:nvGraphicFramePr>
          <p:cNvPr id="8" name="Diagram 7">
            <a:extLst>
              <a:ext uri="{FF2B5EF4-FFF2-40B4-BE49-F238E27FC236}">
                <a16:creationId xmlns:a16="http://schemas.microsoft.com/office/drawing/2014/main" id="{A990AD56-4FFD-4FD7-B125-5E5D5FAABDBB}"/>
              </a:ext>
            </a:extLst>
          </p:cNvPr>
          <p:cNvGraphicFramePr/>
          <p:nvPr>
            <p:extLst>
              <p:ext uri="{D42A27DB-BD31-4B8C-83A1-F6EECF244321}">
                <p14:modId xmlns:p14="http://schemas.microsoft.com/office/powerpoint/2010/main" val="1775802267"/>
              </p:ext>
            </p:extLst>
          </p:nvPr>
        </p:nvGraphicFramePr>
        <p:xfrm>
          <a:off x="2725902" y="1377405"/>
          <a:ext cx="6737021" cy="4103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9389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43368F-694F-46A4-9798-A5850A66AA3D}"/>
              </a:ext>
            </a:extLst>
          </p:cNvPr>
          <p:cNvSpPr>
            <a:spLocks noGrp="1"/>
          </p:cNvSpPr>
          <p:nvPr>
            <p:ph type="title" idx="4294967295"/>
          </p:nvPr>
        </p:nvSpPr>
        <p:spPr>
          <a:xfrm>
            <a:off x="0" y="191343"/>
            <a:ext cx="9735189" cy="534849"/>
          </a:xfrm>
          <a:prstGeom prst="rect">
            <a:avLst/>
          </a:prstGeom>
        </p:spPr>
        <p:txBody>
          <a:bodyPr/>
          <a:lstStyle/>
          <a:p>
            <a:r>
              <a:rPr lang="en-IN"/>
              <a:t>Portfolio Matrix</a:t>
            </a:r>
          </a:p>
        </p:txBody>
      </p:sp>
      <p:graphicFrame>
        <p:nvGraphicFramePr>
          <p:cNvPr id="4" name="Table 4">
            <a:extLst>
              <a:ext uri="{FF2B5EF4-FFF2-40B4-BE49-F238E27FC236}">
                <a16:creationId xmlns:a16="http://schemas.microsoft.com/office/drawing/2014/main" id="{F6A43905-78E7-4107-9AB0-683B076E42DC}"/>
              </a:ext>
            </a:extLst>
          </p:cNvPr>
          <p:cNvGraphicFramePr>
            <a:graphicFrameLocks noGrp="1"/>
          </p:cNvGraphicFramePr>
          <p:nvPr>
            <p:extLst>
              <p:ext uri="{D42A27DB-BD31-4B8C-83A1-F6EECF244321}">
                <p14:modId xmlns:p14="http://schemas.microsoft.com/office/powerpoint/2010/main" val="3993196452"/>
              </p:ext>
            </p:extLst>
          </p:nvPr>
        </p:nvGraphicFramePr>
        <p:xfrm>
          <a:off x="2573282" y="706708"/>
          <a:ext cx="7042260" cy="5445559"/>
        </p:xfrm>
        <a:graphic>
          <a:graphicData uri="http://schemas.openxmlformats.org/drawingml/2006/table">
            <a:tbl>
              <a:tblPr firstRow="1" bandRow="1">
                <a:tableStyleId>{37CE84F3-28C3-443E-9E96-99CF82512B78}</a:tableStyleId>
              </a:tblPr>
              <a:tblGrid>
                <a:gridCol w="886178">
                  <a:extLst>
                    <a:ext uri="{9D8B030D-6E8A-4147-A177-3AD203B41FA5}">
                      <a16:colId xmlns:a16="http://schemas.microsoft.com/office/drawing/2014/main" val="2751188243"/>
                    </a:ext>
                  </a:extLst>
                </a:gridCol>
                <a:gridCol w="788956">
                  <a:extLst>
                    <a:ext uri="{9D8B030D-6E8A-4147-A177-3AD203B41FA5}">
                      <a16:colId xmlns:a16="http://schemas.microsoft.com/office/drawing/2014/main" val="2027369207"/>
                    </a:ext>
                  </a:extLst>
                </a:gridCol>
                <a:gridCol w="1789042">
                  <a:extLst>
                    <a:ext uri="{9D8B030D-6E8A-4147-A177-3AD203B41FA5}">
                      <a16:colId xmlns:a16="http://schemas.microsoft.com/office/drawing/2014/main" val="3691661632"/>
                    </a:ext>
                  </a:extLst>
                </a:gridCol>
                <a:gridCol w="1789042">
                  <a:extLst>
                    <a:ext uri="{9D8B030D-6E8A-4147-A177-3AD203B41FA5}">
                      <a16:colId xmlns:a16="http://schemas.microsoft.com/office/drawing/2014/main" val="2688365655"/>
                    </a:ext>
                  </a:extLst>
                </a:gridCol>
                <a:gridCol w="1789042">
                  <a:extLst>
                    <a:ext uri="{9D8B030D-6E8A-4147-A177-3AD203B41FA5}">
                      <a16:colId xmlns:a16="http://schemas.microsoft.com/office/drawing/2014/main" val="2143961043"/>
                    </a:ext>
                  </a:extLst>
                </a:gridCol>
              </a:tblGrid>
              <a:tr h="424526">
                <a:tc>
                  <a:txBody>
                    <a:bodyPr/>
                    <a:lstStyle/>
                    <a:p>
                      <a:endParaRPr lang="en-IN" sz="1800"/>
                    </a:p>
                  </a:txBody>
                  <a:tcPr marL="91416" marR="91416" marT="45708" marB="45708">
                    <a:lnB w="12700" cap="flat" cmpd="sng" algn="ctr">
                      <a:solidFill>
                        <a:schemeClr val="tx1"/>
                      </a:solidFill>
                      <a:prstDash val="solid"/>
                      <a:round/>
                      <a:headEnd type="none" w="med" len="med"/>
                      <a:tailEnd type="none" w="med" len="med"/>
                    </a:lnB>
                  </a:tcPr>
                </a:tc>
                <a:tc>
                  <a:txBody>
                    <a:bodyPr/>
                    <a:lstStyle/>
                    <a:p>
                      <a:pPr algn="ctr"/>
                      <a:endParaRPr lang="en-IN" sz="1800" b="1"/>
                    </a:p>
                  </a:txBody>
                  <a:tcPr marL="91416" marR="91416" marT="45708" marB="45708"/>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1"/>
                        <a:t>Business Strength</a:t>
                      </a:r>
                    </a:p>
                  </a:txBody>
                  <a:tcPr marL="91416" marR="91416" marT="45708" marB="45708">
                    <a:lnB w="12700" cap="flat" cmpd="sng" algn="ctr">
                      <a:solidFill>
                        <a:schemeClr val="tx1"/>
                      </a:solidFill>
                      <a:prstDash val="solid"/>
                      <a:round/>
                      <a:headEnd type="none" w="med" len="med"/>
                      <a:tailEnd type="none" w="med" len="med"/>
                    </a:lnB>
                  </a:tcPr>
                </a:tc>
                <a:tc hMerge="1">
                  <a:txBody>
                    <a:bodyPr/>
                    <a:lstStyle/>
                    <a:p>
                      <a:pPr algn="ctr"/>
                      <a:endParaRPr lang="en-IN" b="1"/>
                    </a:p>
                  </a:txBody>
                  <a:tcPr>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b="1"/>
                        <a:t>Business Strength</a:t>
                      </a:r>
                    </a:p>
                    <a:p>
                      <a:pPr algn="ctr"/>
                      <a:endParaRPr lang="en-IN" b="1"/>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077208"/>
                  </a:ext>
                </a:extLst>
              </a:tr>
              <a:tr h="424526">
                <a:tc rowSpan="7">
                  <a:txBody>
                    <a:bodyPr/>
                    <a:lstStyle/>
                    <a:p>
                      <a:pPr algn="ctr"/>
                      <a:r>
                        <a:rPr lang="en-IN" sz="1800" b="1"/>
                        <a:t>Market Attractiveness</a:t>
                      </a:r>
                    </a:p>
                  </a:txBody>
                  <a:tcPr marL="91416" marR="91416" marT="45708" marB="45708"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sz="1800" b="1"/>
                        <a:t>Strong </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1"/>
                        <a:t>Medium</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1"/>
                        <a:t>Weak</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4907799"/>
                  </a:ext>
                </a:extLst>
              </a:tr>
              <a:tr h="390387">
                <a:tc vMerge="1">
                  <a:txBody>
                    <a:bodyPr/>
                    <a:lstStyle/>
                    <a:p>
                      <a:endParaRPr lang="en-IN"/>
                    </a:p>
                  </a:txBody>
                  <a:tcPr/>
                </a:tc>
                <a:tc rowSpan="2">
                  <a:txBody>
                    <a:bodyPr/>
                    <a:lstStyle/>
                    <a:p>
                      <a:pPr algn="ctr"/>
                      <a:r>
                        <a:rPr lang="en-IN" sz="1800" b="1"/>
                        <a:t>High</a:t>
                      </a:r>
                    </a:p>
                  </a:txBody>
                  <a:tcPr marL="91416" marR="91416" marT="45708" marB="45708"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Protect Position</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Invest to Build</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Build Selectively</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737023"/>
                  </a:ext>
                </a:extLst>
              </a:tr>
              <a:tr h="1157938">
                <a:tc vMerge="1">
                  <a:txBody>
                    <a:bodyPr/>
                    <a:lstStyle/>
                    <a:p>
                      <a:endParaRPr lang="en-IN"/>
                    </a:p>
                  </a:txBody>
                  <a:tcPr>
                    <a:lnT w="12700" cap="flat" cmpd="sng" algn="ctr">
                      <a:solidFill>
                        <a:schemeClr val="tx1"/>
                      </a:solidFill>
                      <a:prstDash val="solid"/>
                      <a:round/>
                      <a:headEnd type="none" w="med" len="med"/>
                      <a:tailEnd type="none" w="med" len="med"/>
                    </a:lnT>
                  </a:tcPr>
                </a:tc>
                <a:tc vMerge="1">
                  <a:txBody>
                    <a:bodyPr/>
                    <a:lstStyle/>
                    <a:p>
                      <a:endParaRPr lang="en-IN" b="1"/>
                    </a:p>
                  </a:txBody>
                  <a:tcPr>
                    <a:lnT w="12700" cap="flat" cmpd="sng" algn="ctr">
                      <a:solidFill>
                        <a:schemeClr val="tx1"/>
                      </a:solidFill>
                      <a:prstDash val="solid"/>
                      <a:round/>
                      <a:headEnd type="none" w="med" len="med"/>
                      <a:tailEnd type="none" w="med" len="med"/>
                    </a:lnT>
                  </a:tcPr>
                </a:tc>
                <a:tc>
                  <a:txBody>
                    <a:bodyPr/>
                    <a:lstStyle/>
                    <a:p>
                      <a:r>
                        <a:rPr lang="en-IN" sz="1400"/>
                        <a:t>Huge R&amp;D investment in supporting upcoming Project AI</a:t>
                      </a:r>
                    </a:p>
                  </a:txBody>
                  <a:tcPr marL="91416" marR="91416" marT="45708" marB="4570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t>Adding smart features to the product</a:t>
                      </a:r>
                    </a:p>
                    <a:p>
                      <a:r>
                        <a:rPr lang="en-IN" sz="1400"/>
                        <a:t>Focusing on processes after looking at product response</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t>Incremental modifications in processes to bring a radical change</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4080494"/>
                  </a:ext>
                </a:extLst>
              </a:tr>
              <a:tr h="578969">
                <a:tc vMerge="1">
                  <a:txBody>
                    <a:bodyPr/>
                    <a:lstStyle/>
                    <a:p>
                      <a:endParaRPr lang="en-IN"/>
                    </a:p>
                  </a:txBody>
                  <a:tcPr>
                    <a:lnT w="12700" cap="flat" cmpd="sng" algn="ctr">
                      <a:solidFill>
                        <a:schemeClr val="tx1"/>
                      </a:solidFill>
                      <a:prstDash val="solid"/>
                      <a:round/>
                      <a:headEnd type="none" w="med" len="med"/>
                      <a:tailEnd type="none" w="med" len="med"/>
                    </a:lnT>
                  </a:tcPr>
                </a:tc>
                <a:tc rowSpan="2">
                  <a:txBody>
                    <a:bodyPr/>
                    <a:lstStyle/>
                    <a:p>
                      <a:pPr algn="ctr"/>
                      <a:r>
                        <a:rPr lang="en-IN" sz="1800" b="1"/>
                        <a:t>Medium</a:t>
                      </a:r>
                    </a:p>
                  </a:txBody>
                  <a:tcPr marL="91416" marR="91416" marT="45708" marB="45708"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Build Selectively</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Selectively/Manage for Earnings</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Limited Expansion or Harvest</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3770898"/>
                  </a:ext>
                </a:extLst>
              </a:tr>
              <a:tr h="944634">
                <a:tc vMerge="1">
                  <a:txBody>
                    <a:bodyPr/>
                    <a:lstStyle/>
                    <a:p>
                      <a:endParaRPr lang="en-IN"/>
                    </a:p>
                  </a:txBody>
                  <a:tcPr>
                    <a:lnT w="12700" cap="flat" cmpd="sng" algn="ctr">
                      <a:solidFill>
                        <a:schemeClr val="tx1"/>
                      </a:solidFill>
                      <a:prstDash val="solid"/>
                      <a:round/>
                      <a:headEnd type="none" w="med" len="med"/>
                      <a:tailEnd type="none" w="med" len="med"/>
                    </a:lnT>
                  </a:tcPr>
                </a:tc>
                <a:tc vMerge="1">
                  <a:txBody>
                    <a:bodyPr/>
                    <a:lstStyle/>
                    <a:p>
                      <a:endParaRPr lang="en-IN" b="1"/>
                    </a:p>
                  </a:txBody>
                  <a:tcPr>
                    <a:lnT w="12700" cap="flat" cmpd="sng" algn="ctr">
                      <a:solidFill>
                        <a:schemeClr val="tx1"/>
                      </a:solidFill>
                      <a:prstDash val="solid"/>
                      <a:round/>
                      <a:headEnd type="none" w="med" len="med"/>
                      <a:tailEnd type="none" w="med" len="med"/>
                    </a:lnT>
                  </a:tcPr>
                </a:tc>
                <a:tc>
                  <a:txBody>
                    <a:bodyPr/>
                    <a:lstStyle/>
                    <a:p>
                      <a:r>
                        <a:rPr lang="en-IN" sz="1400"/>
                        <a:t>Improving customer contact points: Showrooms and Service</a:t>
                      </a:r>
                    </a:p>
                  </a:txBody>
                  <a:tcPr marL="91416" marR="91416" marT="45708" marB="4570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t>Expanding more in hybrid and electronic markets</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t>Adding new AI related features to the product</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308256"/>
                  </a:ext>
                </a:extLst>
              </a:tr>
              <a:tr h="578969">
                <a:tc vMerge="1">
                  <a:txBody>
                    <a:bodyPr/>
                    <a:lstStyle/>
                    <a:p>
                      <a:endParaRPr lang="en-IN"/>
                    </a:p>
                  </a:txBody>
                  <a:tcPr>
                    <a:lnT w="12700" cap="flat" cmpd="sng" algn="ctr">
                      <a:solidFill>
                        <a:schemeClr val="tx1"/>
                      </a:solidFill>
                      <a:prstDash val="solid"/>
                      <a:round/>
                      <a:headEnd type="none" w="med" len="med"/>
                      <a:tailEnd type="none" w="med" len="med"/>
                    </a:lnT>
                  </a:tcPr>
                </a:tc>
                <a:tc rowSpan="2">
                  <a:txBody>
                    <a:bodyPr/>
                    <a:lstStyle/>
                    <a:p>
                      <a:pPr algn="ctr"/>
                      <a:r>
                        <a:rPr lang="en-IN" sz="1800" b="1"/>
                        <a:t>Low</a:t>
                      </a:r>
                    </a:p>
                  </a:txBody>
                  <a:tcPr marL="91416" marR="91416" marT="45708" marB="45708"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Protect and Refocus</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Manage for Earnings</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t>Divest</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2884830"/>
                  </a:ext>
                </a:extLst>
              </a:tr>
              <a:tr h="944634">
                <a:tc vMerge="1">
                  <a:txBody>
                    <a:bodyPr/>
                    <a:lstStyle/>
                    <a:p>
                      <a:endParaRPr lang="en-IN"/>
                    </a:p>
                  </a:txBody>
                  <a:tcPr/>
                </a:tc>
                <a:tc vMerge="1">
                  <a:txBody>
                    <a:bodyPr/>
                    <a:lstStyle/>
                    <a:p>
                      <a:endParaRPr lang="en-IN" b="1"/>
                    </a:p>
                  </a:txBody>
                  <a:tcPr/>
                </a:tc>
                <a:tc>
                  <a:txBody>
                    <a:bodyPr/>
                    <a:lstStyle/>
                    <a:p>
                      <a:r>
                        <a:rPr lang="en-IN" sz="1400"/>
                        <a:t>Targeting young generation by upcoming products</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t>Customer knowledge being provided about new features helping to retain them</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t>Controversial recalls and negative publicity</a:t>
                      </a: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8128963"/>
                  </a:ext>
                </a:extLst>
              </a:tr>
            </a:tbl>
          </a:graphicData>
        </a:graphic>
      </p:graphicFrame>
    </p:spTree>
    <p:extLst>
      <p:ext uri="{BB962C8B-B14F-4D97-AF65-F5344CB8AC3E}">
        <p14:creationId xmlns:p14="http://schemas.microsoft.com/office/powerpoint/2010/main" val="338751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B0EB08-0998-47A9-BA7A-E85504585E8E}"/>
              </a:ext>
            </a:extLst>
          </p:cNvPr>
          <p:cNvSpPr>
            <a:spLocks noGrp="1"/>
          </p:cNvSpPr>
          <p:nvPr>
            <p:ph type="title"/>
          </p:nvPr>
        </p:nvSpPr>
        <p:spPr>
          <a:xfrm>
            <a:off x="1226787" y="151279"/>
            <a:ext cx="9735251" cy="535723"/>
          </a:xfrm>
        </p:spPr>
        <p:txBody>
          <a:bodyPr/>
          <a:lstStyle/>
          <a:p>
            <a:pPr algn="ctr"/>
            <a:r>
              <a:rPr lang="en-IN"/>
              <a:t>Super SWOT</a:t>
            </a:r>
          </a:p>
        </p:txBody>
      </p:sp>
      <p:graphicFrame>
        <p:nvGraphicFramePr>
          <p:cNvPr id="6" name="Table 6">
            <a:extLst>
              <a:ext uri="{FF2B5EF4-FFF2-40B4-BE49-F238E27FC236}">
                <a16:creationId xmlns:a16="http://schemas.microsoft.com/office/drawing/2014/main" id="{07C1ADE5-C0C6-4BF8-9808-24A0436E7566}"/>
              </a:ext>
            </a:extLst>
          </p:cNvPr>
          <p:cNvGraphicFramePr>
            <a:graphicFrameLocks noGrp="1"/>
          </p:cNvGraphicFramePr>
          <p:nvPr>
            <p:extLst>
              <p:ext uri="{D42A27DB-BD31-4B8C-83A1-F6EECF244321}">
                <p14:modId xmlns:p14="http://schemas.microsoft.com/office/powerpoint/2010/main" val="414021337"/>
              </p:ext>
            </p:extLst>
          </p:nvPr>
        </p:nvGraphicFramePr>
        <p:xfrm>
          <a:off x="595449" y="686515"/>
          <a:ext cx="10997925" cy="5486328"/>
        </p:xfrm>
        <a:graphic>
          <a:graphicData uri="http://schemas.openxmlformats.org/drawingml/2006/table">
            <a:tbl>
              <a:tblPr firstRow="1" firstCol="1" bandRow="1">
                <a:tableStyleId>{93296810-A885-4BE3-A3E7-6D5BEEA58F35}</a:tableStyleId>
              </a:tblPr>
              <a:tblGrid>
                <a:gridCol w="3665975">
                  <a:extLst>
                    <a:ext uri="{9D8B030D-6E8A-4147-A177-3AD203B41FA5}">
                      <a16:colId xmlns:a16="http://schemas.microsoft.com/office/drawing/2014/main" val="3145957113"/>
                    </a:ext>
                  </a:extLst>
                </a:gridCol>
                <a:gridCol w="3665975">
                  <a:extLst>
                    <a:ext uri="{9D8B030D-6E8A-4147-A177-3AD203B41FA5}">
                      <a16:colId xmlns:a16="http://schemas.microsoft.com/office/drawing/2014/main" val="1807419617"/>
                    </a:ext>
                  </a:extLst>
                </a:gridCol>
                <a:gridCol w="3665975">
                  <a:extLst>
                    <a:ext uri="{9D8B030D-6E8A-4147-A177-3AD203B41FA5}">
                      <a16:colId xmlns:a16="http://schemas.microsoft.com/office/drawing/2014/main" val="3175197163"/>
                    </a:ext>
                  </a:extLst>
                </a:gridCol>
              </a:tblGrid>
              <a:tr h="1615019">
                <a:tc>
                  <a:txBody>
                    <a:bodyPr/>
                    <a:lstStyle/>
                    <a:p>
                      <a:pPr algn="ctr"/>
                      <a:r>
                        <a:rPr lang="en-IN" sz="1600"/>
                        <a:t>Super SWOT</a:t>
                      </a:r>
                    </a:p>
                    <a:p>
                      <a:pPr algn="ctr"/>
                      <a:r>
                        <a:rPr lang="en-IN" sz="1600"/>
                        <a:t>BMW</a:t>
                      </a:r>
                    </a:p>
                  </a:txBody>
                  <a:tcPr marL="91416" marR="91416" marT="45708" marB="45708" anchor="ctr"/>
                </a:tc>
                <a:tc>
                  <a:txBody>
                    <a:bodyPr/>
                    <a:lstStyle/>
                    <a:p>
                      <a:pPr algn="ctr"/>
                      <a:r>
                        <a:rPr lang="en-IN" sz="1600"/>
                        <a:t>Strength</a:t>
                      </a:r>
                    </a:p>
                    <a:p>
                      <a:pPr marL="285750" indent="-285750">
                        <a:buFont typeface="Arial" panose="020B0604020202020204" pitchFamily="34" charset="0"/>
                        <a:buChar char="•"/>
                      </a:pPr>
                      <a:r>
                        <a:rPr lang="en-IN" sz="1400" b="0"/>
                        <a:t>High quality products</a:t>
                      </a:r>
                    </a:p>
                    <a:p>
                      <a:pPr marL="285750" indent="-285750">
                        <a:buFont typeface="Arial" panose="020B0604020202020204" pitchFamily="34" charset="0"/>
                        <a:buChar char="•"/>
                      </a:pPr>
                      <a:r>
                        <a:rPr lang="en-IN" sz="1400" b="0"/>
                        <a:t>Experience in sustainability and green technology</a:t>
                      </a:r>
                    </a:p>
                    <a:p>
                      <a:pPr marL="285750" indent="-285750">
                        <a:buFont typeface="Arial" panose="020B0604020202020204" pitchFamily="34" charset="0"/>
                        <a:buChar char="•"/>
                      </a:pPr>
                      <a:r>
                        <a:rPr lang="en-IN" sz="1400" b="0"/>
                        <a:t>Strong brand image </a:t>
                      </a:r>
                    </a:p>
                    <a:p>
                      <a:pPr marL="285750" indent="-285750">
                        <a:buFont typeface="Arial" panose="020B0604020202020204" pitchFamily="34" charset="0"/>
                        <a:buChar char="•"/>
                      </a:pPr>
                      <a:r>
                        <a:rPr lang="en-IN" sz="1400" b="0"/>
                        <a:t>One of the largest global supply chains</a:t>
                      </a:r>
                    </a:p>
                    <a:p>
                      <a:pPr marL="285750" indent="-285750">
                        <a:buFont typeface="Arial" panose="020B0604020202020204" pitchFamily="34" charset="0"/>
                        <a:buChar char="•"/>
                      </a:pPr>
                      <a:r>
                        <a:rPr lang="en-IN" sz="1400" b="0"/>
                        <a:t>Investment in R&amp;D </a:t>
                      </a:r>
                    </a:p>
                  </a:txBody>
                  <a:tcPr marL="91416" marR="91416" marT="45708" marB="45708"/>
                </a:tc>
                <a:tc>
                  <a:txBody>
                    <a:bodyPr/>
                    <a:lstStyle/>
                    <a:p>
                      <a:pPr algn="ctr"/>
                      <a:r>
                        <a:rPr lang="en-IN" sz="1600"/>
                        <a:t>Weaknesses</a:t>
                      </a:r>
                    </a:p>
                    <a:p>
                      <a:pPr marL="285750" indent="-285750">
                        <a:buFont typeface="Arial" panose="020B0604020202020204" pitchFamily="34" charset="0"/>
                        <a:buChar char="•"/>
                      </a:pPr>
                      <a:r>
                        <a:rPr lang="en-IN" sz="1400" b="0"/>
                        <a:t>Small Portfolio(BMW, Rolls-Royce and MINI)</a:t>
                      </a:r>
                    </a:p>
                    <a:p>
                      <a:pPr marL="285750" indent="-285750">
                        <a:buFont typeface="Arial" panose="020B0604020202020204" pitchFamily="34" charset="0"/>
                        <a:buChar char="•"/>
                      </a:pPr>
                      <a:r>
                        <a:rPr lang="en-IN" sz="1400" b="0"/>
                        <a:t>Controversial recalls</a:t>
                      </a:r>
                    </a:p>
                    <a:p>
                      <a:pPr marL="285750" indent="-285750">
                        <a:buFont typeface="Arial" panose="020B0604020202020204" pitchFamily="34" charset="0"/>
                        <a:buChar char="•"/>
                      </a:pPr>
                      <a:r>
                        <a:rPr lang="en-IN" sz="1400" b="0"/>
                        <a:t>Has previously faced negative publicity</a:t>
                      </a:r>
                    </a:p>
                    <a:p>
                      <a:endParaRPr lang="en-IN" sz="1800"/>
                    </a:p>
                  </a:txBody>
                  <a:tcPr marL="91416" marR="91416" marT="45708" marB="45708"/>
                </a:tc>
                <a:extLst>
                  <a:ext uri="{0D108BD9-81ED-4DB2-BD59-A6C34878D82A}">
                    <a16:rowId xmlns:a16="http://schemas.microsoft.com/office/drawing/2014/main" val="2269106027"/>
                  </a:ext>
                </a:extLst>
              </a:tr>
              <a:tr h="2041628">
                <a:tc>
                  <a:txBody>
                    <a:bodyPr/>
                    <a:lstStyle/>
                    <a:p>
                      <a:pPr algn="ctr"/>
                      <a:r>
                        <a:rPr lang="en-IN" sz="1600" b="1"/>
                        <a:t>Opportunities</a:t>
                      </a:r>
                    </a:p>
                    <a:p>
                      <a:pPr marL="285750" indent="-285750">
                        <a:buFont typeface="Arial" panose="020B0604020202020204" pitchFamily="34" charset="0"/>
                        <a:buChar char="•"/>
                      </a:pPr>
                      <a:r>
                        <a:rPr lang="en-IN" sz="1400" b="0"/>
                        <a:t>Providing customized products</a:t>
                      </a:r>
                    </a:p>
                    <a:p>
                      <a:pPr marL="285750" indent="-285750">
                        <a:buFont typeface="Arial" panose="020B0604020202020204" pitchFamily="34" charset="0"/>
                        <a:buChar char="•"/>
                      </a:pPr>
                      <a:r>
                        <a:rPr lang="en-IN" sz="1400" b="0"/>
                        <a:t>Expanding in autonomous sector</a:t>
                      </a:r>
                    </a:p>
                    <a:p>
                      <a:pPr marL="285750" indent="-285750">
                        <a:buFont typeface="Arial" panose="020B0604020202020204" pitchFamily="34" charset="0"/>
                        <a:buChar char="•"/>
                      </a:pPr>
                      <a:r>
                        <a:rPr lang="en-IN" sz="1400" b="0"/>
                        <a:t>Focusing on eco-friendly products</a:t>
                      </a:r>
                    </a:p>
                    <a:p>
                      <a:pPr marL="285750" indent="-285750">
                        <a:buFont typeface="Arial" panose="020B0604020202020204" pitchFamily="34" charset="0"/>
                        <a:buChar char="•"/>
                      </a:pPr>
                      <a:r>
                        <a:rPr lang="en-IN" sz="1400" b="0"/>
                        <a:t>Customer priority enabling service innovation</a:t>
                      </a:r>
                    </a:p>
                    <a:p>
                      <a:pPr marL="285750" indent="-285750">
                        <a:buFont typeface="Arial" panose="020B0604020202020204" pitchFamily="34" charset="0"/>
                        <a:buChar char="•"/>
                      </a:pPr>
                      <a:r>
                        <a:rPr lang="en-IN" sz="1400" b="0"/>
                        <a:t>Focusing on emerging markets</a:t>
                      </a:r>
                    </a:p>
                  </a:txBody>
                  <a:tcPr marL="91416" marR="91416" marT="45708" marB="45708"/>
                </a:tc>
                <a:tc>
                  <a:txBody>
                    <a:bodyPr/>
                    <a:lstStyle/>
                    <a:p>
                      <a:pPr algn="ctr"/>
                      <a:r>
                        <a:rPr lang="en-IN" sz="1600" b="1"/>
                        <a:t>SO</a:t>
                      </a:r>
                    </a:p>
                    <a:p>
                      <a:pPr marL="285750" indent="-285750">
                        <a:buFont typeface="Arial" panose="020B0604020202020204" pitchFamily="34" charset="0"/>
                        <a:buChar char="•"/>
                      </a:pPr>
                      <a:r>
                        <a:rPr lang="en-IN" sz="1400"/>
                        <a:t>Using the experience to manufacture more environmental focused features in the product</a:t>
                      </a:r>
                    </a:p>
                    <a:p>
                      <a:pPr marL="285750" indent="-285750">
                        <a:buFont typeface="Arial" panose="020B0604020202020204" pitchFamily="34" charset="0"/>
                        <a:buChar char="•"/>
                      </a:pPr>
                      <a:r>
                        <a:rPr lang="en-IN" sz="1400"/>
                        <a:t>Taking advantage of largest supply chain by prioritizing customer service</a:t>
                      </a:r>
                    </a:p>
                    <a:p>
                      <a:pPr marL="285750" indent="-285750">
                        <a:buFont typeface="Arial" panose="020B0604020202020204" pitchFamily="34" charset="0"/>
                        <a:buChar char="•"/>
                      </a:pPr>
                      <a:r>
                        <a:rPr lang="en-IN" sz="1400"/>
                        <a:t>Strong brand image to target growing  electric market at right time</a:t>
                      </a:r>
                    </a:p>
                  </a:txBody>
                  <a:tcPr marL="91416" marR="91416" marT="45708" marB="45708"/>
                </a:tc>
                <a:tc>
                  <a:txBody>
                    <a:bodyPr/>
                    <a:lstStyle/>
                    <a:p>
                      <a:pPr algn="ctr"/>
                      <a:r>
                        <a:rPr lang="en-IN" sz="1600" b="1"/>
                        <a:t>WO</a:t>
                      </a:r>
                    </a:p>
                    <a:p>
                      <a:pPr marL="285750" indent="-285750">
                        <a:buFont typeface="Arial" panose="020B0604020202020204" pitchFamily="34" charset="0"/>
                        <a:buChar char="•"/>
                      </a:pPr>
                      <a:r>
                        <a:rPr lang="en-IN" sz="1400"/>
                        <a:t>BMW is having opportunity to expand their portfolio as they did by launching the BMW </a:t>
                      </a:r>
                      <a:r>
                        <a:rPr lang="en-IN" sz="1400" err="1"/>
                        <a:t>i</a:t>
                      </a:r>
                      <a:r>
                        <a:rPr lang="en-IN" sz="1400"/>
                        <a:t> and BMW M by launching BMW E</a:t>
                      </a:r>
                    </a:p>
                    <a:p>
                      <a:pPr marL="285750" indent="-285750">
                        <a:buFont typeface="Arial" panose="020B0604020202020204" pitchFamily="34" charset="0"/>
                        <a:buChar char="•"/>
                      </a:pPr>
                      <a:r>
                        <a:rPr lang="en-IN" sz="1400"/>
                        <a:t>Using sustainability and strong brand image to build trust politically</a:t>
                      </a:r>
                    </a:p>
                    <a:p>
                      <a:pPr marL="285750" indent="-285750">
                        <a:buFont typeface="Arial" panose="020B0604020202020204" pitchFamily="34" charset="0"/>
                        <a:buChar char="•"/>
                      </a:pPr>
                      <a:r>
                        <a:rPr lang="en-IN" sz="1400"/>
                        <a:t>Customized products could enable focus on one product at a time and can prevent potential recalls </a:t>
                      </a:r>
                    </a:p>
                  </a:txBody>
                  <a:tcPr marL="91416" marR="91416" marT="45708" marB="45708"/>
                </a:tc>
                <a:extLst>
                  <a:ext uri="{0D108BD9-81ED-4DB2-BD59-A6C34878D82A}">
                    <a16:rowId xmlns:a16="http://schemas.microsoft.com/office/drawing/2014/main" val="4195203584"/>
                  </a:ext>
                </a:extLst>
              </a:tr>
              <a:tr h="1828324">
                <a:tc>
                  <a:txBody>
                    <a:bodyPr/>
                    <a:lstStyle/>
                    <a:p>
                      <a:pPr algn="ctr"/>
                      <a:r>
                        <a:rPr lang="en-IN" sz="1600" b="1"/>
                        <a:t>Threats</a:t>
                      </a:r>
                    </a:p>
                    <a:p>
                      <a:pPr marL="285750" indent="-285750">
                        <a:buFont typeface="Arial" panose="020B0604020202020204" pitchFamily="34" charset="0"/>
                        <a:buChar char="•"/>
                      </a:pPr>
                      <a:r>
                        <a:rPr lang="en-IN" sz="1400" b="0"/>
                        <a:t>Rising manufacturing costs </a:t>
                      </a:r>
                    </a:p>
                    <a:p>
                      <a:pPr marL="285750" indent="-285750">
                        <a:buFont typeface="Arial" panose="020B0604020202020204" pitchFamily="34" charset="0"/>
                        <a:buChar char="•"/>
                      </a:pPr>
                      <a:r>
                        <a:rPr lang="en-IN" sz="1400" b="0"/>
                        <a:t>Shortage of resources</a:t>
                      </a:r>
                    </a:p>
                    <a:p>
                      <a:pPr marL="285750" indent="-285750">
                        <a:buFont typeface="Arial" panose="020B0604020202020204" pitchFamily="34" charset="0"/>
                        <a:buChar char="•"/>
                      </a:pPr>
                      <a:r>
                        <a:rPr lang="en-IN" sz="1400" b="0"/>
                        <a:t>Highly competitive market</a:t>
                      </a:r>
                    </a:p>
                    <a:p>
                      <a:pPr marL="285750" indent="-285750">
                        <a:buFont typeface="Arial" panose="020B0604020202020204" pitchFamily="34" charset="0"/>
                        <a:buChar char="•"/>
                      </a:pPr>
                      <a:r>
                        <a:rPr lang="en-IN" sz="1400" b="0"/>
                        <a:t>Major shifts in demographics</a:t>
                      </a:r>
                    </a:p>
                  </a:txBody>
                  <a:tcPr marL="91416" marR="91416" marT="45708" marB="45708"/>
                </a:tc>
                <a:tc>
                  <a:txBody>
                    <a:bodyPr/>
                    <a:lstStyle/>
                    <a:p>
                      <a:pPr algn="ctr"/>
                      <a:r>
                        <a:rPr lang="en-IN" sz="1600" b="1"/>
                        <a:t>ST</a:t>
                      </a:r>
                    </a:p>
                    <a:p>
                      <a:pPr marL="285750" indent="-285750">
                        <a:buFont typeface="Arial" panose="020B0604020202020204" pitchFamily="34" charset="0"/>
                        <a:buChar char="•"/>
                      </a:pPr>
                      <a:r>
                        <a:rPr lang="en-IN" sz="1400"/>
                        <a:t>Using lean manufacturing and agile together to handle rising manufacturing costs</a:t>
                      </a:r>
                    </a:p>
                    <a:p>
                      <a:pPr marL="285750" indent="-285750">
                        <a:buFont typeface="Arial" panose="020B0604020202020204" pitchFamily="34" charset="0"/>
                        <a:buChar char="•"/>
                      </a:pPr>
                      <a:r>
                        <a:rPr lang="en-IN" sz="1400"/>
                        <a:t>Radical innovation to compete in highly competitive market</a:t>
                      </a:r>
                    </a:p>
                    <a:p>
                      <a:pPr marL="285750" indent="-285750">
                        <a:buFont typeface="Arial" panose="020B0604020202020204" pitchFamily="34" charset="0"/>
                        <a:buChar char="•"/>
                      </a:pPr>
                      <a:r>
                        <a:rPr lang="en-IN" sz="1400"/>
                        <a:t>Using brand name to influence customers</a:t>
                      </a:r>
                    </a:p>
                  </a:txBody>
                  <a:tcPr marL="91416" marR="91416" marT="45708" marB="45708"/>
                </a:tc>
                <a:tc>
                  <a:txBody>
                    <a:bodyPr/>
                    <a:lstStyle/>
                    <a:p>
                      <a:pPr algn="ctr"/>
                      <a:r>
                        <a:rPr lang="en-IN" sz="1600" b="1"/>
                        <a:t>WT</a:t>
                      </a:r>
                    </a:p>
                    <a:p>
                      <a:pPr marL="285750" indent="-285750">
                        <a:buFont typeface="Arial" panose="020B0604020202020204" pitchFamily="34" charset="0"/>
                        <a:buChar char="•"/>
                      </a:pPr>
                      <a:r>
                        <a:rPr lang="en-IN" sz="1400"/>
                        <a:t>Controversial recalls increase pressure on supply chain and can further increase manufacturing costs</a:t>
                      </a:r>
                    </a:p>
                    <a:p>
                      <a:pPr marL="285750" indent="-285750">
                        <a:buFont typeface="Arial" panose="020B0604020202020204" pitchFamily="34" charset="0"/>
                        <a:buChar char="•"/>
                      </a:pPr>
                      <a:r>
                        <a:rPr lang="en-IN" sz="1400"/>
                        <a:t>Defective or low quality product can lead to a huge impact in competitive market</a:t>
                      </a:r>
                    </a:p>
                    <a:p>
                      <a:pPr marL="285750" indent="-285750">
                        <a:buFont typeface="Arial" panose="020B0604020202020204" pitchFamily="34" charset="0"/>
                        <a:buChar char="•"/>
                      </a:pPr>
                      <a:r>
                        <a:rPr lang="en-IN" sz="1400"/>
                        <a:t>Small portfolio could impose difficulties in influencing customers</a:t>
                      </a:r>
                    </a:p>
                  </a:txBody>
                  <a:tcPr marL="91416" marR="91416" marT="45708" marB="45708"/>
                </a:tc>
                <a:extLst>
                  <a:ext uri="{0D108BD9-81ED-4DB2-BD59-A6C34878D82A}">
                    <a16:rowId xmlns:a16="http://schemas.microsoft.com/office/drawing/2014/main" val="539027117"/>
                  </a:ext>
                </a:extLst>
              </a:tr>
            </a:tbl>
          </a:graphicData>
        </a:graphic>
      </p:graphicFrame>
    </p:spTree>
    <p:extLst>
      <p:ext uri="{BB962C8B-B14F-4D97-AF65-F5344CB8AC3E}">
        <p14:creationId xmlns:p14="http://schemas.microsoft.com/office/powerpoint/2010/main" val="382857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39E49-E339-104F-A1FF-3A7D0B65AADF}"/>
              </a:ext>
            </a:extLst>
          </p:cNvPr>
          <p:cNvSpPr>
            <a:spLocks noGrp="1"/>
          </p:cNvSpPr>
          <p:nvPr>
            <p:ph type="sldNum" sz="quarter" idx="13"/>
          </p:nvPr>
        </p:nvSpPr>
        <p:spPr/>
        <p:txBody>
          <a:bodyPr/>
          <a:lstStyle/>
          <a:p>
            <a:fld id="{12342C3A-DD85-7843-B416-BD52AB030D59}" type="slidenum">
              <a:rPr lang="en-US" smtClean="0"/>
              <a:pPr/>
              <a:t>5</a:t>
            </a:fld>
            <a:endParaRPr lang="en-US"/>
          </a:p>
        </p:txBody>
      </p:sp>
      <p:sp>
        <p:nvSpPr>
          <p:cNvPr id="3" name="Text Placeholder 2">
            <a:extLst>
              <a:ext uri="{FF2B5EF4-FFF2-40B4-BE49-F238E27FC236}">
                <a16:creationId xmlns:a16="http://schemas.microsoft.com/office/drawing/2014/main" id="{9BE5B036-B823-A345-8BD1-B4155B8174E0}"/>
              </a:ext>
            </a:extLst>
          </p:cNvPr>
          <p:cNvSpPr>
            <a:spLocks noGrp="1"/>
          </p:cNvSpPr>
          <p:nvPr>
            <p:ph type="body" sz="quarter" idx="12"/>
          </p:nvPr>
        </p:nvSpPr>
        <p:spPr>
          <a:xfrm>
            <a:off x="304115" y="1112712"/>
            <a:ext cx="7250192" cy="4980489"/>
          </a:xfrm>
        </p:spPr>
        <p:txBody>
          <a:bodyPr vert="horz" lIns="91440" tIns="45720" rIns="91440" bIns="45720" anchor="ctr"/>
          <a:lstStyle/>
          <a:p>
            <a:pPr marL="0" indent="0" algn="ctr">
              <a:buNone/>
            </a:pPr>
            <a:r>
              <a:rPr lang="en-US" sz="2750"/>
              <a:t>“BMW wants to capture a major market share of the premium automobile industry without compromising its performance, sophistication and quality. The constraint of having an automobile as the core product limits the scope for digitization and to compete for internal operations, products and services need to exploit IT without giving an opportunity for cost leadership to its competitors.” </a:t>
            </a:r>
            <a:endParaRPr lang="en-US" sz="2799"/>
          </a:p>
        </p:txBody>
      </p:sp>
      <p:sp>
        <p:nvSpPr>
          <p:cNvPr id="4" name="Title 3">
            <a:extLst>
              <a:ext uri="{FF2B5EF4-FFF2-40B4-BE49-F238E27FC236}">
                <a16:creationId xmlns:a16="http://schemas.microsoft.com/office/drawing/2014/main" id="{EBDC6509-EDAB-8340-89F8-EA3714150525}"/>
              </a:ext>
            </a:extLst>
          </p:cNvPr>
          <p:cNvSpPr>
            <a:spLocks noGrp="1"/>
          </p:cNvSpPr>
          <p:nvPr>
            <p:ph type="title"/>
          </p:nvPr>
        </p:nvSpPr>
        <p:spPr/>
        <p:txBody>
          <a:bodyPr/>
          <a:lstStyle/>
          <a:p>
            <a:r>
              <a:rPr lang="en-US"/>
              <a:t>Problem Statement</a:t>
            </a:r>
          </a:p>
        </p:txBody>
      </p:sp>
      <p:pic>
        <p:nvPicPr>
          <p:cNvPr id="1026" name="Picture 2">
            <a:extLst>
              <a:ext uri="{FF2B5EF4-FFF2-40B4-BE49-F238E27FC236}">
                <a16:creationId xmlns:a16="http://schemas.microsoft.com/office/drawing/2014/main" id="{920E009C-48D2-4251-9F78-ABC0CD645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325" y="1711671"/>
            <a:ext cx="4176385" cy="343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4809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B5D134-7C9C-4E11-842C-81A218A68C10}"/>
              </a:ext>
            </a:extLst>
          </p:cNvPr>
          <p:cNvSpPr>
            <a:spLocks noGrp="1"/>
          </p:cNvSpPr>
          <p:nvPr>
            <p:ph type="body" sz="quarter" idx="12"/>
          </p:nvPr>
        </p:nvSpPr>
        <p:spPr>
          <a:xfrm>
            <a:off x="302605" y="1012959"/>
            <a:ext cx="5654546" cy="4383400"/>
          </a:xfrm>
        </p:spPr>
        <p:txBody>
          <a:bodyPr/>
          <a:lstStyle/>
          <a:p>
            <a:r>
              <a:rPr lang="en-IN"/>
              <a:t>The way to deal with highly competitive market is by bringing out a radical innovation in front of the customers.</a:t>
            </a:r>
          </a:p>
          <a:p>
            <a:r>
              <a:rPr lang="en-IN"/>
              <a:t>BMW is already having brand image of quality and the company plans to maintain it. Due to this the customer base in going to change only in terms of generation but not in terms of affordability.</a:t>
            </a:r>
          </a:p>
          <a:p>
            <a:r>
              <a:rPr lang="en-IN"/>
              <a:t>Using differentiation as a strategy to target the pre-established customer base would help BMW to gain focus on the kind of products they need to focus on. This would ensure in what all product areas where features of IT are most important.</a:t>
            </a:r>
          </a:p>
          <a:p>
            <a:pPr lvl="1">
              <a:buFont typeface="Arial" panose="020B0604020202020204" pitchFamily="34" charset="0"/>
              <a:buChar char="•"/>
            </a:pPr>
            <a:r>
              <a:rPr lang="en-IN"/>
              <a:t>BMW ‘The Vision’ combined with ‘Project AI’</a:t>
            </a:r>
          </a:p>
          <a:p>
            <a:pPr lvl="1">
              <a:buFont typeface="Arial" panose="020B0604020202020204" pitchFamily="34" charset="0"/>
              <a:buChar char="•"/>
            </a:pPr>
            <a:r>
              <a:rPr lang="en-IN"/>
              <a:t>Conceptual model launched with new features implementing the use of AI</a:t>
            </a:r>
          </a:p>
          <a:p>
            <a:pPr lvl="1">
              <a:buFont typeface="Arial" panose="020B0604020202020204" pitchFamily="34" charset="0"/>
              <a:buChar char="•"/>
            </a:pPr>
            <a:r>
              <a:rPr lang="en-IN"/>
              <a:t>Enabling AI to influence the emotions of the customers</a:t>
            </a:r>
          </a:p>
          <a:p>
            <a:pPr lvl="1">
              <a:buFont typeface="Arial" panose="020B0604020202020204" pitchFamily="34" charset="0"/>
              <a:buChar char="•"/>
            </a:pPr>
            <a:r>
              <a:rPr lang="en-IN"/>
              <a:t>Upgrading BMW Operating System 7.0 to BMW Operating System 7.0 AI </a:t>
            </a:r>
          </a:p>
          <a:p>
            <a:pPr lvl="1">
              <a:buFont typeface="Arial" panose="020B0604020202020204" pitchFamily="34" charset="0"/>
              <a:buChar char="•"/>
            </a:pPr>
            <a:endParaRPr lang="en-IN"/>
          </a:p>
          <a:p>
            <a:endParaRPr lang="en-IN"/>
          </a:p>
        </p:txBody>
      </p:sp>
      <p:sp>
        <p:nvSpPr>
          <p:cNvPr id="4" name="Title 3">
            <a:extLst>
              <a:ext uri="{FF2B5EF4-FFF2-40B4-BE49-F238E27FC236}">
                <a16:creationId xmlns:a16="http://schemas.microsoft.com/office/drawing/2014/main" id="{D5AD0934-72C4-426A-812B-E689521982DD}"/>
              </a:ext>
            </a:extLst>
          </p:cNvPr>
          <p:cNvSpPr>
            <a:spLocks noGrp="1"/>
          </p:cNvSpPr>
          <p:nvPr>
            <p:ph type="title"/>
          </p:nvPr>
        </p:nvSpPr>
        <p:spPr/>
        <p:txBody>
          <a:bodyPr/>
          <a:lstStyle/>
          <a:p>
            <a:r>
              <a:rPr lang="en-IN"/>
              <a:t>Product Differentiation</a:t>
            </a:r>
          </a:p>
        </p:txBody>
      </p:sp>
      <p:pic>
        <p:nvPicPr>
          <p:cNvPr id="1026" name="Picture 2" descr="BMW Vision Next 100.">
            <a:extLst>
              <a:ext uri="{FF2B5EF4-FFF2-40B4-BE49-F238E27FC236}">
                <a16:creationId xmlns:a16="http://schemas.microsoft.com/office/drawing/2014/main" id="{95DE6112-E8AB-4187-AC3A-15B876570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676" y="4353860"/>
            <a:ext cx="5957149" cy="20850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phical depiction of the three elements BMW connects with ist connectivity.">
            <a:extLst>
              <a:ext uri="{FF2B5EF4-FFF2-40B4-BE49-F238E27FC236}">
                <a16:creationId xmlns:a16="http://schemas.microsoft.com/office/drawing/2014/main" id="{70843DA2-1D7A-4A8F-827D-E62DD56D1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442" y="1006734"/>
            <a:ext cx="4697777" cy="313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962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D4DBD7-E667-4477-A810-A167AB360A8F}"/>
              </a:ext>
            </a:extLst>
          </p:cNvPr>
          <p:cNvSpPr>
            <a:spLocks noGrp="1"/>
          </p:cNvSpPr>
          <p:nvPr>
            <p:ph type="body" sz="quarter" idx="12"/>
          </p:nvPr>
        </p:nvSpPr>
        <p:spPr/>
        <p:txBody>
          <a:bodyPr vert="horz" lIns="91440" tIns="45720" rIns="91440" bIns="45720" anchor="t"/>
          <a:lstStyle/>
          <a:p>
            <a:r>
              <a:rPr lang="en-IN"/>
              <a:t>After the impact of the pandemic, the BMW Group needs to focus on how the changing processes and investment in IT would cause their position to change in the market</a:t>
            </a:r>
          </a:p>
          <a:p>
            <a:r>
              <a:rPr lang="en-IN"/>
              <a:t>Apart from forecasting and process efficiency, one of the key factors is keeping a track of the financial stability because IT  is not cheap</a:t>
            </a:r>
          </a:p>
          <a:p>
            <a:r>
              <a:rPr lang="en-IN"/>
              <a:t>BMW is currently able to meet its CO2 emission target early which proves to be a strong point in terms of strategic decisions. The next step should be to implement the strategy to focus on energy consumption by the facilities and then the vehicles. </a:t>
            </a:r>
          </a:p>
          <a:p>
            <a:r>
              <a:rPr lang="en-IN"/>
              <a:t>BMW investment needs to be planned in such proportions that liquidity position remains strong to support the R&amp;D development and dealing with substantial upfront costs</a:t>
            </a:r>
          </a:p>
          <a:p>
            <a:r>
              <a:rPr lang="en-IN"/>
              <a:t>As per forecast, the automotive sector needs to be prepared for a decrease in delivery year-on-year. This forecast demands for either a major innovation in the product or to support incremental innovation along with cost cutting by enabling IT with operating processes. </a:t>
            </a:r>
          </a:p>
          <a:p>
            <a:r>
              <a:rPr lang="en-IN"/>
              <a:t>BMW needs to plan how the initial investment in IT would affect their present market conditions and need to calculate the Break-Even point.  </a:t>
            </a:r>
          </a:p>
        </p:txBody>
      </p:sp>
      <p:sp>
        <p:nvSpPr>
          <p:cNvPr id="6" name="Title 5">
            <a:extLst>
              <a:ext uri="{FF2B5EF4-FFF2-40B4-BE49-F238E27FC236}">
                <a16:creationId xmlns:a16="http://schemas.microsoft.com/office/drawing/2014/main" id="{4506F297-47C6-4F8F-A9A6-DB8B834C8910}"/>
              </a:ext>
            </a:extLst>
          </p:cNvPr>
          <p:cNvSpPr>
            <a:spLocks noGrp="1"/>
          </p:cNvSpPr>
          <p:nvPr>
            <p:ph type="title"/>
          </p:nvPr>
        </p:nvSpPr>
        <p:spPr/>
        <p:txBody>
          <a:bodyPr/>
          <a:lstStyle/>
          <a:p>
            <a:r>
              <a:rPr lang="en-IN"/>
              <a:t>Scenario Planning</a:t>
            </a:r>
          </a:p>
        </p:txBody>
      </p:sp>
      <p:sp>
        <p:nvSpPr>
          <p:cNvPr id="5" name="Slide Number Placeholder 4">
            <a:extLst>
              <a:ext uri="{FF2B5EF4-FFF2-40B4-BE49-F238E27FC236}">
                <a16:creationId xmlns:a16="http://schemas.microsoft.com/office/drawing/2014/main" id="{36B8748B-1D62-4641-A35E-7A882F0B8E4B}"/>
              </a:ext>
            </a:extLst>
          </p:cNvPr>
          <p:cNvSpPr>
            <a:spLocks noGrp="1"/>
          </p:cNvSpPr>
          <p:nvPr>
            <p:ph type="sldNum" sz="quarter" idx="14"/>
          </p:nvPr>
        </p:nvSpPr>
        <p:spPr/>
        <p:txBody>
          <a:bodyPr/>
          <a:lstStyle/>
          <a:p>
            <a:fld id="{12342C3A-DD85-7843-B416-BD52AB030D59}" type="slidenum">
              <a:rPr lang="en-US" dirty="0" smtClean="0"/>
              <a:pPr/>
              <a:t>51</a:t>
            </a:fld>
            <a:endParaRPr lang="en-US"/>
          </a:p>
        </p:txBody>
      </p:sp>
      <p:sp>
        <p:nvSpPr>
          <p:cNvPr id="12" name="Text Placeholder 11">
            <a:extLst>
              <a:ext uri="{FF2B5EF4-FFF2-40B4-BE49-F238E27FC236}">
                <a16:creationId xmlns:a16="http://schemas.microsoft.com/office/drawing/2014/main" id="{112EE332-5F83-4D40-A30F-70CDB36E9CC2}"/>
              </a:ext>
            </a:extLst>
          </p:cNvPr>
          <p:cNvSpPr>
            <a:spLocks noGrp="1"/>
          </p:cNvSpPr>
          <p:nvPr>
            <p:ph type="body" sz="quarter" idx="13"/>
          </p:nvPr>
        </p:nvSpPr>
        <p:spPr/>
        <p:txBody>
          <a:bodyPr/>
          <a:lstStyle/>
          <a:p>
            <a:r>
              <a:rPr lang="en-IN"/>
              <a:t>Looking closely at the changing market for understanding future implications</a:t>
            </a:r>
          </a:p>
        </p:txBody>
      </p:sp>
    </p:spTree>
    <p:extLst>
      <p:ext uri="{BB962C8B-B14F-4D97-AF65-F5344CB8AC3E}">
        <p14:creationId xmlns:p14="http://schemas.microsoft.com/office/powerpoint/2010/main" val="3076062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C6052-42FB-4F16-A467-6F6B33ECAD15}"/>
              </a:ext>
            </a:extLst>
          </p:cNvPr>
          <p:cNvSpPr>
            <a:spLocks noGrp="1"/>
          </p:cNvSpPr>
          <p:nvPr>
            <p:ph type="sldNum" sz="quarter" idx="15"/>
          </p:nvPr>
        </p:nvSpPr>
        <p:spPr/>
        <p:txBody>
          <a:bodyPr/>
          <a:lstStyle/>
          <a:p>
            <a:fld id="{12342C3A-DD85-7843-B416-BD52AB030D59}" type="slidenum">
              <a:rPr lang="en-US" dirty="0" smtClean="0"/>
              <a:pPr/>
              <a:t>52</a:t>
            </a:fld>
            <a:endParaRPr lang="en-US"/>
          </a:p>
        </p:txBody>
      </p:sp>
      <p:sp>
        <p:nvSpPr>
          <p:cNvPr id="3" name="Text Placeholder 2">
            <a:extLst>
              <a:ext uri="{FF2B5EF4-FFF2-40B4-BE49-F238E27FC236}">
                <a16:creationId xmlns:a16="http://schemas.microsoft.com/office/drawing/2014/main" id="{1F462875-7D11-470E-A39B-621A423DD7A4}"/>
              </a:ext>
            </a:extLst>
          </p:cNvPr>
          <p:cNvSpPr>
            <a:spLocks noGrp="1"/>
          </p:cNvSpPr>
          <p:nvPr>
            <p:ph type="body" sz="quarter" idx="12"/>
          </p:nvPr>
        </p:nvSpPr>
        <p:spPr>
          <a:xfrm>
            <a:off x="304115" y="1405312"/>
            <a:ext cx="5212249" cy="4687887"/>
          </a:xfrm>
        </p:spPr>
        <p:txBody>
          <a:bodyPr vert="horz" anchor="t"/>
          <a:lstStyle/>
          <a:p>
            <a:r>
              <a:rPr lang="en-US"/>
              <a:t>Ensure IT goals do not compromise with the business needs</a:t>
            </a:r>
          </a:p>
          <a:p>
            <a:r>
              <a:rPr lang="en-US"/>
              <a:t>Ensure availability of tools and sufficient training to the employees to identify the areas where IT and to exploit its benefits</a:t>
            </a:r>
          </a:p>
          <a:p>
            <a:r>
              <a:rPr lang="en-US"/>
              <a:t>Implement Small Incremental Changes in products and processes which are tethered to technology</a:t>
            </a:r>
          </a:p>
          <a:p>
            <a:r>
              <a:rPr lang="en-US"/>
              <a:t>Developing IT related goals and integrating IT tools with all the required departments</a:t>
            </a:r>
          </a:p>
          <a:p>
            <a:r>
              <a:rPr lang="en-US"/>
              <a:t>Simulation of manufactured products and routing-based decisions both external and internal to the facility </a:t>
            </a:r>
          </a:p>
          <a:p>
            <a:r>
              <a:rPr lang="en-US"/>
              <a:t>Inculcate a culture of TQM for enabling the continuous use of predictive maintenance</a:t>
            </a:r>
          </a:p>
          <a:p>
            <a:endParaRPr lang="en-US"/>
          </a:p>
        </p:txBody>
      </p:sp>
      <p:sp>
        <p:nvSpPr>
          <p:cNvPr id="4" name="Title 3">
            <a:extLst>
              <a:ext uri="{FF2B5EF4-FFF2-40B4-BE49-F238E27FC236}">
                <a16:creationId xmlns:a16="http://schemas.microsoft.com/office/drawing/2014/main" id="{58C5B109-E671-4A3E-A4DE-8FB769B11417}"/>
              </a:ext>
            </a:extLst>
          </p:cNvPr>
          <p:cNvSpPr>
            <a:spLocks noGrp="1"/>
          </p:cNvSpPr>
          <p:nvPr>
            <p:ph type="title"/>
          </p:nvPr>
        </p:nvSpPr>
        <p:spPr/>
        <p:txBody>
          <a:bodyPr anchor="t"/>
          <a:lstStyle/>
          <a:p>
            <a:r>
              <a:rPr lang="en-US"/>
              <a:t>Alignment with Corporate and Business/service unit</a:t>
            </a:r>
            <a:endParaRPr lang="en-US" b="0"/>
          </a:p>
        </p:txBody>
      </p:sp>
      <p:sp>
        <p:nvSpPr>
          <p:cNvPr id="5" name="Text Placeholder 4">
            <a:extLst>
              <a:ext uri="{FF2B5EF4-FFF2-40B4-BE49-F238E27FC236}">
                <a16:creationId xmlns:a16="http://schemas.microsoft.com/office/drawing/2014/main" id="{E7911C00-DF40-4EFA-8562-0167DB773A1C}"/>
              </a:ext>
            </a:extLst>
          </p:cNvPr>
          <p:cNvSpPr>
            <a:spLocks noGrp="1"/>
          </p:cNvSpPr>
          <p:nvPr>
            <p:ph type="body" sz="quarter" idx="13"/>
          </p:nvPr>
        </p:nvSpPr>
        <p:spPr/>
        <p:txBody>
          <a:bodyPr/>
          <a:lstStyle/>
          <a:p>
            <a:r>
              <a:rPr lang="en-US"/>
              <a:t>Implementation</a:t>
            </a:r>
          </a:p>
        </p:txBody>
      </p:sp>
      <p:pic>
        <p:nvPicPr>
          <p:cNvPr id="6" name="Picture 7" descr="A close up of a logo&#10;&#10;Description generated with high confidence">
            <a:extLst>
              <a:ext uri="{FF2B5EF4-FFF2-40B4-BE49-F238E27FC236}">
                <a16:creationId xmlns:a16="http://schemas.microsoft.com/office/drawing/2014/main" id="{8535059D-F1CE-4E13-A0E1-EEF05BBFAF75}"/>
              </a:ext>
            </a:extLst>
          </p:cNvPr>
          <p:cNvPicPr>
            <a:picLocks noChangeAspect="1"/>
          </p:cNvPicPr>
          <p:nvPr/>
        </p:nvPicPr>
        <p:blipFill>
          <a:blip r:embed="rId2"/>
          <a:stretch>
            <a:fillRect/>
          </a:stretch>
        </p:blipFill>
        <p:spPr>
          <a:xfrm>
            <a:off x="6093271" y="1010562"/>
            <a:ext cx="4987614" cy="5361851"/>
          </a:xfrm>
          <a:prstGeom prst="rect">
            <a:avLst/>
          </a:prstGeom>
        </p:spPr>
      </p:pic>
    </p:spTree>
    <p:extLst>
      <p:ext uri="{BB962C8B-B14F-4D97-AF65-F5344CB8AC3E}">
        <p14:creationId xmlns:p14="http://schemas.microsoft.com/office/powerpoint/2010/main" val="165128727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E39CE8-986F-447C-8B9B-3B8C17AE462A}"/>
              </a:ext>
            </a:extLst>
          </p:cNvPr>
          <p:cNvSpPr>
            <a:spLocks noGrp="1"/>
          </p:cNvSpPr>
          <p:nvPr>
            <p:ph type="sldNum" sz="quarter" idx="15"/>
          </p:nvPr>
        </p:nvSpPr>
        <p:spPr/>
        <p:txBody>
          <a:bodyPr/>
          <a:lstStyle/>
          <a:p>
            <a:fld id="{12342C3A-DD85-7843-B416-BD52AB030D59}" type="slidenum">
              <a:rPr lang="en-US" dirty="0" smtClean="0"/>
              <a:pPr/>
              <a:t>53</a:t>
            </a:fld>
            <a:endParaRPr lang="en-US"/>
          </a:p>
        </p:txBody>
      </p:sp>
      <p:sp>
        <p:nvSpPr>
          <p:cNvPr id="3" name="Text Placeholder 2">
            <a:extLst>
              <a:ext uri="{FF2B5EF4-FFF2-40B4-BE49-F238E27FC236}">
                <a16:creationId xmlns:a16="http://schemas.microsoft.com/office/drawing/2014/main" id="{868F8012-AE15-4E35-826F-398922BB6D6C}"/>
              </a:ext>
            </a:extLst>
          </p:cNvPr>
          <p:cNvSpPr>
            <a:spLocks noGrp="1"/>
          </p:cNvSpPr>
          <p:nvPr>
            <p:ph type="body" sz="quarter" idx="12"/>
          </p:nvPr>
        </p:nvSpPr>
        <p:spPr>
          <a:xfrm>
            <a:off x="310024" y="1237300"/>
            <a:ext cx="5653073" cy="5062889"/>
          </a:xfrm>
        </p:spPr>
        <p:txBody>
          <a:bodyPr vert="horz" anchor="t"/>
          <a:lstStyle/>
          <a:p>
            <a:pPr marL="0" indent="0">
              <a:spcAft>
                <a:spcPts val="800"/>
              </a:spcAft>
              <a:buNone/>
            </a:pPr>
            <a:r>
              <a:rPr lang="en-US" sz="1100" b="1"/>
              <a:t>What value will be delivered?</a:t>
            </a:r>
          </a:p>
          <a:p>
            <a:pPr>
              <a:spcAft>
                <a:spcPts val="800"/>
              </a:spcAft>
            </a:pPr>
            <a:r>
              <a:rPr lang="en-US" sz="1100"/>
              <a:t>Highly customized product and service</a:t>
            </a:r>
          </a:p>
          <a:p>
            <a:pPr>
              <a:spcAft>
                <a:spcPts val="800"/>
              </a:spcAft>
            </a:pPr>
            <a:r>
              <a:rPr lang="en-US" sz="1100"/>
              <a:t>Eco-friendly and high-quality sophisticated performance</a:t>
            </a:r>
          </a:p>
          <a:p>
            <a:pPr>
              <a:spcAft>
                <a:spcPts val="800"/>
              </a:spcAft>
            </a:pPr>
            <a:r>
              <a:rPr lang="en-US" sz="1100"/>
              <a:t>Ensuring transparency in the processes in front of customers’ eyes</a:t>
            </a:r>
          </a:p>
          <a:p>
            <a:pPr marL="0" indent="0">
              <a:spcAft>
                <a:spcPts val="800"/>
              </a:spcAft>
              <a:buNone/>
            </a:pPr>
            <a:r>
              <a:rPr lang="en-US" sz="1100" b="1"/>
              <a:t>Where will value be delivered?</a:t>
            </a:r>
          </a:p>
          <a:p>
            <a:pPr>
              <a:spcAft>
                <a:spcPts val="800"/>
              </a:spcAft>
            </a:pPr>
            <a:r>
              <a:rPr lang="en-US" sz="1100"/>
              <a:t>Showrooms</a:t>
            </a:r>
          </a:p>
          <a:p>
            <a:pPr>
              <a:spcAft>
                <a:spcPts val="800"/>
              </a:spcAft>
            </a:pPr>
            <a:r>
              <a:rPr lang="en-US" sz="1100"/>
              <a:t>Online website and personalized assistant</a:t>
            </a:r>
          </a:p>
          <a:p>
            <a:pPr>
              <a:spcAft>
                <a:spcPts val="800"/>
              </a:spcAft>
            </a:pPr>
            <a:r>
              <a:rPr lang="en-US" sz="1100"/>
              <a:t>In the product itself</a:t>
            </a:r>
          </a:p>
          <a:p>
            <a:pPr marL="0" indent="0">
              <a:spcAft>
                <a:spcPts val="800"/>
              </a:spcAft>
              <a:buNone/>
            </a:pPr>
            <a:r>
              <a:rPr lang="en-US" sz="1100" b="1"/>
              <a:t>Who will deliver the value?</a:t>
            </a:r>
          </a:p>
          <a:p>
            <a:pPr>
              <a:spcAft>
                <a:spcPts val="800"/>
              </a:spcAft>
            </a:pPr>
            <a:r>
              <a:rPr lang="en-US" sz="1100"/>
              <a:t>Brand</a:t>
            </a:r>
          </a:p>
          <a:p>
            <a:pPr>
              <a:spcAft>
                <a:spcPts val="800"/>
              </a:spcAft>
            </a:pPr>
            <a:r>
              <a:rPr lang="en-US" sz="1100"/>
              <a:t>Personal Assistant provided through BMW Operating Systems 7.0 AI</a:t>
            </a:r>
          </a:p>
          <a:p>
            <a:pPr>
              <a:spcAft>
                <a:spcPts val="800"/>
              </a:spcAft>
            </a:pPr>
            <a:r>
              <a:rPr lang="en-US" sz="1100"/>
              <a:t>Employees</a:t>
            </a:r>
          </a:p>
          <a:p>
            <a:pPr marL="0" indent="0">
              <a:spcAft>
                <a:spcPts val="800"/>
              </a:spcAft>
              <a:buNone/>
            </a:pPr>
            <a:r>
              <a:rPr lang="en-US" sz="1100" b="1"/>
              <a:t>When will value be delivered?</a:t>
            </a:r>
          </a:p>
          <a:p>
            <a:pPr>
              <a:spcAft>
                <a:spcPts val="800"/>
              </a:spcAft>
            </a:pPr>
            <a:r>
              <a:rPr lang="en-US" sz="1100"/>
              <a:t>When BMW successfully integrates AI with the product, service line and global operations</a:t>
            </a:r>
          </a:p>
          <a:p>
            <a:pPr marL="0" indent="0">
              <a:spcAft>
                <a:spcPts val="800"/>
              </a:spcAft>
              <a:buNone/>
            </a:pPr>
            <a:r>
              <a:rPr lang="en-US" sz="1100" b="1"/>
              <a:t>How will the value be delivered?</a:t>
            </a:r>
          </a:p>
          <a:p>
            <a:pPr>
              <a:spcAft>
                <a:spcPts val="800"/>
              </a:spcAft>
            </a:pPr>
            <a:r>
              <a:rPr lang="en-US" sz="1100"/>
              <a:t>Radical innovation for disrupting the market</a:t>
            </a:r>
          </a:p>
          <a:p>
            <a:pPr>
              <a:spcAft>
                <a:spcPts val="800"/>
              </a:spcAft>
            </a:pPr>
            <a:r>
              <a:rPr lang="en-US" sz="1100"/>
              <a:t>Providing knowledge to customers to help them access the variety of services offered</a:t>
            </a:r>
          </a:p>
          <a:p>
            <a:pPr>
              <a:spcAft>
                <a:spcPts val="800"/>
              </a:spcAft>
            </a:pPr>
            <a:r>
              <a:rPr lang="en-US" sz="1100"/>
              <a:t>Full strategic alignment achieved with IT</a:t>
            </a:r>
          </a:p>
        </p:txBody>
      </p:sp>
      <p:sp>
        <p:nvSpPr>
          <p:cNvPr id="4" name="Title 3">
            <a:extLst>
              <a:ext uri="{FF2B5EF4-FFF2-40B4-BE49-F238E27FC236}">
                <a16:creationId xmlns:a16="http://schemas.microsoft.com/office/drawing/2014/main" id="{8AD55053-5CA9-4A02-8DDC-BEDB5AE2BA39}"/>
              </a:ext>
            </a:extLst>
          </p:cNvPr>
          <p:cNvSpPr>
            <a:spLocks noGrp="1"/>
          </p:cNvSpPr>
          <p:nvPr>
            <p:ph type="title"/>
          </p:nvPr>
        </p:nvSpPr>
        <p:spPr/>
        <p:txBody>
          <a:bodyPr anchor="t"/>
          <a:lstStyle/>
          <a:p>
            <a:r>
              <a:rPr lang="en-US"/>
              <a:t>Value Proposition</a:t>
            </a:r>
          </a:p>
        </p:txBody>
      </p:sp>
      <p:pic>
        <p:nvPicPr>
          <p:cNvPr id="10" name="Picture 10" descr="A close up of a logo&#10;&#10;Description generated with very high confidence">
            <a:extLst>
              <a:ext uri="{FF2B5EF4-FFF2-40B4-BE49-F238E27FC236}">
                <a16:creationId xmlns:a16="http://schemas.microsoft.com/office/drawing/2014/main" id="{23C00A3B-B3EC-464A-84A7-5CBC7D3A7D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5665" y="1238792"/>
            <a:ext cx="5260507" cy="5062889"/>
          </a:xfrm>
          <a:prstGeom prst="rect">
            <a:avLst/>
          </a:prstGeom>
        </p:spPr>
      </p:pic>
    </p:spTree>
    <p:extLst>
      <p:ext uri="{BB962C8B-B14F-4D97-AF65-F5344CB8AC3E}">
        <p14:creationId xmlns:p14="http://schemas.microsoft.com/office/powerpoint/2010/main" val="424162375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2F6BD-99A2-446B-B5DE-88C275D7121C}"/>
              </a:ext>
            </a:extLst>
          </p:cNvPr>
          <p:cNvSpPr>
            <a:spLocks noGrp="1"/>
          </p:cNvSpPr>
          <p:nvPr>
            <p:ph type="sldNum" sz="quarter" idx="13"/>
          </p:nvPr>
        </p:nvSpPr>
        <p:spPr/>
        <p:txBody>
          <a:bodyPr/>
          <a:lstStyle/>
          <a:p>
            <a:fld id="{12342C3A-DD85-7843-B416-BD52AB030D59}" type="slidenum">
              <a:rPr lang="en-US" dirty="0" smtClean="0"/>
              <a:pPr/>
              <a:t>54</a:t>
            </a:fld>
            <a:endParaRPr lang="en-US"/>
          </a:p>
        </p:txBody>
      </p:sp>
      <p:sp>
        <p:nvSpPr>
          <p:cNvPr id="3" name="Title 2">
            <a:extLst>
              <a:ext uri="{FF2B5EF4-FFF2-40B4-BE49-F238E27FC236}">
                <a16:creationId xmlns:a16="http://schemas.microsoft.com/office/drawing/2014/main" id="{238B81BA-8444-4AF0-A100-9A23812486C4}"/>
              </a:ext>
            </a:extLst>
          </p:cNvPr>
          <p:cNvSpPr>
            <a:spLocks noGrp="1"/>
          </p:cNvSpPr>
          <p:nvPr>
            <p:ph type="title"/>
          </p:nvPr>
        </p:nvSpPr>
        <p:spPr/>
        <p:txBody>
          <a:bodyPr/>
          <a:lstStyle/>
          <a:p>
            <a:r>
              <a:rPr lang="en-IN"/>
              <a:t>5 Principles of Delivering Value</a:t>
            </a:r>
          </a:p>
        </p:txBody>
      </p:sp>
      <p:graphicFrame>
        <p:nvGraphicFramePr>
          <p:cNvPr id="8" name="Diagram 7">
            <a:extLst>
              <a:ext uri="{FF2B5EF4-FFF2-40B4-BE49-F238E27FC236}">
                <a16:creationId xmlns:a16="http://schemas.microsoft.com/office/drawing/2014/main" id="{C534B5FF-721F-4D08-AD6E-73F5D3E06572}"/>
              </a:ext>
            </a:extLst>
          </p:cNvPr>
          <p:cNvGraphicFramePr/>
          <p:nvPr>
            <p:extLst>
              <p:ext uri="{D42A27DB-BD31-4B8C-83A1-F6EECF244321}">
                <p14:modId xmlns:p14="http://schemas.microsoft.com/office/powerpoint/2010/main" val="1255122172"/>
              </p:ext>
            </p:extLst>
          </p:nvPr>
        </p:nvGraphicFramePr>
        <p:xfrm>
          <a:off x="880189" y="952499"/>
          <a:ext cx="10428445" cy="5521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1719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6CA876-2484-4202-AB29-56F143263E8B}"/>
              </a:ext>
            </a:extLst>
          </p:cNvPr>
          <p:cNvSpPr>
            <a:spLocks noGrp="1"/>
          </p:cNvSpPr>
          <p:nvPr>
            <p:ph type="sldNum" sz="quarter" idx="13"/>
          </p:nvPr>
        </p:nvSpPr>
        <p:spPr/>
        <p:txBody>
          <a:bodyPr/>
          <a:lstStyle/>
          <a:p>
            <a:fld id="{12342C3A-DD85-7843-B416-BD52AB030D59}" type="slidenum">
              <a:rPr lang="en-US" dirty="0" smtClean="0"/>
              <a:pPr/>
              <a:t>55</a:t>
            </a:fld>
            <a:endParaRPr lang="en-US"/>
          </a:p>
        </p:txBody>
      </p:sp>
      <p:sp>
        <p:nvSpPr>
          <p:cNvPr id="3" name="Text Placeholder 2">
            <a:extLst>
              <a:ext uri="{FF2B5EF4-FFF2-40B4-BE49-F238E27FC236}">
                <a16:creationId xmlns:a16="http://schemas.microsoft.com/office/drawing/2014/main" id="{F16F69F9-462F-404C-BC76-E16E844715D5}"/>
              </a:ext>
            </a:extLst>
          </p:cNvPr>
          <p:cNvSpPr>
            <a:spLocks noGrp="1"/>
          </p:cNvSpPr>
          <p:nvPr>
            <p:ph type="body" sz="quarter" idx="12"/>
          </p:nvPr>
        </p:nvSpPr>
        <p:spPr/>
        <p:txBody>
          <a:bodyPr/>
          <a:lstStyle/>
          <a:p>
            <a:r>
              <a:rPr lang="en-IN" b="1"/>
              <a:t>Digital Tools </a:t>
            </a:r>
          </a:p>
          <a:p>
            <a:pPr marL="285664" indent="-285664">
              <a:buFont typeface="Arial" panose="020B0604020202020204" pitchFamily="34" charset="0"/>
              <a:buChar char="•"/>
            </a:pPr>
            <a:r>
              <a:rPr lang="en-IN"/>
              <a:t>Website enabling product experience using AR and allowing customers to access their vehicles features</a:t>
            </a:r>
          </a:p>
          <a:p>
            <a:pPr marL="285664" indent="-285664">
              <a:buFont typeface="Arial" panose="020B0604020202020204" pitchFamily="34" charset="0"/>
              <a:buChar char="•"/>
            </a:pPr>
            <a:r>
              <a:rPr lang="en-IN"/>
              <a:t>Application being developed for accessing internal features of vehicle and customizing them as per their requirements</a:t>
            </a:r>
          </a:p>
          <a:p>
            <a:pPr marL="285664" indent="-285664">
              <a:buFont typeface="Arial" panose="020B0604020202020204" pitchFamily="34" charset="0"/>
              <a:buChar char="•"/>
            </a:pPr>
            <a:r>
              <a:rPr lang="en-IN"/>
              <a:t>Articles, Blogs and Social Media being used to keep the market informed about the changes and influencing customers and competitors</a:t>
            </a:r>
          </a:p>
          <a:p>
            <a:r>
              <a:rPr lang="en-IN" b="1"/>
              <a:t>Development</a:t>
            </a:r>
          </a:p>
          <a:p>
            <a:pPr marL="285664" indent="-285664">
              <a:buFont typeface="Arial" panose="020B0604020202020204" pitchFamily="34" charset="0"/>
              <a:buChar char="•"/>
            </a:pPr>
            <a:r>
              <a:rPr lang="en-IN"/>
              <a:t>Implementing DSS for providing quick response from business to consumers and vice-a-versa</a:t>
            </a:r>
          </a:p>
          <a:p>
            <a:pPr marL="285664" indent="-285664">
              <a:buFont typeface="Arial" panose="020B0604020202020204" pitchFamily="34" charset="0"/>
              <a:buChar char="•"/>
            </a:pPr>
            <a:r>
              <a:rPr lang="en-IN"/>
              <a:t>Keeping a standardized design of process to integrate them with external partners</a:t>
            </a:r>
          </a:p>
          <a:p>
            <a:pPr marL="285664" indent="-285664">
              <a:buFont typeface="Arial" panose="020B0604020202020204" pitchFamily="34" charset="0"/>
              <a:buChar char="•"/>
            </a:pPr>
            <a:r>
              <a:rPr lang="en-IN"/>
              <a:t>Creation of digital platform within the company and supporting centralized structure for having command over critical decisions</a:t>
            </a:r>
          </a:p>
          <a:p>
            <a:pPr marL="285664" indent="-285664">
              <a:buFont typeface="Arial" panose="020B0604020202020204" pitchFamily="34" charset="0"/>
              <a:buChar char="•"/>
            </a:pPr>
            <a:r>
              <a:rPr lang="en-IN"/>
              <a:t>Developing responsive support systems and database</a:t>
            </a:r>
          </a:p>
          <a:p>
            <a:r>
              <a:rPr lang="en-IN" b="1"/>
              <a:t>Business Perspective</a:t>
            </a:r>
          </a:p>
          <a:p>
            <a:pPr marL="285664" indent="-285664">
              <a:buFont typeface="Arial" panose="020B0604020202020204" pitchFamily="34" charset="0"/>
              <a:buChar char="•"/>
            </a:pPr>
            <a:r>
              <a:rPr lang="en-IN"/>
              <a:t>Generating dashboards for departments to reduce the physical contact points and making the flow of information digital</a:t>
            </a:r>
          </a:p>
          <a:p>
            <a:pPr marL="285664" indent="-285664">
              <a:buFont typeface="Arial" panose="020B0604020202020204" pitchFamily="34" charset="0"/>
              <a:buChar char="•"/>
            </a:pPr>
            <a:r>
              <a:rPr lang="en-IN"/>
              <a:t>Provision of analytical tools for supporting key decision making and forecasting</a:t>
            </a:r>
          </a:p>
          <a:p>
            <a:endParaRPr lang="en-IN"/>
          </a:p>
          <a:p>
            <a:endParaRPr lang="en-IN"/>
          </a:p>
          <a:p>
            <a:endParaRPr lang="en-IN"/>
          </a:p>
        </p:txBody>
      </p:sp>
      <p:sp>
        <p:nvSpPr>
          <p:cNvPr id="4" name="Title 3">
            <a:extLst>
              <a:ext uri="{FF2B5EF4-FFF2-40B4-BE49-F238E27FC236}">
                <a16:creationId xmlns:a16="http://schemas.microsoft.com/office/drawing/2014/main" id="{8AE67FD0-DD44-451B-A829-990C73247A04}"/>
              </a:ext>
            </a:extLst>
          </p:cNvPr>
          <p:cNvSpPr>
            <a:spLocks noGrp="1"/>
          </p:cNvSpPr>
          <p:nvPr>
            <p:ph type="title"/>
          </p:nvPr>
        </p:nvSpPr>
        <p:spPr/>
        <p:txBody>
          <a:bodyPr/>
          <a:lstStyle/>
          <a:p>
            <a:r>
              <a:rPr lang="en-IN"/>
              <a:t>Digital Strategy</a:t>
            </a:r>
          </a:p>
        </p:txBody>
      </p:sp>
    </p:spTree>
    <p:extLst>
      <p:ext uri="{BB962C8B-B14F-4D97-AF65-F5344CB8AC3E}">
        <p14:creationId xmlns:p14="http://schemas.microsoft.com/office/powerpoint/2010/main" val="2987591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8A00FB-1ED6-4F30-BCBA-7C7B49D2F416}"/>
              </a:ext>
            </a:extLst>
          </p:cNvPr>
          <p:cNvSpPr>
            <a:spLocks noGrp="1"/>
          </p:cNvSpPr>
          <p:nvPr>
            <p:ph type="sldNum" sz="quarter" idx="15"/>
          </p:nvPr>
        </p:nvSpPr>
        <p:spPr/>
        <p:txBody>
          <a:bodyPr/>
          <a:lstStyle/>
          <a:p>
            <a:fld id="{12342C3A-DD85-7843-B416-BD52AB030D59}" type="slidenum">
              <a:rPr lang="en-US" dirty="0" smtClean="0"/>
              <a:pPr/>
              <a:t>56</a:t>
            </a:fld>
            <a:endParaRPr lang="en-US"/>
          </a:p>
        </p:txBody>
      </p:sp>
      <p:sp>
        <p:nvSpPr>
          <p:cNvPr id="6" name="Text Placeholder 5">
            <a:extLst>
              <a:ext uri="{FF2B5EF4-FFF2-40B4-BE49-F238E27FC236}">
                <a16:creationId xmlns:a16="http://schemas.microsoft.com/office/drawing/2014/main" id="{D802422D-1730-4CD0-ADE8-380FDBC637A9}"/>
              </a:ext>
            </a:extLst>
          </p:cNvPr>
          <p:cNvSpPr>
            <a:spLocks noGrp="1"/>
          </p:cNvSpPr>
          <p:nvPr>
            <p:ph type="body" sz="quarter" idx="12"/>
          </p:nvPr>
        </p:nvSpPr>
        <p:spPr/>
        <p:txBody>
          <a:bodyPr/>
          <a:lstStyle/>
          <a:p>
            <a:r>
              <a:rPr lang="en-IN"/>
              <a:t>Operations:</a:t>
            </a:r>
          </a:p>
          <a:p>
            <a:pPr lvl="1"/>
            <a:r>
              <a:rPr lang="en-IN"/>
              <a:t>Dashboard</a:t>
            </a:r>
          </a:p>
          <a:p>
            <a:pPr lvl="1"/>
            <a:r>
              <a:rPr lang="en-IN"/>
              <a:t>DSS</a:t>
            </a:r>
          </a:p>
          <a:p>
            <a:pPr lvl="1"/>
            <a:r>
              <a:rPr lang="en-IN"/>
              <a:t>Routing Network</a:t>
            </a:r>
          </a:p>
          <a:p>
            <a:pPr lvl="1"/>
            <a:r>
              <a:rPr lang="en-IN"/>
              <a:t>Testing Software</a:t>
            </a:r>
          </a:p>
          <a:p>
            <a:pPr lvl="1"/>
            <a:r>
              <a:rPr lang="en-IN"/>
              <a:t>Working Software</a:t>
            </a:r>
          </a:p>
          <a:p>
            <a:r>
              <a:rPr lang="en-IN"/>
              <a:t>Marketing:</a:t>
            </a:r>
          </a:p>
          <a:p>
            <a:pPr lvl="1"/>
            <a:r>
              <a:rPr lang="en-IN"/>
              <a:t>Analysis and Data Visualization tools</a:t>
            </a:r>
          </a:p>
          <a:p>
            <a:pPr lvl="1"/>
            <a:r>
              <a:rPr lang="en-IN"/>
              <a:t>Customer Measurement Metrics</a:t>
            </a:r>
          </a:p>
          <a:p>
            <a:pPr lvl="1"/>
            <a:r>
              <a:rPr lang="en-IN"/>
              <a:t>Accessibility to Multiple Platforms</a:t>
            </a:r>
          </a:p>
          <a:p>
            <a:pPr lvl="1"/>
            <a:r>
              <a:rPr lang="en-IN"/>
              <a:t>PR</a:t>
            </a:r>
          </a:p>
          <a:p>
            <a:pPr lvl="1"/>
            <a:endParaRPr lang="en-IN"/>
          </a:p>
          <a:p>
            <a:pPr marL="457063" lvl="1" indent="0">
              <a:buNone/>
            </a:pPr>
            <a:endParaRPr lang="en-IN"/>
          </a:p>
        </p:txBody>
      </p:sp>
      <p:sp>
        <p:nvSpPr>
          <p:cNvPr id="5" name="Title 4">
            <a:extLst>
              <a:ext uri="{FF2B5EF4-FFF2-40B4-BE49-F238E27FC236}">
                <a16:creationId xmlns:a16="http://schemas.microsoft.com/office/drawing/2014/main" id="{85615799-5202-44CC-B48D-9BCCF8635A9D}"/>
              </a:ext>
            </a:extLst>
          </p:cNvPr>
          <p:cNvSpPr>
            <a:spLocks noGrp="1"/>
          </p:cNvSpPr>
          <p:nvPr>
            <p:ph type="title"/>
          </p:nvPr>
        </p:nvSpPr>
        <p:spPr/>
        <p:txBody>
          <a:bodyPr/>
          <a:lstStyle/>
          <a:p>
            <a:r>
              <a:rPr lang="en-IN"/>
              <a:t>Digital Strategy</a:t>
            </a:r>
          </a:p>
        </p:txBody>
      </p:sp>
      <p:sp>
        <p:nvSpPr>
          <p:cNvPr id="7" name="Text Placeholder 6">
            <a:extLst>
              <a:ext uri="{FF2B5EF4-FFF2-40B4-BE49-F238E27FC236}">
                <a16:creationId xmlns:a16="http://schemas.microsoft.com/office/drawing/2014/main" id="{F4DBFF11-C9A6-40D7-8582-5AB4496D196A}"/>
              </a:ext>
            </a:extLst>
          </p:cNvPr>
          <p:cNvSpPr>
            <a:spLocks noGrp="1"/>
          </p:cNvSpPr>
          <p:nvPr>
            <p:ph type="body" sz="quarter" idx="13"/>
          </p:nvPr>
        </p:nvSpPr>
        <p:spPr/>
        <p:txBody>
          <a:bodyPr/>
          <a:lstStyle/>
          <a:p>
            <a:r>
              <a:rPr lang="en-IN"/>
              <a:t>Aggregation of Departmental Wise Requirements</a:t>
            </a:r>
          </a:p>
        </p:txBody>
      </p:sp>
      <p:sp>
        <p:nvSpPr>
          <p:cNvPr id="8" name="Text Placeholder 7">
            <a:extLst>
              <a:ext uri="{FF2B5EF4-FFF2-40B4-BE49-F238E27FC236}">
                <a16:creationId xmlns:a16="http://schemas.microsoft.com/office/drawing/2014/main" id="{050A7DE4-8E4D-414B-85F8-E20239F5B1B1}"/>
              </a:ext>
            </a:extLst>
          </p:cNvPr>
          <p:cNvSpPr>
            <a:spLocks noGrp="1"/>
          </p:cNvSpPr>
          <p:nvPr>
            <p:ph type="body" sz="quarter" idx="16"/>
          </p:nvPr>
        </p:nvSpPr>
        <p:spPr/>
        <p:txBody>
          <a:bodyPr/>
          <a:lstStyle/>
          <a:p>
            <a:r>
              <a:rPr lang="en-IN"/>
              <a:t>Finance:</a:t>
            </a:r>
          </a:p>
          <a:p>
            <a:pPr lvl="1"/>
            <a:r>
              <a:rPr lang="en-IN"/>
              <a:t>Ratio Calculator</a:t>
            </a:r>
          </a:p>
          <a:p>
            <a:pPr lvl="1"/>
            <a:r>
              <a:rPr lang="en-IN"/>
              <a:t>Market Tracking and Analysis</a:t>
            </a:r>
          </a:p>
          <a:p>
            <a:pPr lvl="1"/>
            <a:r>
              <a:rPr lang="en-IN"/>
              <a:t>Audit Software</a:t>
            </a:r>
          </a:p>
          <a:p>
            <a:r>
              <a:rPr lang="en-IN"/>
              <a:t>Human Resources and R&amp;D:</a:t>
            </a:r>
          </a:p>
          <a:p>
            <a:pPr lvl="1"/>
            <a:r>
              <a:rPr lang="en-IN"/>
              <a:t>Prototype Development Tools</a:t>
            </a:r>
          </a:p>
          <a:p>
            <a:pPr lvl="1"/>
            <a:r>
              <a:rPr lang="en-IN"/>
              <a:t>Simulation Tools</a:t>
            </a:r>
          </a:p>
          <a:p>
            <a:pPr lvl="1"/>
            <a:r>
              <a:rPr lang="en-IN"/>
              <a:t>Employee Satisfaction Tools</a:t>
            </a:r>
          </a:p>
          <a:p>
            <a:pPr marL="0" indent="0">
              <a:buNone/>
            </a:pPr>
            <a:endParaRPr lang="en-IN"/>
          </a:p>
          <a:p>
            <a:endParaRPr lang="en-IN"/>
          </a:p>
        </p:txBody>
      </p:sp>
    </p:spTree>
    <p:extLst>
      <p:ext uri="{BB962C8B-B14F-4D97-AF65-F5344CB8AC3E}">
        <p14:creationId xmlns:p14="http://schemas.microsoft.com/office/powerpoint/2010/main" val="1454761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Up Arrow 19">
            <a:extLst>
              <a:ext uri="{FF2B5EF4-FFF2-40B4-BE49-F238E27FC236}">
                <a16:creationId xmlns:a16="http://schemas.microsoft.com/office/drawing/2014/main" id="{F10154BE-0A2F-FB40-9285-06891977153E}"/>
              </a:ext>
            </a:extLst>
          </p:cNvPr>
          <p:cNvSpPr/>
          <p:nvPr/>
        </p:nvSpPr>
        <p:spPr>
          <a:xfrm>
            <a:off x="9926768" y="2558369"/>
            <a:ext cx="663856" cy="3368252"/>
          </a:xfrm>
          <a:prstGeom prst="upArrow">
            <a:avLst/>
          </a:prstGeom>
          <a:solidFill>
            <a:srgbClr val="92D050"/>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799"/>
          </a:p>
        </p:txBody>
      </p:sp>
      <p:sp>
        <p:nvSpPr>
          <p:cNvPr id="13" name="Rectangle 12">
            <a:extLst>
              <a:ext uri="{FF2B5EF4-FFF2-40B4-BE49-F238E27FC236}">
                <a16:creationId xmlns:a16="http://schemas.microsoft.com/office/drawing/2014/main" id="{97DC3FF1-46FC-0B43-A1DF-2DD0740AD437}"/>
              </a:ext>
            </a:extLst>
          </p:cNvPr>
          <p:cNvSpPr/>
          <p:nvPr/>
        </p:nvSpPr>
        <p:spPr>
          <a:xfrm>
            <a:off x="5657358" y="4694132"/>
            <a:ext cx="446198" cy="1240649"/>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4" name="Rectangle 13">
            <a:extLst>
              <a:ext uri="{FF2B5EF4-FFF2-40B4-BE49-F238E27FC236}">
                <a16:creationId xmlns:a16="http://schemas.microsoft.com/office/drawing/2014/main" id="{CE5733D0-E721-B247-AA79-35F24945B1CD}"/>
              </a:ext>
            </a:extLst>
          </p:cNvPr>
          <p:cNvSpPr/>
          <p:nvPr/>
        </p:nvSpPr>
        <p:spPr>
          <a:xfrm>
            <a:off x="8393670" y="3873267"/>
            <a:ext cx="446198" cy="2029645"/>
          </a:xfrm>
          <a:prstGeom prst="rect">
            <a:avLst/>
          </a:prstGeom>
          <a:solidFill>
            <a:schemeClr val="tx2">
              <a:lumMod val="60000"/>
              <a:lumOff val="40000"/>
            </a:schemeClr>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799"/>
          </a:p>
        </p:txBody>
      </p:sp>
      <p:sp>
        <p:nvSpPr>
          <p:cNvPr id="2" name="Slide Number Placeholder 1">
            <a:extLst>
              <a:ext uri="{FF2B5EF4-FFF2-40B4-BE49-F238E27FC236}">
                <a16:creationId xmlns:a16="http://schemas.microsoft.com/office/drawing/2014/main" id="{55DDED6F-4CDC-AE43-8A4C-E8D894AB1463}"/>
              </a:ext>
            </a:extLst>
          </p:cNvPr>
          <p:cNvSpPr>
            <a:spLocks noGrp="1"/>
          </p:cNvSpPr>
          <p:nvPr>
            <p:ph type="sldNum" sz="quarter" idx="13"/>
          </p:nvPr>
        </p:nvSpPr>
        <p:spPr/>
        <p:txBody>
          <a:bodyPr/>
          <a:lstStyle/>
          <a:p>
            <a:fld id="{12342C3A-DD85-7843-B416-BD52AB030D59}" type="slidenum">
              <a:rPr lang="en-US" dirty="0" smtClean="0"/>
              <a:pPr/>
              <a:t>57</a:t>
            </a:fld>
            <a:endParaRPr lang="en-US"/>
          </a:p>
        </p:txBody>
      </p:sp>
      <p:sp>
        <p:nvSpPr>
          <p:cNvPr id="4" name="Title 3">
            <a:extLst>
              <a:ext uri="{FF2B5EF4-FFF2-40B4-BE49-F238E27FC236}">
                <a16:creationId xmlns:a16="http://schemas.microsoft.com/office/drawing/2014/main" id="{2E7430A0-377B-DE40-94F0-421895CD6D97}"/>
              </a:ext>
            </a:extLst>
          </p:cNvPr>
          <p:cNvSpPr>
            <a:spLocks noGrp="1"/>
          </p:cNvSpPr>
          <p:nvPr>
            <p:ph type="title"/>
          </p:nvPr>
        </p:nvSpPr>
        <p:spPr/>
        <p:txBody>
          <a:bodyPr/>
          <a:lstStyle/>
          <a:p>
            <a:r>
              <a:rPr lang="en-US"/>
              <a:t>Cloud Strategy</a:t>
            </a:r>
          </a:p>
        </p:txBody>
      </p:sp>
      <p:graphicFrame>
        <p:nvGraphicFramePr>
          <p:cNvPr id="6" name="Diagram 5">
            <a:extLst>
              <a:ext uri="{FF2B5EF4-FFF2-40B4-BE49-F238E27FC236}">
                <a16:creationId xmlns:a16="http://schemas.microsoft.com/office/drawing/2014/main" id="{76F493E7-6D28-F045-9CD1-641ADA9797C9}"/>
              </a:ext>
            </a:extLst>
          </p:cNvPr>
          <p:cNvGraphicFramePr/>
          <p:nvPr>
            <p:extLst>
              <p:ext uri="{D42A27DB-BD31-4B8C-83A1-F6EECF244321}">
                <p14:modId xmlns:p14="http://schemas.microsoft.com/office/powerpoint/2010/main" val="3504519515"/>
              </p:ext>
            </p:extLst>
          </p:nvPr>
        </p:nvGraphicFramePr>
        <p:xfrm>
          <a:off x="1586331" y="696531"/>
          <a:ext cx="9494021" cy="4811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Arrow Connector 9">
            <a:extLst>
              <a:ext uri="{FF2B5EF4-FFF2-40B4-BE49-F238E27FC236}">
                <a16:creationId xmlns:a16="http://schemas.microsoft.com/office/drawing/2014/main" id="{A8BCECD8-F857-A14C-8BBE-C3A977D26C2D}"/>
              </a:ext>
            </a:extLst>
          </p:cNvPr>
          <p:cNvCxnSpPr/>
          <p:nvPr/>
        </p:nvCxnSpPr>
        <p:spPr>
          <a:xfrm>
            <a:off x="959282" y="5942943"/>
            <a:ext cx="10023132"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6FF52991-91CA-5042-9E5E-66A8E6C52A05}"/>
              </a:ext>
            </a:extLst>
          </p:cNvPr>
          <p:cNvCxnSpPr/>
          <p:nvPr/>
        </p:nvCxnSpPr>
        <p:spPr>
          <a:xfrm flipV="1">
            <a:off x="970164" y="957718"/>
            <a:ext cx="0" cy="4996109"/>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389AF6C-2DC0-3B44-9EEB-66CEDC58FA34}"/>
              </a:ext>
            </a:extLst>
          </p:cNvPr>
          <p:cNvCxnSpPr>
            <a:cxnSpLocks/>
          </p:cNvCxnSpPr>
          <p:nvPr/>
        </p:nvCxnSpPr>
        <p:spPr>
          <a:xfrm flipV="1">
            <a:off x="6103556" y="3867644"/>
            <a:ext cx="2290114" cy="82648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819DACB-9F16-AA45-A91D-354AB5092A8C}"/>
              </a:ext>
            </a:extLst>
          </p:cNvPr>
          <p:cNvSpPr txBox="1"/>
          <p:nvPr/>
        </p:nvSpPr>
        <p:spPr>
          <a:xfrm rot="20377830">
            <a:off x="6483122" y="4060320"/>
            <a:ext cx="1614125" cy="261542"/>
          </a:xfrm>
          <a:prstGeom prst="rect">
            <a:avLst/>
          </a:prstGeom>
          <a:noFill/>
        </p:spPr>
        <p:txBody>
          <a:bodyPr wrap="none" rtlCol="0">
            <a:spAutoFit/>
          </a:bodyPr>
          <a:lstStyle/>
          <a:p>
            <a:r>
              <a:rPr lang="en-US" sz="1100" b="1"/>
              <a:t>Maturity of new process</a:t>
            </a:r>
          </a:p>
        </p:txBody>
      </p:sp>
      <p:sp>
        <p:nvSpPr>
          <p:cNvPr id="18" name="TextBox 17">
            <a:extLst>
              <a:ext uri="{FF2B5EF4-FFF2-40B4-BE49-F238E27FC236}">
                <a16:creationId xmlns:a16="http://schemas.microsoft.com/office/drawing/2014/main" id="{D40B91A9-AD4A-D440-83A4-EF8725360858}"/>
              </a:ext>
            </a:extLst>
          </p:cNvPr>
          <p:cNvSpPr txBox="1"/>
          <p:nvPr/>
        </p:nvSpPr>
        <p:spPr>
          <a:xfrm>
            <a:off x="5631094" y="5097237"/>
            <a:ext cx="498725" cy="307697"/>
          </a:xfrm>
          <a:prstGeom prst="rect">
            <a:avLst/>
          </a:prstGeom>
          <a:noFill/>
        </p:spPr>
        <p:txBody>
          <a:bodyPr wrap="none" rtlCol="0">
            <a:spAutoFit/>
          </a:bodyPr>
          <a:lstStyle/>
          <a:p>
            <a:r>
              <a:rPr lang="en-US" sz="1400" b="1"/>
              <a:t>45%</a:t>
            </a:r>
          </a:p>
        </p:txBody>
      </p:sp>
      <p:sp>
        <p:nvSpPr>
          <p:cNvPr id="19" name="TextBox 18">
            <a:extLst>
              <a:ext uri="{FF2B5EF4-FFF2-40B4-BE49-F238E27FC236}">
                <a16:creationId xmlns:a16="http://schemas.microsoft.com/office/drawing/2014/main" id="{37BE90F7-DF5B-E243-AC1C-A37BCDE5C848}"/>
              </a:ext>
            </a:extLst>
          </p:cNvPr>
          <p:cNvSpPr txBox="1"/>
          <p:nvPr/>
        </p:nvSpPr>
        <p:spPr>
          <a:xfrm>
            <a:off x="8367406" y="5006760"/>
            <a:ext cx="498725" cy="307697"/>
          </a:xfrm>
          <a:prstGeom prst="rect">
            <a:avLst/>
          </a:prstGeom>
          <a:noFill/>
        </p:spPr>
        <p:txBody>
          <a:bodyPr wrap="none" rtlCol="0">
            <a:spAutoFit/>
          </a:bodyPr>
          <a:lstStyle/>
          <a:p>
            <a:r>
              <a:rPr lang="en-US" sz="1400" b="1"/>
              <a:t>80%</a:t>
            </a:r>
          </a:p>
        </p:txBody>
      </p:sp>
      <p:sp>
        <p:nvSpPr>
          <p:cNvPr id="21" name="TextBox 20">
            <a:extLst>
              <a:ext uri="{FF2B5EF4-FFF2-40B4-BE49-F238E27FC236}">
                <a16:creationId xmlns:a16="http://schemas.microsoft.com/office/drawing/2014/main" id="{2401369B-E51E-C848-88EC-4FA5086FE54E}"/>
              </a:ext>
            </a:extLst>
          </p:cNvPr>
          <p:cNvSpPr txBox="1"/>
          <p:nvPr/>
        </p:nvSpPr>
        <p:spPr>
          <a:xfrm rot="16200000">
            <a:off x="9014759" y="4554955"/>
            <a:ext cx="2497150" cy="261542"/>
          </a:xfrm>
          <a:prstGeom prst="rect">
            <a:avLst/>
          </a:prstGeom>
          <a:noFill/>
        </p:spPr>
        <p:txBody>
          <a:bodyPr wrap="none" rtlCol="0">
            <a:spAutoFit/>
          </a:bodyPr>
          <a:lstStyle/>
          <a:p>
            <a:r>
              <a:rPr lang="en-US" sz="1100" b="1"/>
              <a:t>Monitoring and Controlling Integration</a:t>
            </a:r>
          </a:p>
        </p:txBody>
      </p:sp>
      <p:sp>
        <p:nvSpPr>
          <p:cNvPr id="22" name="TextBox 21">
            <a:extLst>
              <a:ext uri="{FF2B5EF4-FFF2-40B4-BE49-F238E27FC236}">
                <a16:creationId xmlns:a16="http://schemas.microsoft.com/office/drawing/2014/main" id="{45AA4DF4-07F8-0743-BFD0-3E1F2A3F45D8}"/>
              </a:ext>
            </a:extLst>
          </p:cNvPr>
          <p:cNvSpPr txBox="1"/>
          <p:nvPr/>
        </p:nvSpPr>
        <p:spPr>
          <a:xfrm rot="16200000">
            <a:off x="-67071" y="3183585"/>
            <a:ext cx="1762844" cy="338466"/>
          </a:xfrm>
          <a:prstGeom prst="rect">
            <a:avLst/>
          </a:prstGeom>
          <a:noFill/>
        </p:spPr>
        <p:txBody>
          <a:bodyPr wrap="none" rtlCol="0">
            <a:spAutoFit/>
          </a:bodyPr>
          <a:lstStyle/>
          <a:p>
            <a:r>
              <a:rPr lang="en-US" sz="1600" b="1"/>
              <a:t>Business Maturity</a:t>
            </a:r>
          </a:p>
        </p:txBody>
      </p:sp>
      <p:sp>
        <p:nvSpPr>
          <p:cNvPr id="23" name="TextBox 22">
            <a:extLst>
              <a:ext uri="{FF2B5EF4-FFF2-40B4-BE49-F238E27FC236}">
                <a16:creationId xmlns:a16="http://schemas.microsoft.com/office/drawing/2014/main" id="{761CA8F1-B471-EB43-AE18-4388C9D858C4}"/>
              </a:ext>
            </a:extLst>
          </p:cNvPr>
          <p:cNvSpPr txBox="1"/>
          <p:nvPr/>
        </p:nvSpPr>
        <p:spPr>
          <a:xfrm>
            <a:off x="2127815" y="5934782"/>
            <a:ext cx="1011763" cy="461545"/>
          </a:xfrm>
          <a:prstGeom prst="rect">
            <a:avLst/>
          </a:prstGeom>
          <a:noFill/>
        </p:spPr>
        <p:txBody>
          <a:bodyPr wrap="square" rtlCol="0">
            <a:spAutoFit/>
          </a:bodyPr>
          <a:lstStyle/>
          <a:p>
            <a:pPr algn="ctr"/>
            <a:r>
              <a:rPr lang="en-US" sz="1200" b="1"/>
              <a:t>Initiation</a:t>
            </a:r>
          </a:p>
          <a:p>
            <a:pPr algn="ctr"/>
            <a:r>
              <a:rPr lang="en-US" sz="1200" b="1"/>
              <a:t>(6 Months)</a:t>
            </a:r>
          </a:p>
        </p:txBody>
      </p:sp>
      <p:sp>
        <p:nvSpPr>
          <p:cNvPr id="25" name="TextBox 24">
            <a:extLst>
              <a:ext uri="{FF2B5EF4-FFF2-40B4-BE49-F238E27FC236}">
                <a16:creationId xmlns:a16="http://schemas.microsoft.com/office/drawing/2014/main" id="{9093D057-B541-A944-9FD6-D2E8C1D08ADB}"/>
              </a:ext>
            </a:extLst>
          </p:cNvPr>
          <p:cNvSpPr txBox="1"/>
          <p:nvPr/>
        </p:nvSpPr>
        <p:spPr>
          <a:xfrm>
            <a:off x="6682055" y="5926621"/>
            <a:ext cx="1532446" cy="461545"/>
          </a:xfrm>
          <a:prstGeom prst="rect">
            <a:avLst/>
          </a:prstGeom>
          <a:noFill/>
        </p:spPr>
        <p:txBody>
          <a:bodyPr wrap="square" rtlCol="0">
            <a:spAutoFit/>
          </a:bodyPr>
          <a:lstStyle/>
          <a:p>
            <a:pPr algn="ctr"/>
            <a:r>
              <a:rPr lang="en-US" sz="1200" b="1"/>
              <a:t>Reaching Maturity</a:t>
            </a:r>
          </a:p>
          <a:p>
            <a:pPr algn="ctr"/>
            <a:r>
              <a:rPr lang="en-US" sz="1200" b="1"/>
              <a:t>(36 Months)</a:t>
            </a:r>
          </a:p>
        </p:txBody>
      </p:sp>
      <p:sp>
        <p:nvSpPr>
          <p:cNvPr id="26" name="TextBox 25">
            <a:extLst>
              <a:ext uri="{FF2B5EF4-FFF2-40B4-BE49-F238E27FC236}">
                <a16:creationId xmlns:a16="http://schemas.microsoft.com/office/drawing/2014/main" id="{3DD2E950-6440-6B46-9B69-C34A1507B5BC}"/>
              </a:ext>
            </a:extLst>
          </p:cNvPr>
          <p:cNvSpPr txBox="1"/>
          <p:nvPr/>
        </p:nvSpPr>
        <p:spPr>
          <a:xfrm>
            <a:off x="9019664" y="5946828"/>
            <a:ext cx="1157587" cy="276927"/>
          </a:xfrm>
          <a:prstGeom prst="rect">
            <a:avLst/>
          </a:prstGeom>
          <a:noFill/>
        </p:spPr>
        <p:txBody>
          <a:bodyPr wrap="square" rtlCol="0">
            <a:spAutoFit/>
          </a:bodyPr>
          <a:lstStyle/>
          <a:p>
            <a:pPr algn="ctr"/>
            <a:r>
              <a:rPr lang="en-US" sz="1200" b="1"/>
              <a:t>Long Term</a:t>
            </a:r>
          </a:p>
        </p:txBody>
      </p:sp>
    </p:spTree>
    <p:extLst>
      <p:ext uri="{BB962C8B-B14F-4D97-AF65-F5344CB8AC3E}">
        <p14:creationId xmlns:p14="http://schemas.microsoft.com/office/powerpoint/2010/main" val="48767929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EA0744-786E-854A-ADDD-44FD63C63164}"/>
              </a:ext>
            </a:extLst>
          </p:cNvPr>
          <p:cNvSpPr>
            <a:spLocks noGrp="1"/>
          </p:cNvSpPr>
          <p:nvPr>
            <p:ph type="sldNum" sz="quarter" idx="13"/>
          </p:nvPr>
        </p:nvSpPr>
        <p:spPr/>
        <p:txBody>
          <a:bodyPr/>
          <a:lstStyle/>
          <a:p>
            <a:fld id="{12342C3A-DD85-7843-B416-BD52AB030D59}" type="slidenum">
              <a:rPr lang="en-US" dirty="0" smtClean="0"/>
              <a:pPr/>
              <a:t>58</a:t>
            </a:fld>
            <a:endParaRPr lang="en-US"/>
          </a:p>
        </p:txBody>
      </p:sp>
      <p:sp>
        <p:nvSpPr>
          <p:cNvPr id="4" name="Title 3">
            <a:extLst>
              <a:ext uri="{FF2B5EF4-FFF2-40B4-BE49-F238E27FC236}">
                <a16:creationId xmlns:a16="http://schemas.microsoft.com/office/drawing/2014/main" id="{72FC2F5E-A622-5941-B01D-373B45A70F31}"/>
              </a:ext>
            </a:extLst>
          </p:cNvPr>
          <p:cNvSpPr>
            <a:spLocks noGrp="1"/>
          </p:cNvSpPr>
          <p:nvPr>
            <p:ph type="title"/>
          </p:nvPr>
        </p:nvSpPr>
        <p:spPr/>
        <p:txBody>
          <a:bodyPr/>
          <a:lstStyle/>
          <a:p>
            <a:r>
              <a:rPr lang="en-US"/>
              <a:t>Cloud Strategy for Adoption</a:t>
            </a:r>
          </a:p>
        </p:txBody>
      </p:sp>
      <p:graphicFrame>
        <p:nvGraphicFramePr>
          <p:cNvPr id="6" name="Diagram 5">
            <a:extLst>
              <a:ext uri="{FF2B5EF4-FFF2-40B4-BE49-F238E27FC236}">
                <a16:creationId xmlns:a16="http://schemas.microsoft.com/office/drawing/2014/main" id="{335C30A2-04F1-CE4F-85ED-8135B502ED14}"/>
              </a:ext>
            </a:extLst>
          </p:cNvPr>
          <p:cNvGraphicFramePr/>
          <p:nvPr>
            <p:extLst>
              <p:ext uri="{D42A27DB-BD31-4B8C-83A1-F6EECF244321}">
                <p14:modId xmlns:p14="http://schemas.microsoft.com/office/powerpoint/2010/main" val="1637745587"/>
              </p:ext>
            </p:extLst>
          </p:nvPr>
        </p:nvGraphicFramePr>
        <p:xfrm>
          <a:off x="415138" y="1263311"/>
          <a:ext cx="11573932" cy="4995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0534243"/>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135EAD-E1E5-4857-88CC-0D484DC85B51}"/>
              </a:ext>
            </a:extLst>
          </p:cNvPr>
          <p:cNvSpPr>
            <a:spLocks noGrp="1"/>
          </p:cNvSpPr>
          <p:nvPr>
            <p:ph type="sldNum" sz="quarter" idx="13"/>
          </p:nvPr>
        </p:nvSpPr>
        <p:spPr/>
        <p:txBody>
          <a:bodyPr/>
          <a:lstStyle/>
          <a:p>
            <a:fld id="{12342C3A-DD85-7843-B416-BD52AB030D59}" type="slidenum">
              <a:rPr lang="en-US" dirty="0" smtClean="0"/>
              <a:pPr/>
              <a:t>59</a:t>
            </a:fld>
            <a:endParaRPr lang="en-US"/>
          </a:p>
        </p:txBody>
      </p:sp>
      <p:sp>
        <p:nvSpPr>
          <p:cNvPr id="4" name="Title 3">
            <a:extLst>
              <a:ext uri="{FF2B5EF4-FFF2-40B4-BE49-F238E27FC236}">
                <a16:creationId xmlns:a16="http://schemas.microsoft.com/office/drawing/2014/main" id="{D1CE8A6A-F7A8-4A72-AB51-78899D62D44A}"/>
              </a:ext>
            </a:extLst>
          </p:cNvPr>
          <p:cNvSpPr>
            <a:spLocks noGrp="1"/>
          </p:cNvSpPr>
          <p:nvPr>
            <p:ph type="title"/>
          </p:nvPr>
        </p:nvSpPr>
        <p:spPr/>
        <p:txBody>
          <a:bodyPr/>
          <a:lstStyle/>
          <a:p>
            <a:r>
              <a:rPr lang="en-IN"/>
              <a:t>Business Improvement and Competitive Advantage</a:t>
            </a:r>
          </a:p>
        </p:txBody>
      </p:sp>
      <p:graphicFrame>
        <p:nvGraphicFramePr>
          <p:cNvPr id="5" name="Diagram 4">
            <a:extLst>
              <a:ext uri="{FF2B5EF4-FFF2-40B4-BE49-F238E27FC236}">
                <a16:creationId xmlns:a16="http://schemas.microsoft.com/office/drawing/2014/main" id="{53432B8B-4967-4DF5-860C-41F2FDDC8213}"/>
              </a:ext>
            </a:extLst>
          </p:cNvPr>
          <p:cNvGraphicFramePr/>
          <p:nvPr>
            <p:extLst>
              <p:ext uri="{D42A27DB-BD31-4B8C-83A1-F6EECF244321}">
                <p14:modId xmlns:p14="http://schemas.microsoft.com/office/powerpoint/2010/main" val="120958320"/>
              </p:ext>
            </p:extLst>
          </p:nvPr>
        </p:nvGraphicFramePr>
        <p:xfrm>
          <a:off x="2031471" y="1021606"/>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7670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39E49-E339-104F-A1FF-3A7D0B65AADF}"/>
              </a:ext>
            </a:extLst>
          </p:cNvPr>
          <p:cNvSpPr>
            <a:spLocks noGrp="1"/>
          </p:cNvSpPr>
          <p:nvPr>
            <p:ph type="sldNum" sz="quarter" idx="13"/>
          </p:nvPr>
        </p:nvSpPr>
        <p:spPr/>
        <p:txBody>
          <a:bodyPr/>
          <a:lstStyle/>
          <a:p>
            <a:fld id="{12342C3A-DD85-7843-B416-BD52AB030D59}" type="slidenum">
              <a:rPr lang="en-US" smtClean="0"/>
              <a:pPr/>
              <a:t>6</a:t>
            </a:fld>
            <a:endParaRPr lang="en-US"/>
          </a:p>
        </p:txBody>
      </p:sp>
      <p:sp>
        <p:nvSpPr>
          <p:cNvPr id="8" name="Text Placeholder 7">
            <a:extLst>
              <a:ext uri="{FF2B5EF4-FFF2-40B4-BE49-F238E27FC236}">
                <a16:creationId xmlns:a16="http://schemas.microsoft.com/office/drawing/2014/main" id="{12F1E554-8D59-4E54-A5B8-91B69C4FF061}"/>
              </a:ext>
            </a:extLst>
          </p:cNvPr>
          <p:cNvSpPr>
            <a:spLocks noGrp="1"/>
          </p:cNvSpPr>
          <p:nvPr>
            <p:ph type="body" sz="quarter" idx="12"/>
          </p:nvPr>
        </p:nvSpPr>
        <p:spPr/>
        <p:txBody>
          <a:bodyPr/>
          <a:lstStyle/>
          <a:p>
            <a:pPr marL="0" indent="0">
              <a:buNone/>
            </a:pPr>
            <a:r>
              <a:rPr lang="en-US"/>
              <a:t>IT is a tool which can fit into any part of the organization. What BMW needs to decide is what tools could provide maximum efficiency in the operations and can bring radical innovation in the product. </a:t>
            </a:r>
          </a:p>
          <a:p>
            <a:r>
              <a:rPr lang="en-US" b="1"/>
              <a:t>Implementing AI</a:t>
            </a:r>
          </a:p>
          <a:p>
            <a:pPr marL="742727" lvl="1" indent="-285664">
              <a:buFont typeface="Arial" panose="020B0604020202020204" pitchFamily="34" charset="0"/>
              <a:buChar char="•"/>
            </a:pPr>
            <a:r>
              <a:rPr lang="en-US"/>
              <a:t>Finding combination of best possible add-ins in a vehicle</a:t>
            </a:r>
          </a:p>
          <a:p>
            <a:pPr marL="742727" lvl="1" indent="-285664">
              <a:buFont typeface="Arial" panose="020B0604020202020204" pitchFamily="34" charset="0"/>
              <a:buChar char="•"/>
            </a:pPr>
            <a:r>
              <a:rPr lang="en-US"/>
              <a:t>Providing performance simulations and customer scores</a:t>
            </a:r>
          </a:p>
          <a:p>
            <a:pPr marL="742727" lvl="1" indent="-285664">
              <a:buFont typeface="Arial" panose="020B0604020202020204" pitchFamily="34" charset="0"/>
              <a:buChar char="•"/>
            </a:pPr>
            <a:r>
              <a:rPr lang="en-US"/>
              <a:t>Supporting manufacturing and reducing contact points</a:t>
            </a:r>
          </a:p>
          <a:p>
            <a:r>
              <a:rPr lang="en-US" b="1"/>
              <a:t>Collaboration</a:t>
            </a:r>
          </a:p>
          <a:p>
            <a:pPr marL="742727" lvl="1" indent="-285664">
              <a:buFont typeface="Arial" panose="020B0604020202020204" pitchFamily="34" charset="0"/>
              <a:buChar char="•"/>
            </a:pPr>
            <a:r>
              <a:rPr lang="en-US"/>
              <a:t>	Building alliance with rising innovative companies</a:t>
            </a:r>
          </a:p>
          <a:p>
            <a:pPr marL="742727" lvl="1" indent="-285664">
              <a:buFont typeface="Arial" panose="020B0604020202020204" pitchFamily="34" charset="0"/>
              <a:buChar char="•"/>
            </a:pPr>
            <a:r>
              <a:rPr lang="en-US"/>
              <a:t>	Outsourcing technology and components where required</a:t>
            </a:r>
          </a:p>
          <a:p>
            <a:r>
              <a:rPr lang="en-US" b="1"/>
              <a:t>Enhancing Customer Experience</a:t>
            </a:r>
          </a:p>
          <a:p>
            <a:pPr marL="742727" lvl="1" indent="-285664">
              <a:buFont typeface="Arial" panose="020B0604020202020204" pitchFamily="34" charset="0"/>
              <a:buChar char="•"/>
            </a:pPr>
            <a:r>
              <a:rPr lang="en-US"/>
              <a:t>	Smart showrooms</a:t>
            </a:r>
          </a:p>
          <a:p>
            <a:pPr marL="742727" lvl="1" indent="-285664">
              <a:buFont typeface="Arial" panose="020B0604020202020204" pitchFamily="34" charset="0"/>
              <a:buChar char="•"/>
            </a:pPr>
            <a:r>
              <a:rPr lang="en-US"/>
              <a:t>	Reducing customer touch points</a:t>
            </a:r>
          </a:p>
          <a:p>
            <a:pPr marL="742727" lvl="1" indent="-285664">
              <a:buFont typeface="Arial" panose="020B0604020202020204" pitchFamily="34" charset="0"/>
              <a:buChar char="•"/>
            </a:pPr>
            <a:r>
              <a:rPr lang="en-US"/>
              <a:t>	Targeting market niche and analyzing purchase and behavior patterns for existing customers</a:t>
            </a:r>
          </a:p>
          <a:p>
            <a:pPr marL="0" indent="0">
              <a:buNone/>
            </a:pPr>
            <a:endParaRPr lang="en-US"/>
          </a:p>
          <a:p>
            <a:endParaRPr lang="en-IN"/>
          </a:p>
        </p:txBody>
      </p:sp>
      <p:sp>
        <p:nvSpPr>
          <p:cNvPr id="4" name="Title 3">
            <a:extLst>
              <a:ext uri="{FF2B5EF4-FFF2-40B4-BE49-F238E27FC236}">
                <a16:creationId xmlns:a16="http://schemas.microsoft.com/office/drawing/2014/main" id="{EBDC6509-EDAB-8340-89F8-EA3714150525}"/>
              </a:ext>
            </a:extLst>
          </p:cNvPr>
          <p:cNvSpPr>
            <a:spLocks noGrp="1"/>
          </p:cNvSpPr>
          <p:nvPr>
            <p:ph type="title"/>
          </p:nvPr>
        </p:nvSpPr>
        <p:spPr>
          <a:xfrm>
            <a:off x="1226787" y="305242"/>
            <a:ext cx="9735251" cy="535723"/>
          </a:xfrm>
        </p:spPr>
        <p:txBody>
          <a:bodyPr/>
          <a:lstStyle/>
          <a:p>
            <a:r>
              <a:rPr lang="en-US"/>
              <a:t>Strategic Solution</a:t>
            </a:r>
          </a:p>
        </p:txBody>
      </p:sp>
      <p:pic>
        <p:nvPicPr>
          <p:cNvPr id="10" name="Picture 9" descr="A picture containing text, businesscard&#10;&#10;Description automatically generated">
            <a:extLst>
              <a:ext uri="{FF2B5EF4-FFF2-40B4-BE49-F238E27FC236}">
                <a16:creationId xmlns:a16="http://schemas.microsoft.com/office/drawing/2014/main" id="{7824AFBC-D089-4AE0-B8FA-31B9B716BE72}"/>
              </a:ext>
            </a:extLst>
          </p:cNvPr>
          <p:cNvPicPr>
            <a:picLocks noChangeAspect="1"/>
          </p:cNvPicPr>
          <p:nvPr/>
        </p:nvPicPr>
        <p:blipFill rotWithShape="1">
          <a:blip r:embed="rId2">
            <a:extLst>
              <a:ext uri="{28A0092B-C50C-407E-A947-70E740481C1C}">
                <a14:useLocalDpi xmlns:a14="http://schemas.microsoft.com/office/drawing/2010/main" val="0"/>
              </a:ext>
            </a:extLst>
          </a:blip>
          <a:srcRect l="13251" t="7239" r="5724" b="4452"/>
          <a:stretch/>
        </p:blipFill>
        <p:spPr>
          <a:xfrm>
            <a:off x="6824519" y="2191931"/>
            <a:ext cx="5364306" cy="2822051"/>
          </a:xfrm>
          <a:prstGeom prst="rect">
            <a:avLst/>
          </a:prstGeom>
        </p:spPr>
      </p:pic>
    </p:spTree>
    <p:extLst>
      <p:ext uri="{BB962C8B-B14F-4D97-AF65-F5344CB8AC3E}">
        <p14:creationId xmlns:p14="http://schemas.microsoft.com/office/powerpoint/2010/main" val="1202302794"/>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F17825-2D49-4C10-A1B0-E090D9347BE9}"/>
              </a:ext>
            </a:extLst>
          </p:cNvPr>
          <p:cNvSpPr>
            <a:spLocks noGrp="1"/>
          </p:cNvSpPr>
          <p:nvPr>
            <p:ph type="sldNum" sz="quarter" idx="13"/>
          </p:nvPr>
        </p:nvSpPr>
        <p:spPr/>
        <p:txBody>
          <a:bodyPr/>
          <a:lstStyle/>
          <a:p>
            <a:fld id="{12342C3A-DD85-7843-B416-BD52AB030D59}" type="slidenum">
              <a:rPr lang="en-US" dirty="0" smtClean="0"/>
              <a:pPr/>
              <a:t>60</a:t>
            </a:fld>
            <a:endParaRPr lang="en-US"/>
          </a:p>
        </p:txBody>
      </p:sp>
      <p:sp>
        <p:nvSpPr>
          <p:cNvPr id="4" name="Title 3">
            <a:extLst>
              <a:ext uri="{FF2B5EF4-FFF2-40B4-BE49-F238E27FC236}">
                <a16:creationId xmlns:a16="http://schemas.microsoft.com/office/drawing/2014/main" id="{7DC2649A-8336-4EA4-8A0E-438A5827466F}"/>
              </a:ext>
            </a:extLst>
          </p:cNvPr>
          <p:cNvSpPr>
            <a:spLocks noGrp="1"/>
          </p:cNvSpPr>
          <p:nvPr>
            <p:ph type="title"/>
          </p:nvPr>
        </p:nvSpPr>
        <p:spPr>
          <a:xfrm>
            <a:off x="1226786" y="252838"/>
            <a:ext cx="9735251" cy="535723"/>
          </a:xfrm>
        </p:spPr>
        <p:txBody>
          <a:bodyPr/>
          <a:lstStyle/>
          <a:p>
            <a:pPr algn="ctr"/>
            <a:r>
              <a:rPr lang="en-IN"/>
              <a:t>IT-Business Relationship</a:t>
            </a:r>
          </a:p>
        </p:txBody>
      </p:sp>
      <p:graphicFrame>
        <p:nvGraphicFramePr>
          <p:cNvPr id="5" name="Diagram 4">
            <a:extLst>
              <a:ext uri="{FF2B5EF4-FFF2-40B4-BE49-F238E27FC236}">
                <a16:creationId xmlns:a16="http://schemas.microsoft.com/office/drawing/2014/main" id="{54CB9B2E-D90F-4295-B838-3CA2E1038755}"/>
              </a:ext>
            </a:extLst>
          </p:cNvPr>
          <p:cNvGraphicFramePr/>
          <p:nvPr>
            <p:extLst>
              <p:ext uri="{D42A27DB-BD31-4B8C-83A1-F6EECF244321}">
                <p14:modId xmlns:p14="http://schemas.microsoft.com/office/powerpoint/2010/main" val="1766460555"/>
              </p:ext>
            </p:extLst>
          </p:nvPr>
        </p:nvGraphicFramePr>
        <p:xfrm>
          <a:off x="1727786" y="920045"/>
          <a:ext cx="8733252"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7562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1AD96-79DF-4F72-979D-6F10D54AFC11}"/>
              </a:ext>
            </a:extLst>
          </p:cNvPr>
          <p:cNvSpPr>
            <a:spLocks noGrp="1"/>
          </p:cNvSpPr>
          <p:nvPr>
            <p:ph type="sldNum" sz="quarter" idx="14"/>
          </p:nvPr>
        </p:nvSpPr>
        <p:spPr/>
        <p:txBody>
          <a:bodyPr/>
          <a:lstStyle/>
          <a:p>
            <a:fld id="{12342C3A-DD85-7843-B416-BD52AB030D59}" type="slidenum">
              <a:rPr lang="en-US" dirty="0" smtClean="0"/>
              <a:pPr/>
              <a:t>61</a:t>
            </a:fld>
            <a:endParaRPr lang="en-US"/>
          </a:p>
        </p:txBody>
      </p:sp>
      <p:sp>
        <p:nvSpPr>
          <p:cNvPr id="6" name="Text Placeholder 5">
            <a:extLst>
              <a:ext uri="{FF2B5EF4-FFF2-40B4-BE49-F238E27FC236}">
                <a16:creationId xmlns:a16="http://schemas.microsoft.com/office/drawing/2014/main" id="{19595DC0-1142-4E0F-8B2B-B6CAB2070D76}"/>
              </a:ext>
            </a:extLst>
          </p:cNvPr>
          <p:cNvSpPr>
            <a:spLocks noGrp="1"/>
          </p:cNvSpPr>
          <p:nvPr>
            <p:ph type="body" sz="quarter" idx="12"/>
          </p:nvPr>
        </p:nvSpPr>
        <p:spPr>
          <a:xfrm>
            <a:off x="302605" y="954862"/>
            <a:ext cx="5663697" cy="5175376"/>
          </a:xfrm>
        </p:spPr>
        <p:txBody>
          <a:bodyPr/>
          <a:lstStyle/>
          <a:p>
            <a:r>
              <a:rPr lang="en-IN" sz="1200" b="1"/>
              <a:t>Collect, Create and Capture</a:t>
            </a:r>
          </a:p>
          <a:p>
            <a:r>
              <a:rPr lang="en-IN" sz="1200"/>
              <a:t>The user data is collected based on number of permissions granted form the side of the customer.</a:t>
            </a:r>
          </a:p>
          <a:p>
            <a:r>
              <a:rPr lang="en-IN" sz="1200"/>
              <a:t>The data is then combined with the analytical findings of BMW and the R&amp;D department to support further innovation</a:t>
            </a:r>
          </a:p>
          <a:p>
            <a:r>
              <a:rPr lang="en-IN" sz="1200"/>
              <a:t>Key data is captured such as IP address and number of clicks, etc. which enables BMW to understand what the customers are interested in location wise.</a:t>
            </a:r>
          </a:p>
          <a:p>
            <a:r>
              <a:rPr lang="en-IN" sz="1200" b="1"/>
              <a:t>Use and Dissemination</a:t>
            </a:r>
          </a:p>
          <a:p>
            <a:r>
              <a:rPr lang="en-IN" sz="1200"/>
              <a:t>The collected data is used in the form of inputs for the various departments in the company for enhancing their operations</a:t>
            </a:r>
          </a:p>
          <a:p>
            <a:r>
              <a:rPr lang="en-IN" sz="1200"/>
              <a:t>Project AI uses this data to provide much better services to the customers and to improve automation along with BMW Operating System 7.0 AI</a:t>
            </a:r>
          </a:p>
          <a:p>
            <a:r>
              <a:rPr lang="en-IN" sz="1200" b="1"/>
              <a:t>Maintenance, Protection and Preservation</a:t>
            </a:r>
          </a:p>
          <a:p>
            <a:r>
              <a:rPr lang="en-IN" sz="1200"/>
              <a:t>Data privacy statement is provided to all the customers and permission is gained before sharing any data to third party service providers.</a:t>
            </a:r>
          </a:p>
          <a:p>
            <a:r>
              <a:rPr lang="en-US" sz="1200"/>
              <a:t>Adhering to FCPA regulations (Foreign Corrupt Practices Act)</a:t>
            </a:r>
            <a:r>
              <a:rPr lang="en-IN" sz="1200"/>
              <a:t> </a:t>
            </a:r>
          </a:p>
          <a:p>
            <a:r>
              <a:rPr lang="en-IN" sz="1200" b="1"/>
              <a:t>Retention and Disposition</a:t>
            </a:r>
          </a:p>
          <a:p>
            <a:r>
              <a:rPr lang="en-IN" sz="1200"/>
              <a:t>The data is stored in secure database at BMW and only the data which has been allowed by the user to be stored. If user does not feel comfortable then the data is removed </a:t>
            </a:r>
          </a:p>
        </p:txBody>
      </p:sp>
      <p:sp>
        <p:nvSpPr>
          <p:cNvPr id="4" name="Title 3">
            <a:extLst>
              <a:ext uri="{FF2B5EF4-FFF2-40B4-BE49-F238E27FC236}">
                <a16:creationId xmlns:a16="http://schemas.microsoft.com/office/drawing/2014/main" id="{A4921691-1EB8-4D59-88C8-7890346EB26E}"/>
              </a:ext>
            </a:extLst>
          </p:cNvPr>
          <p:cNvSpPr>
            <a:spLocks noGrp="1"/>
          </p:cNvSpPr>
          <p:nvPr>
            <p:ph type="title"/>
          </p:nvPr>
        </p:nvSpPr>
        <p:spPr/>
        <p:txBody>
          <a:bodyPr/>
          <a:lstStyle/>
          <a:p>
            <a:r>
              <a:rPr lang="en-IN"/>
              <a:t>Use of Information Management</a:t>
            </a:r>
          </a:p>
        </p:txBody>
      </p:sp>
      <p:graphicFrame>
        <p:nvGraphicFramePr>
          <p:cNvPr id="8" name="Diagram 7">
            <a:extLst>
              <a:ext uri="{FF2B5EF4-FFF2-40B4-BE49-F238E27FC236}">
                <a16:creationId xmlns:a16="http://schemas.microsoft.com/office/drawing/2014/main" id="{9158CA97-B2F7-426F-9066-9D5F9DE7F2F8}"/>
              </a:ext>
            </a:extLst>
          </p:cNvPr>
          <p:cNvGraphicFramePr/>
          <p:nvPr>
            <p:extLst>
              <p:ext uri="{D42A27DB-BD31-4B8C-83A1-F6EECF244321}">
                <p14:modId xmlns:p14="http://schemas.microsoft.com/office/powerpoint/2010/main" val="3612844074"/>
              </p:ext>
            </p:extLst>
          </p:nvPr>
        </p:nvGraphicFramePr>
        <p:xfrm>
          <a:off x="4885894"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984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6A7E1-6454-449D-8C20-50D998F1384E}"/>
              </a:ext>
            </a:extLst>
          </p:cNvPr>
          <p:cNvSpPr>
            <a:spLocks noGrp="1"/>
          </p:cNvSpPr>
          <p:nvPr>
            <p:ph type="sldNum" sz="quarter" idx="14"/>
          </p:nvPr>
        </p:nvSpPr>
        <p:spPr/>
        <p:txBody>
          <a:bodyPr/>
          <a:lstStyle/>
          <a:p>
            <a:fld id="{12342C3A-DD85-7843-B416-BD52AB030D59}" type="slidenum">
              <a:rPr lang="en-US" smtClean="0"/>
              <a:pPr/>
              <a:t>62</a:t>
            </a:fld>
            <a:endParaRPr lang="en-US"/>
          </a:p>
        </p:txBody>
      </p:sp>
      <p:sp>
        <p:nvSpPr>
          <p:cNvPr id="4" name="Title 3">
            <a:extLst>
              <a:ext uri="{FF2B5EF4-FFF2-40B4-BE49-F238E27FC236}">
                <a16:creationId xmlns:a16="http://schemas.microsoft.com/office/drawing/2014/main" id="{9CF5EE6C-ECB6-4E9B-92B5-69BE39634513}"/>
              </a:ext>
            </a:extLst>
          </p:cNvPr>
          <p:cNvSpPr>
            <a:spLocks noGrp="1"/>
          </p:cNvSpPr>
          <p:nvPr>
            <p:ph type="title"/>
          </p:nvPr>
        </p:nvSpPr>
        <p:spPr/>
        <p:txBody>
          <a:bodyPr/>
          <a:lstStyle/>
          <a:p>
            <a:r>
              <a:rPr lang="en-IN"/>
              <a:t>Master Data Management</a:t>
            </a:r>
          </a:p>
        </p:txBody>
      </p:sp>
      <p:graphicFrame>
        <p:nvGraphicFramePr>
          <p:cNvPr id="6" name="Diagram 5">
            <a:extLst>
              <a:ext uri="{FF2B5EF4-FFF2-40B4-BE49-F238E27FC236}">
                <a16:creationId xmlns:a16="http://schemas.microsoft.com/office/drawing/2014/main" id="{80B3B415-CC38-4CDF-A54B-B09220BD49C2}"/>
              </a:ext>
            </a:extLst>
          </p:cNvPr>
          <p:cNvGraphicFramePr/>
          <p:nvPr>
            <p:extLst>
              <p:ext uri="{D42A27DB-BD31-4B8C-83A1-F6EECF244321}">
                <p14:modId xmlns:p14="http://schemas.microsoft.com/office/powerpoint/2010/main" val="1234353640"/>
              </p:ext>
            </p:extLst>
          </p:nvPr>
        </p:nvGraphicFramePr>
        <p:xfrm>
          <a:off x="2442946" y="1144907"/>
          <a:ext cx="7275980" cy="62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D0ACB0F1-506D-4A11-8A24-4C6AE561ECBA}"/>
              </a:ext>
            </a:extLst>
          </p:cNvPr>
          <p:cNvSpPr/>
          <p:nvPr/>
        </p:nvSpPr>
        <p:spPr>
          <a:xfrm>
            <a:off x="9151506" y="3040760"/>
            <a:ext cx="1241378" cy="36503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799"/>
              <a:t>Project AI</a:t>
            </a:r>
          </a:p>
        </p:txBody>
      </p:sp>
      <p:sp>
        <p:nvSpPr>
          <p:cNvPr id="8" name="Oval 7">
            <a:extLst>
              <a:ext uri="{FF2B5EF4-FFF2-40B4-BE49-F238E27FC236}">
                <a16:creationId xmlns:a16="http://schemas.microsoft.com/office/drawing/2014/main" id="{B62E0DF6-0F83-4F0F-B00F-F1234D40F22E}"/>
              </a:ext>
            </a:extLst>
          </p:cNvPr>
          <p:cNvSpPr/>
          <p:nvPr/>
        </p:nvSpPr>
        <p:spPr>
          <a:xfrm>
            <a:off x="10880247" y="2222013"/>
            <a:ext cx="1044757" cy="17257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799"/>
          </a:p>
        </p:txBody>
      </p:sp>
      <p:sp>
        <p:nvSpPr>
          <p:cNvPr id="9" name="Oval 8">
            <a:extLst>
              <a:ext uri="{FF2B5EF4-FFF2-40B4-BE49-F238E27FC236}">
                <a16:creationId xmlns:a16="http://schemas.microsoft.com/office/drawing/2014/main" id="{36413416-EC56-440C-9386-FC3E35260137}"/>
              </a:ext>
            </a:extLst>
          </p:cNvPr>
          <p:cNvSpPr/>
          <p:nvPr/>
        </p:nvSpPr>
        <p:spPr>
          <a:xfrm>
            <a:off x="10880247" y="2613020"/>
            <a:ext cx="1044757" cy="17257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799"/>
          </a:p>
        </p:txBody>
      </p:sp>
      <p:cxnSp>
        <p:nvCxnSpPr>
          <p:cNvPr id="11" name="Straight Connector 10">
            <a:extLst>
              <a:ext uri="{FF2B5EF4-FFF2-40B4-BE49-F238E27FC236}">
                <a16:creationId xmlns:a16="http://schemas.microsoft.com/office/drawing/2014/main" id="{E4EC8FA5-6A7A-44DB-9AF1-4E14AB8E119E}"/>
              </a:ext>
            </a:extLst>
          </p:cNvPr>
          <p:cNvCxnSpPr>
            <a:cxnSpLocks/>
            <a:endCxn id="9" idx="2"/>
          </p:cNvCxnSpPr>
          <p:nvPr/>
        </p:nvCxnSpPr>
        <p:spPr>
          <a:xfrm>
            <a:off x="10880246" y="2308299"/>
            <a:ext cx="0" cy="39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6AE246-DD8D-47A5-BE33-D4B3CDEEEA27}"/>
              </a:ext>
            </a:extLst>
          </p:cNvPr>
          <p:cNvCxnSpPr>
            <a:cxnSpLocks/>
            <a:endCxn id="9" idx="6"/>
          </p:cNvCxnSpPr>
          <p:nvPr/>
        </p:nvCxnSpPr>
        <p:spPr>
          <a:xfrm>
            <a:off x="11925003" y="2308299"/>
            <a:ext cx="0" cy="391006"/>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C0073A87-9CC3-41EA-BCA8-C932509F6631}"/>
              </a:ext>
            </a:extLst>
          </p:cNvPr>
          <p:cNvSpPr/>
          <p:nvPr/>
        </p:nvSpPr>
        <p:spPr>
          <a:xfrm>
            <a:off x="5384433" y="5835348"/>
            <a:ext cx="1393005" cy="34686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799"/>
              <a:t>Customer</a:t>
            </a:r>
          </a:p>
        </p:txBody>
      </p:sp>
      <p:graphicFrame>
        <p:nvGraphicFramePr>
          <p:cNvPr id="19" name="Diagram 18">
            <a:extLst>
              <a:ext uri="{FF2B5EF4-FFF2-40B4-BE49-F238E27FC236}">
                <a16:creationId xmlns:a16="http://schemas.microsoft.com/office/drawing/2014/main" id="{1DF5D57F-739D-4639-86FE-8B91828AA64D}"/>
              </a:ext>
            </a:extLst>
          </p:cNvPr>
          <p:cNvGraphicFramePr/>
          <p:nvPr>
            <p:extLst>
              <p:ext uri="{D42A27DB-BD31-4B8C-83A1-F6EECF244321}">
                <p14:modId xmlns:p14="http://schemas.microsoft.com/office/powerpoint/2010/main" val="1597024340"/>
              </p:ext>
            </p:extLst>
          </p:nvPr>
        </p:nvGraphicFramePr>
        <p:xfrm>
          <a:off x="2901067" y="4308075"/>
          <a:ext cx="6386691" cy="624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Oval 19">
            <a:extLst>
              <a:ext uri="{FF2B5EF4-FFF2-40B4-BE49-F238E27FC236}">
                <a16:creationId xmlns:a16="http://schemas.microsoft.com/office/drawing/2014/main" id="{F3A6F6DD-D0FB-4E4E-81B2-5D42CFE94067}"/>
              </a:ext>
            </a:extLst>
          </p:cNvPr>
          <p:cNvSpPr/>
          <p:nvPr/>
        </p:nvSpPr>
        <p:spPr>
          <a:xfrm>
            <a:off x="5384434" y="2699305"/>
            <a:ext cx="1419957" cy="17257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799"/>
          </a:p>
        </p:txBody>
      </p:sp>
      <p:sp>
        <p:nvSpPr>
          <p:cNvPr id="21" name="Oval 20">
            <a:extLst>
              <a:ext uri="{FF2B5EF4-FFF2-40B4-BE49-F238E27FC236}">
                <a16:creationId xmlns:a16="http://schemas.microsoft.com/office/drawing/2014/main" id="{3B488AAE-52B4-4A50-A9D5-12D5B5513A8A}"/>
              </a:ext>
            </a:extLst>
          </p:cNvPr>
          <p:cNvSpPr/>
          <p:nvPr/>
        </p:nvSpPr>
        <p:spPr>
          <a:xfrm>
            <a:off x="5384434" y="3090311"/>
            <a:ext cx="1419957" cy="284094"/>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799"/>
          </a:p>
        </p:txBody>
      </p:sp>
      <p:cxnSp>
        <p:nvCxnSpPr>
          <p:cNvPr id="22" name="Straight Connector 21">
            <a:extLst>
              <a:ext uri="{FF2B5EF4-FFF2-40B4-BE49-F238E27FC236}">
                <a16:creationId xmlns:a16="http://schemas.microsoft.com/office/drawing/2014/main" id="{B47A7670-E477-407B-B702-E5C1D08588DF}"/>
              </a:ext>
            </a:extLst>
          </p:cNvPr>
          <p:cNvCxnSpPr>
            <a:cxnSpLocks/>
            <a:stCxn id="20" idx="2"/>
            <a:endCxn id="21" idx="2"/>
          </p:cNvCxnSpPr>
          <p:nvPr/>
        </p:nvCxnSpPr>
        <p:spPr>
          <a:xfrm>
            <a:off x="5384433" y="2785590"/>
            <a:ext cx="0" cy="446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8FE35C5-5C1E-4CA7-B9CD-E36B520AC850}"/>
              </a:ext>
            </a:extLst>
          </p:cNvPr>
          <p:cNvCxnSpPr>
            <a:cxnSpLocks/>
            <a:stCxn id="20" idx="6"/>
            <a:endCxn id="21" idx="6"/>
          </p:cNvCxnSpPr>
          <p:nvPr/>
        </p:nvCxnSpPr>
        <p:spPr>
          <a:xfrm>
            <a:off x="6804390" y="2785590"/>
            <a:ext cx="0" cy="446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nector: Elbow 32">
            <a:extLst>
              <a:ext uri="{FF2B5EF4-FFF2-40B4-BE49-F238E27FC236}">
                <a16:creationId xmlns:a16="http://schemas.microsoft.com/office/drawing/2014/main" id="{C4CCBA3F-7A05-4A3C-BDE7-8E9D9F03B9ED}"/>
              </a:ext>
            </a:extLst>
          </p:cNvPr>
          <p:cNvCxnSpPr>
            <a:cxnSpLocks/>
            <a:stCxn id="14" idx="1"/>
            <a:endCxn id="19" idx="1"/>
          </p:cNvCxnSpPr>
          <p:nvPr/>
        </p:nvCxnSpPr>
        <p:spPr>
          <a:xfrm rot="10800000">
            <a:off x="2901066" y="4620568"/>
            <a:ext cx="2483367" cy="1388210"/>
          </a:xfrm>
          <a:prstGeom prst="bentConnector3">
            <a:avLst>
              <a:gd name="adj1" fmla="val 10920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5" name="Connector: Elbow 34">
            <a:extLst>
              <a:ext uri="{FF2B5EF4-FFF2-40B4-BE49-F238E27FC236}">
                <a16:creationId xmlns:a16="http://schemas.microsoft.com/office/drawing/2014/main" id="{11E903D3-41A0-4F30-BA31-23F91370B550}"/>
              </a:ext>
            </a:extLst>
          </p:cNvPr>
          <p:cNvCxnSpPr>
            <a:cxnSpLocks/>
            <a:endCxn id="14" idx="3"/>
          </p:cNvCxnSpPr>
          <p:nvPr/>
        </p:nvCxnSpPr>
        <p:spPr>
          <a:xfrm rot="10800000" flipV="1">
            <a:off x="6777440" y="4620568"/>
            <a:ext cx="2510321" cy="1388210"/>
          </a:xfrm>
          <a:prstGeom prst="bentConnector3">
            <a:avLst>
              <a:gd name="adj1" fmla="val -16515"/>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AC5966BA-A329-40E0-9139-43C80A5D33FE}"/>
              </a:ext>
            </a:extLst>
          </p:cNvPr>
          <p:cNvSpPr txBox="1"/>
          <p:nvPr/>
        </p:nvSpPr>
        <p:spPr>
          <a:xfrm>
            <a:off x="5384433" y="3374405"/>
            <a:ext cx="1419952" cy="261542"/>
          </a:xfrm>
          <a:prstGeom prst="rect">
            <a:avLst/>
          </a:prstGeom>
          <a:noFill/>
        </p:spPr>
        <p:txBody>
          <a:bodyPr wrap="square" rtlCol="0">
            <a:spAutoFit/>
          </a:bodyPr>
          <a:lstStyle/>
          <a:p>
            <a:r>
              <a:rPr lang="en-IN" sz="1100"/>
              <a:t>Centralised Database</a:t>
            </a:r>
          </a:p>
        </p:txBody>
      </p:sp>
      <p:sp>
        <p:nvSpPr>
          <p:cNvPr id="49" name="TextBox 48">
            <a:extLst>
              <a:ext uri="{FF2B5EF4-FFF2-40B4-BE49-F238E27FC236}">
                <a16:creationId xmlns:a16="http://schemas.microsoft.com/office/drawing/2014/main" id="{750528C2-FE15-4DCB-93DB-987BE366BCCD}"/>
              </a:ext>
            </a:extLst>
          </p:cNvPr>
          <p:cNvSpPr txBox="1"/>
          <p:nvPr/>
        </p:nvSpPr>
        <p:spPr>
          <a:xfrm>
            <a:off x="11183198" y="2394584"/>
            <a:ext cx="647791" cy="261542"/>
          </a:xfrm>
          <a:prstGeom prst="rect">
            <a:avLst/>
          </a:prstGeom>
          <a:noFill/>
        </p:spPr>
        <p:txBody>
          <a:bodyPr wrap="square" rtlCol="0">
            <a:spAutoFit/>
          </a:bodyPr>
          <a:lstStyle/>
          <a:p>
            <a:r>
              <a:rPr lang="en-IN" sz="1100"/>
              <a:t>MDB</a:t>
            </a:r>
          </a:p>
        </p:txBody>
      </p:sp>
      <p:cxnSp>
        <p:nvCxnSpPr>
          <p:cNvPr id="51" name="Straight Arrow Connector 50">
            <a:extLst>
              <a:ext uri="{FF2B5EF4-FFF2-40B4-BE49-F238E27FC236}">
                <a16:creationId xmlns:a16="http://schemas.microsoft.com/office/drawing/2014/main" id="{CBAEBDF1-7725-4B2C-8228-6B1F97DAD70B}"/>
              </a:ext>
            </a:extLst>
          </p:cNvPr>
          <p:cNvCxnSpPr/>
          <p:nvPr/>
        </p:nvCxnSpPr>
        <p:spPr>
          <a:xfrm>
            <a:off x="5568925" y="3635947"/>
            <a:ext cx="0" cy="6721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094F60A-4572-4EDF-AA09-6A6FA4067D64}"/>
              </a:ext>
            </a:extLst>
          </p:cNvPr>
          <p:cNvCxnSpPr/>
          <p:nvPr/>
        </p:nvCxnSpPr>
        <p:spPr>
          <a:xfrm flipV="1">
            <a:off x="6623009" y="3635947"/>
            <a:ext cx="0" cy="6721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Connector: Elbow 54">
            <a:extLst>
              <a:ext uri="{FF2B5EF4-FFF2-40B4-BE49-F238E27FC236}">
                <a16:creationId xmlns:a16="http://schemas.microsoft.com/office/drawing/2014/main" id="{6570EA76-38D7-47DA-83F8-E2E86818C52F}"/>
              </a:ext>
            </a:extLst>
          </p:cNvPr>
          <p:cNvCxnSpPr>
            <a:stCxn id="20" idx="1"/>
            <a:endCxn id="6" idx="1"/>
          </p:cNvCxnSpPr>
          <p:nvPr/>
        </p:nvCxnSpPr>
        <p:spPr>
          <a:xfrm rot="16200000" flipV="1">
            <a:off x="3384074" y="516271"/>
            <a:ext cx="1267178" cy="3149436"/>
          </a:xfrm>
          <a:prstGeom prst="bentConnector4">
            <a:avLst>
              <a:gd name="adj1" fmla="val 36672"/>
              <a:gd name="adj2" fmla="val 107257"/>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7" name="Connector: Elbow 56">
            <a:extLst>
              <a:ext uri="{FF2B5EF4-FFF2-40B4-BE49-F238E27FC236}">
                <a16:creationId xmlns:a16="http://schemas.microsoft.com/office/drawing/2014/main" id="{92053516-6C03-4A97-BA37-4505ED9E01FE}"/>
              </a:ext>
            </a:extLst>
          </p:cNvPr>
          <p:cNvCxnSpPr>
            <a:cxnSpLocks/>
            <a:stCxn id="6" idx="3"/>
            <a:endCxn id="20" idx="7"/>
          </p:cNvCxnSpPr>
          <p:nvPr/>
        </p:nvCxnSpPr>
        <p:spPr>
          <a:xfrm flipH="1">
            <a:off x="6596442" y="1457400"/>
            <a:ext cx="3122483" cy="1267178"/>
          </a:xfrm>
          <a:prstGeom prst="bentConnector4">
            <a:avLst>
              <a:gd name="adj1" fmla="val -7319"/>
              <a:gd name="adj2" fmla="val 6133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9" name="Connector: Elbow 58">
            <a:extLst>
              <a:ext uri="{FF2B5EF4-FFF2-40B4-BE49-F238E27FC236}">
                <a16:creationId xmlns:a16="http://schemas.microsoft.com/office/drawing/2014/main" id="{284D925B-B1B9-46F6-AE98-749446FC4DD2}"/>
              </a:ext>
            </a:extLst>
          </p:cNvPr>
          <p:cNvCxnSpPr>
            <a:cxnSpLocks/>
            <a:stCxn id="21" idx="6"/>
            <a:endCxn id="7" idx="1"/>
          </p:cNvCxnSpPr>
          <p:nvPr/>
        </p:nvCxnSpPr>
        <p:spPr>
          <a:xfrm flipV="1">
            <a:off x="6804390" y="3223274"/>
            <a:ext cx="2347116" cy="9084"/>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1" name="Connector: Elbow 60">
            <a:extLst>
              <a:ext uri="{FF2B5EF4-FFF2-40B4-BE49-F238E27FC236}">
                <a16:creationId xmlns:a16="http://schemas.microsoft.com/office/drawing/2014/main" id="{AC44C6CA-403F-48B9-8E82-4AEE5E6D0778}"/>
              </a:ext>
            </a:extLst>
          </p:cNvPr>
          <p:cNvCxnSpPr>
            <a:cxnSpLocks/>
            <a:stCxn id="7" idx="0"/>
            <a:endCxn id="20" idx="6"/>
          </p:cNvCxnSpPr>
          <p:nvPr/>
        </p:nvCxnSpPr>
        <p:spPr>
          <a:xfrm rot="16200000" flipV="1">
            <a:off x="8160709" y="1429273"/>
            <a:ext cx="255169" cy="2967805"/>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1" name="Connector: Elbow 70">
            <a:extLst>
              <a:ext uri="{FF2B5EF4-FFF2-40B4-BE49-F238E27FC236}">
                <a16:creationId xmlns:a16="http://schemas.microsoft.com/office/drawing/2014/main" id="{E0CB79FF-5424-4BBE-91C9-FF69BEE755E9}"/>
              </a:ext>
            </a:extLst>
          </p:cNvPr>
          <p:cNvCxnSpPr>
            <a:stCxn id="7" idx="3"/>
            <a:endCxn id="9" idx="4"/>
          </p:cNvCxnSpPr>
          <p:nvPr/>
        </p:nvCxnSpPr>
        <p:spPr>
          <a:xfrm flipV="1">
            <a:off x="10392884" y="2785591"/>
            <a:ext cx="1009742" cy="437684"/>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7" name="Connector: Elbow 76">
            <a:extLst>
              <a:ext uri="{FF2B5EF4-FFF2-40B4-BE49-F238E27FC236}">
                <a16:creationId xmlns:a16="http://schemas.microsoft.com/office/drawing/2014/main" id="{9655521C-9253-4853-BB02-0170BEAAFB34}"/>
              </a:ext>
            </a:extLst>
          </p:cNvPr>
          <p:cNvCxnSpPr>
            <a:cxnSpLocks/>
            <a:endCxn id="8" idx="0"/>
          </p:cNvCxnSpPr>
          <p:nvPr/>
        </p:nvCxnSpPr>
        <p:spPr>
          <a:xfrm>
            <a:off x="9718926" y="1310101"/>
            <a:ext cx="1683700" cy="91191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79" name="TextBox 78">
            <a:extLst>
              <a:ext uri="{FF2B5EF4-FFF2-40B4-BE49-F238E27FC236}">
                <a16:creationId xmlns:a16="http://schemas.microsoft.com/office/drawing/2014/main" id="{6FF59AB0-D1D6-4ED8-B0FF-8167ECF100D8}"/>
              </a:ext>
            </a:extLst>
          </p:cNvPr>
          <p:cNvSpPr txBox="1"/>
          <p:nvPr/>
        </p:nvSpPr>
        <p:spPr>
          <a:xfrm>
            <a:off x="3130122" y="6017449"/>
            <a:ext cx="1419952" cy="430775"/>
          </a:xfrm>
          <a:prstGeom prst="rect">
            <a:avLst/>
          </a:prstGeom>
          <a:noFill/>
        </p:spPr>
        <p:txBody>
          <a:bodyPr wrap="square" rtlCol="0">
            <a:spAutoFit/>
          </a:bodyPr>
          <a:lstStyle/>
          <a:p>
            <a:r>
              <a:rPr lang="en-IN" sz="1100"/>
              <a:t>Visits/Enables Information Sharing</a:t>
            </a:r>
          </a:p>
        </p:txBody>
      </p:sp>
      <p:sp>
        <p:nvSpPr>
          <p:cNvPr id="84" name="TextBox 83">
            <a:extLst>
              <a:ext uri="{FF2B5EF4-FFF2-40B4-BE49-F238E27FC236}">
                <a16:creationId xmlns:a16="http://schemas.microsoft.com/office/drawing/2014/main" id="{44198C16-6A50-4F96-B5B7-635BAD39288C}"/>
              </a:ext>
            </a:extLst>
          </p:cNvPr>
          <p:cNvSpPr txBox="1"/>
          <p:nvPr/>
        </p:nvSpPr>
        <p:spPr>
          <a:xfrm>
            <a:off x="7578317" y="6022787"/>
            <a:ext cx="1419952" cy="261542"/>
          </a:xfrm>
          <a:prstGeom prst="rect">
            <a:avLst/>
          </a:prstGeom>
          <a:noFill/>
        </p:spPr>
        <p:txBody>
          <a:bodyPr wrap="square" rtlCol="0">
            <a:spAutoFit/>
          </a:bodyPr>
          <a:lstStyle/>
          <a:p>
            <a:r>
              <a:rPr lang="en-IN" sz="1100"/>
              <a:t>Recommendations</a:t>
            </a:r>
          </a:p>
        </p:txBody>
      </p:sp>
      <p:sp>
        <p:nvSpPr>
          <p:cNvPr id="85" name="TextBox 84">
            <a:extLst>
              <a:ext uri="{FF2B5EF4-FFF2-40B4-BE49-F238E27FC236}">
                <a16:creationId xmlns:a16="http://schemas.microsoft.com/office/drawing/2014/main" id="{4344A7F1-0DE1-4A9B-B8C4-20997B505906}"/>
              </a:ext>
            </a:extLst>
          </p:cNvPr>
          <p:cNvSpPr txBox="1"/>
          <p:nvPr/>
        </p:nvSpPr>
        <p:spPr>
          <a:xfrm>
            <a:off x="7514365" y="3230361"/>
            <a:ext cx="1419952" cy="261542"/>
          </a:xfrm>
          <a:prstGeom prst="rect">
            <a:avLst/>
          </a:prstGeom>
          <a:noFill/>
        </p:spPr>
        <p:txBody>
          <a:bodyPr wrap="square" rtlCol="0">
            <a:spAutoFit/>
          </a:bodyPr>
          <a:lstStyle/>
          <a:p>
            <a:r>
              <a:rPr lang="en-IN" sz="1100"/>
              <a:t>Accesses Data </a:t>
            </a:r>
          </a:p>
        </p:txBody>
      </p:sp>
      <p:sp>
        <p:nvSpPr>
          <p:cNvPr id="86" name="TextBox 85">
            <a:extLst>
              <a:ext uri="{FF2B5EF4-FFF2-40B4-BE49-F238E27FC236}">
                <a16:creationId xmlns:a16="http://schemas.microsoft.com/office/drawing/2014/main" id="{1B3F0B51-73B8-4EDF-920D-B6821988E717}"/>
              </a:ext>
            </a:extLst>
          </p:cNvPr>
          <p:cNvSpPr txBox="1"/>
          <p:nvPr/>
        </p:nvSpPr>
        <p:spPr>
          <a:xfrm>
            <a:off x="7636004" y="2554646"/>
            <a:ext cx="1824276" cy="261542"/>
          </a:xfrm>
          <a:prstGeom prst="rect">
            <a:avLst/>
          </a:prstGeom>
          <a:noFill/>
        </p:spPr>
        <p:txBody>
          <a:bodyPr wrap="square" rtlCol="0">
            <a:spAutoFit/>
          </a:bodyPr>
          <a:lstStyle/>
          <a:p>
            <a:r>
              <a:rPr lang="en-IN" sz="1100"/>
              <a:t>Provides AI based response</a:t>
            </a:r>
          </a:p>
        </p:txBody>
      </p:sp>
      <p:sp>
        <p:nvSpPr>
          <p:cNvPr id="87" name="TextBox 86">
            <a:extLst>
              <a:ext uri="{FF2B5EF4-FFF2-40B4-BE49-F238E27FC236}">
                <a16:creationId xmlns:a16="http://schemas.microsoft.com/office/drawing/2014/main" id="{D8728BBF-6B39-4FE8-8B10-4585DE88AB1A}"/>
              </a:ext>
            </a:extLst>
          </p:cNvPr>
          <p:cNvSpPr txBox="1"/>
          <p:nvPr/>
        </p:nvSpPr>
        <p:spPr>
          <a:xfrm>
            <a:off x="10505051" y="3219704"/>
            <a:ext cx="1419953" cy="430775"/>
          </a:xfrm>
          <a:prstGeom prst="rect">
            <a:avLst/>
          </a:prstGeom>
          <a:noFill/>
        </p:spPr>
        <p:txBody>
          <a:bodyPr wrap="square" rtlCol="0">
            <a:spAutoFit/>
          </a:bodyPr>
          <a:lstStyle/>
          <a:p>
            <a:r>
              <a:rPr lang="en-IN" sz="1100"/>
              <a:t>Key Information Stored</a:t>
            </a:r>
          </a:p>
        </p:txBody>
      </p:sp>
      <p:sp>
        <p:nvSpPr>
          <p:cNvPr id="88" name="TextBox 87">
            <a:extLst>
              <a:ext uri="{FF2B5EF4-FFF2-40B4-BE49-F238E27FC236}">
                <a16:creationId xmlns:a16="http://schemas.microsoft.com/office/drawing/2014/main" id="{3EF0D303-F494-4AA2-ADBF-AB66BB0CE187}"/>
              </a:ext>
            </a:extLst>
          </p:cNvPr>
          <p:cNvSpPr txBox="1"/>
          <p:nvPr/>
        </p:nvSpPr>
        <p:spPr>
          <a:xfrm>
            <a:off x="9825953" y="1051746"/>
            <a:ext cx="1681141" cy="261542"/>
          </a:xfrm>
          <a:prstGeom prst="rect">
            <a:avLst/>
          </a:prstGeom>
          <a:noFill/>
        </p:spPr>
        <p:txBody>
          <a:bodyPr wrap="square" rtlCol="0">
            <a:spAutoFit/>
          </a:bodyPr>
          <a:lstStyle/>
          <a:p>
            <a:r>
              <a:rPr lang="en-IN" sz="1100"/>
              <a:t>Org. Policies and Key data</a:t>
            </a:r>
          </a:p>
        </p:txBody>
      </p:sp>
      <p:sp>
        <p:nvSpPr>
          <p:cNvPr id="89" name="TextBox 88">
            <a:extLst>
              <a:ext uri="{FF2B5EF4-FFF2-40B4-BE49-F238E27FC236}">
                <a16:creationId xmlns:a16="http://schemas.microsoft.com/office/drawing/2014/main" id="{95087A78-4A59-4863-8C3B-4E67121E7762}"/>
              </a:ext>
            </a:extLst>
          </p:cNvPr>
          <p:cNvSpPr txBox="1"/>
          <p:nvPr/>
        </p:nvSpPr>
        <p:spPr>
          <a:xfrm>
            <a:off x="3091447" y="2030578"/>
            <a:ext cx="1419952" cy="261542"/>
          </a:xfrm>
          <a:prstGeom prst="rect">
            <a:avLst/>
          </a:prstGeom>
          <a:noFill/>
        </p:spPr>
        <p:txBody>
          <a:bodyPr wrap="square" rtlCol="0">
            <a:spAutoFit/>
          </a:bodyPr>
          <a:lstStyle/>
          <a:p>
            <a:r>
              <a:rPr lang="en-IN" sz="1100"/>
              <a:t>Market Data</a:t>
            </a:r>
          </a:p>
        </p:txBody>
      </p:sp>
      <p:sp>
        <p:nvSpPr>
          <p:cNvPr id="90" name="TextBox 89">
            <a:extLst>
              <a:ext uri="{FF2B5EF4-FFF2-40B4-BE49-F238E27FC236}">
                <a16:creationId xmlns:a16="http://schemas.microsoft.com/office/drawing/2014/main" id="{99A853B6-9074-4695-9AFF-3C937C2B9EAD}"/>
              </a:ext>
            </a:extLst>
          </p:cNvPr>
          <p:cNvSpPr txBox="1"/>
          <p:nvPr/>
        </p:nvSpPr>
        <p:spPr>
          <a:xfrm>
            <a:off x="7439413" y="2030578"/>
            <a:ext cx="2396071" cy="261542"/>
          </a:xfrm>
          <a:prstGeom prst="rect">
            <a:avLst/>
          </a:prstGeom>
          <a:noFill/>
        </p:spPr>
        <p:txBody>
          <a:bodyPr wrap="square" rtlCol="0">
            <a:spAutoFit/>
          </a:bodyPr>
          <a:lstStyle/>
          <a:p>
            <a:r>
              <a:rPr lang="en-IN" sz="1100"/>
              <a:t>Data regarding products, services, etc.</a:t>
            </a:r>
          </a:p>
        </p:txBody>
      </p:sp>
    </p:spTree>
    <p:extLst>
      <p:ext uri="{BB962C8B-B14F-4D97-AF65-F5344CB8AC3E}">
        <p14:creationId xmlns:p14="http://schemas.microsoft.com/office/powerpoint/2010/main" val="6771674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B07588-C7E3-4AE3-9530-DBFE65A55C4D}"/>
              </a:ext>
            </a:extLst>
          </p:cNvPr>
          <p:cNvSpPr>
            <a:spLocks noGrp="1"/>
          </p:cNvSpPr>
          <p:nvPr>
            <p:ph type="sldNum" sz="quarter" idx="14"/>
          </p:nvPr>
        </p:nvSpPr>
        <p:spPr/>
        <p:txBody>
          <a:bodyPr/>
          <a:lstStyle/>
          <a:p>
            <a:fld id="{12342C3A-DD85-7843-B416-BD52AB030D59}" type="slidenum">
              <a:rPr lang="en-US" dirty="0" smtClean="0"/>
              <a:pPr/>
              <a:t>63</a:t>
            </a:fld>
            <a:endParaRPr lang="en-US"/>
          </a:p>
        </p:txBody>
      </p:sp>
      <p:sp>
        <p:nvSpPr>
          <p:cNvPr id="6" name="Text Placeholder 5">
            <a:extLst>
              <a:ext uri="{FF2B5EF4-FFF2-40B4-BE49-F238E27FC236}">
                <a16:creationId xmlns:a16="http://schemas.microsoft.com/office/drawing/2014/main" id="{74B8D542-7081-46B7-A1EF-C1CD94EE9454}"/>
              </a:ext>
            </a:extLst>
          </p:cNvPr>
          <p:cNvSpPr>
            <a:spLocks noGrp="1"/>
          </p:cNvSpPr>
          <p:nvPr>
            <p:ph type="body" sz="quarter" idx="12"/>
          </p:nvPr>
        </p:nvSpPr>
        <p:spPr>
          <a:xfrm>
            <a:off x="302605" y="1112712"/>
            <a:ext cx="6973377" cy="4980489"/>
          </a:xfrm>
        </p:spPr>
        <p:txBody>
          <a:bodyPr/>
          <a:lstStyle/>
          <a:p>
            <a:r>
              <a:rPr lang="en-IN" sz="1400" b="1"/>
              <a:t>Improving Customer Service</a:t>
            </a:r>
          </a:p>
          <a:p>
            <a:r>
              <a:rPr lang="en-IN" sz="1400"/>
              <a:t>AI based personal assistant is used to collect real-time customer data as soon as a customer uses his/her vehicle. This helps to improve autonomous vehicle functionality and helps in monitoring customer needs</a:t>
            </a:r>
          </a:p>
          <a:p>
            <a:r>
              <a:rPr lang="en-IN" sz="1400"/>
              <a:t>The accessibility provided to customer for demanding customized product and to fulfil those requirements is becoming more easy due to a drastic increase in features supported by AI</a:t>
            </a:r>
          </a:p>
          <a:p>
            <a:r>
              <a:rPr lang="en-IN" sz="1400"/>
              <a:t>Quick response to customer queries and ensuring physical safety and security</a:t>
            </a:r>
          </a:p>
          <a:p>
            <a:r>
              <a:rPr lang="en-IN" sz="1400" b="1"/>
              <a:t>Using Business Intelligence: Automotive Sector and Customer Analysis </a:t>
            </a:r>
          </a:p>
          <a:p>
            <a:r>
              <a:rPr lang="en-IN" sz="1400"/>
              <a:t>BMW is radically changing the automobile market with the help of AI that too in a much sustainable way</a:t>
            </a:r>
          </a:p>
          <a:p>
            <a:r>
              <a:rPr lang="en-IN" sz="1400"/>
              <a:t>Development of The Vision next 100</a:t>
            </a:r>
          </a:p>
          <a:p>
            <a:r>
              <a:rPr lang="en-IN" sz="1400"/>
              <a:t>Automizing control over energy consumption enabling process change</a:t>
            </a:r>
          </a:p>
          <a:p>
            <a:r>
              <a:rPr lang="en-IN" sz="1400"/>
              <a:t>Analysing pattern in purchase of customers, The frequently used command by Personal Assistant.</a:t>
            </a:r>
          </a:p>
          <a:p>
            <a:r>
              <a:rPr lang="en-IN" sz="1400"/>
              <a:t>Average distance being travelled helping in designing a much detailed navigation system </a:t>
            </a:r>
          </a:p>
          <a:p>
            <a:endParaRPr lang="en-IN" sz="1400"/>
          </a:p>
          <a:p>
            <a:endParaRPr lang="en-IN" sz="1400"/>
          </a:p>
        </p:txBody>
      </p:sp>
      <p:sp>
        <p:nvSpPr>
          <p:cNvPr id="4" name="Title 3">
            <a:extLst>
              <a:ext uri="{FF2B5EF4-FFF2-40B4-BE49-F238E27FC236}">
                <a16:creationId xmlns:a16="http://schemas.microsoft.com/office/drawing/2014/main" id="{A785ACA8-BD56-479E-B6DD-8877E237F2F6}"/>
              </a:ext>
            </a:extLst>
          </p:cNvPr>
          <p:cNvSpPr>
            <a:spLocks noGrp="1"/>
          </p:cNvSpPr>
          <p:nvPr>
            <p:ph type="title"/>
          </p:nvPr>
        </p:nvSpPr>
        <p:spPr/>
        <p:txBody>
          <a:bodyPr/>
          <a:lstStyle/>
          <a:p>
            <a:r>
              <a:rPr lang="en-IN"/>
              <a:t>IT-Enabled Innovation</a:t>
            </a:r>
          </a:p>
        </p:txBody>
      </p:sp>
      <p:pic>
        <p:nvPicPr>
          <p:cNvPr id="1026" name="Picture 2" descr="The ideas behind the BMW VISION NEXT 100 on Make a GIF">
            <a:extLst>
              <a:ext uri="{FF2B5EF4-FFF2-40B4-BE49-F238E27FC236}">
                <a16:creationId xmlns:a16="http://schemas.microsoft.com/office/drawing/2014/main" id="{BCB45599-3EAD-4822-9297-C22E5D9C1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530" y="2359564"/>
            <a:ext cx="4440689" cy="248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C25674-D3E1-AC47-DD18-6E2C85CC0017}"/>
              </a:ext>
            </a:extLst>
          </p:cNvPr>
          <p:cNvSpPr>
            <a:spLocks noGrp="1"/>
          </p:cNvSpPr>
          <p:nvPr>
            <p:ph type="sldNum" sz="quarter" idx="13"/>
          </p:nvPr>
        </p:nvSpPr>
        <p:spPr/>
        <p:txBody>
          <a:bodyPr/>
          <a:lstStyle/>
          <a:p>
            <a:fld id="{12342C3A-DD85-7843-B416-BD52AB030D59}" type="slidenum">
              <a:rPr lang="en-US" smtClean="0"/>
              <a:pPr/>
              <a:t>64</a:t>
            </a:fld>
            <a:endParaRPr lang="en-US"/>
          </a:p>
        </p:txBody>
      </p:sp>
      <p:sp>
        <p:nvSpPr>
          <p:cNvPr id="4" name="Title 3">
            <a:extLst>
              <a:ext uri="{FF2B5EF4-FFF2-40B4-BE49-F238E27FC236}">
                <a16:creationId xmlns:a16="http://schemas.microsoft.com/office/drawing/2014/main" id="{B4F2060D-296D-C76B-58A4-E8B492A95021}"/>
              </a:ext>
            </a:extLst>
          </p:cNvPr>
          <p:cNvSpPr>
            <a:spLocks noGrp="1"/>
          </p:cNvSpPr>
          <p:nvPr>
            <p:ph type="title"/>
          </p:nvPr>
        </p:nvSpPr>
        <p:spPr/>
        <p:txBody>
          <a:bodyPr lIns="91440" tIns="45720" rIns="91440" bIns="45720" anchor="t"/>
          <a:lstStyle/>
          <a:p>
            <a:r>
              <a:rPr lang="en-US" sz="2950"/>
              <a:t>Compliance</a:t>
            </a:r>
            <a:endParaRPr lang="en-US"/>
          </a:p>
        </p:txBody>
      </p:sp>
      <p:pic>
        <p:nvPicPr>
          <p:cNvPr id="6" name="Picture 6" descr="Chart, sunburst chart&#10;&#10;Description automatically generated">
            <a:extLst>
              <a:ext uri="{FF2B5EF4-FFF2-40B4-BE49-F238E27FC236}">
                <a16:creationId xmlns:a16="http://schemas.microsoft.com/office/drawing/2014/main" id="{2E43D279-1FFF-40FA-9CBD-39A523D264B5}"/>
              </a:ext>
            </a:extLst>
          </p:cNvPr>
          <p:cNvPicPr>
            <a:picLocks noChangeAspect="1"/>
          </p:cNvPicPr>
          <p:nvPr/>
        </p:nvPicPr>
        <p:blipFill>
          <a:blip r:embed="rId2"/>
          <a:stretch>
            <a:fillRect/>
          </a:stretch>
        </p:blipFill>
        <p:spPr>
          <a:xfrm>
            <a:off x="3389137" y="314643"/>
            <a:ext cx="5408917" cy="6218569"/>
          </a:xfrm>
          <a:prstGeom prst="rect">
            <a:avLst/>
          </a:prstGeom>
        </p:spPr>
      </p:pic>
    </p:spTree>
    <p:extLst>
      <p:ext uri="{BB962C8B-B14F-4D97-AF65-F5344CB8AC3E}">
        <p14:creationId xmlns:p14="http://schemas.microsoft.com/office/powerpoint/2010/main" val="2739401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04C0BE-0B45-41B6-8578-E328CDA1A29D}"/>
              </a:ext>
            </a:extLst>
          </p:cNvPr>
          <p:cNvSpPr>
            <a:spLocks noGrp="1"/>
          </p:cNvSpPr>
          <p:nvPr>
            <p:ph type="sldNum" sz="quarter" idx="14"/>
          </p:nvPr>
        </p:nvSpPr>
        <p:spPr/>
        <p:txBody>
          <a:bodyPr/>
          <a:lstStyle/>
          <a:p>
            <a:fld id="{12342C3A-DD85-7843-B416-BD52AB030D59}" type="slidenum">
              <a:rPr lang="en-US" smtClean="0"/>
              <a:pPr/>
              <a:t>65</a:t>
            </a:fld>
            <a:endParaRPr lang="en-US"/>
          </a:p>
        </p:txBody>
      </p:sp>
      <p:sp>
        <p:nvSpPr>
          <p:cNvPr id="4" name="Title 3">
            <a:extLst>
              <a:ext uri="{FF2B5EF4-FFF2-40B4-BE49-F238E27FC236}">
                <a16:creationId xmlns:a16="http://schemas.microsoft.com/office/drawing/2014/main" id="{DEC81898-2992-446C-9D50-55962076F0FF}"/>
              </a:ext>
            </a:extLst>
          </p:cNvPr>
          <p:cNvSpPr>
            <a:spLocks noGrp="1"/>
          </p:cNvSpPr>
          <p:nvPr>
            <p:ph type="title"/>
          </p:nvPr>
        </p:nvSpPr>
        <p:spPr/>
        <p:txBody>
          <a:bodyPr/>
          <a:lstStyle/>
          <a:p>
            <a:r>
              <a:rPr lang="en-IN"/>
              <a:t>Compliance</a:t>
            </a:r>
          </a:p>
        </p:txBody>
      </p:sp>
      <p:graphicFrame>
        <p:nvGraphicFramePr>
          <p:cNvPr id="6" name="Diagram 5">
            <a:extLst>
              <a:ext uri="{FF2B5EF4-FFF2-40B4-BE49-F238E27FC236}">
                <a16:creationId xmlns:a16="http://schemas.microsoft.com/office/drawing/2014/main" id="{979D9F19-06CF-464C-B718-FE237209E78B}"/>
              </a:ext>
            </a:extLst>
          </p:cNvPr>
          <p:cNvGraphicFramePr/>
          <p:nvPr>
            <p:extLst>
              <p:ext uri="{D42A27DB-BD31-4B8C-83A1-F6EECF244321}">
                <p14:modId xmlns:p14="http://schemas.microsoft.com/office/powerpoint/2010/main" val="3997611929"/>
              </p:ext>
            </p:extLst>
          </p:nvPr>
        </p:nvGraphicFramePr>
        <p:xfrm>
          <a:off x="943971" y="1419227"/>
          <a:ext cx="9598700" cy="4019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5918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MAHLE Aftermarket North America | MAHLE Aftermarket | Our Brands">
            <a:extLst>
              <a:ext uri="{FF2B5EF4-FFF2-40B4-BE49-F238E27FC236}">
                <a16:creationId xmlns:a16="http://schemas.microsoft.com/office/drawing/2014/main" id="{560FE22F-B538-48CF-BC57-CC78D591D2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5634" y="1898099"/>
            <a:ext cx="2944596" cy="231886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57D9B27-FD1D-45A1-8E10-3C75A80B32BE}"/>
              </a:ext>
            </a:extLst>
          </p:cNvPr>
          <p:cNvSpPr>
            <a:spLocks noGrp="1"/>
          </p:cNvSpPr>
          <p:nvPr>
            <p:ph type="sldNum" sz="quarter" idx="13"/>
          </p:nvPr>
        </p:nvSpPr>
        <p:spPr/>
        <p:txBody>
          <a:bodyPr/>
          <a:lstStyle/>
          <a:p>
            <a:fld id="{12342C3A-DD85-7843-B416-BD52AB030D59}" type="slidenum">
              <a:rPr lang="en-US" smtClean="0"/>
              <a:pPr/>
              <a:t>66</a:t>
            </a:fld>
            <a:endParaRPr lang="en-US"/>
          </a:p>
        </p:txBody>
      </p:sp>
      <p:sp>
        <p:nvSpPr>
          <p:cNvPr id="6" name="Title 5">
            <a:extLst>
              <a:ext uri="{FF2B5EF4-FFF2-40B4-BE49-F238E27FC236}">
                <a16:creationId xmlns:a16="http://schemas.microsoft.com/office/drawing/2014/main" id="{E7D66420-970A-4AE2-9063-985270563CE2}"/>
              </a:ext>
            </a:extLst>
          </p:cNvPr>
          <p:cNvSpPr>
            <a:spLocks noGrp="1"/>
          </p:cNvSpPr>
          <p:nvPr>
            <p:ph type="title"/>
          </p:nvPr>
        </p:nvSpPr>
        <p:spPr/>
        <p:txBody>
          <a:bodyPr/>
          <a:lstStyle/>
          <a:p>
            <a:r>
              <a:rPr lang="en-IN"/>
              <a:t>Suppliers and Alliances</a:t>
            </a:r>
          </a:p>
        </p:txBody>
      </p:sp>
      <p:pic>
        <p:nvPicPr>
          <p:cNvPr id="2050" name="Picture 2" descr="Peiker Acustic - Wikidata">
            <a:extLst>
              <a:ext uri="{FF2B5EF4-FFF2-40B4-BE49-F238E27FC236}">
                <a16:creationId xmlns:a16="http://schemas.microsoft.com/office/drawing/2014/main" id="{D305F328-D941-4A83-B696-0963E439D2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81" y="1678370"/>
            <a:ext cx="2307443" cy="6287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rembo Braking joins Serfac brand portfolio – Serfac">
            <a:extLst>
              <a:ext uri="{FF2B5EF4-FFF2-40B4-BE49-F238E27FC236}">
                <a16:creationId xmlns:a16="http://schemas.microsoft.com/office/drawing/2014/main" id="{E61D8BB4-A9DB-4417-9DD6-F61EC1297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077" y="1418316"/>
            <a:ext cx="3690074" cy="9409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PAG Elektronik - Crunchbase Company Profile &amp; Funding">
            <a:extLst>
              <a:ext uri="{FF2B5EF4-FFF2-40B4-BE49-F238E27FC236}">
                <a16:creationId xmlns:a16="http://schemas.microsoft.com/office/drawing/2014/main" id="{8A57D60B-E7CE-421F-BCFB-E63E085CA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6702" y="588868"/>
            <a:ext cx="2807783" cy="28077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629420E6-5DBF-44AA-9525-BBD8DC4388FD}"/>
              </a:ext>
            </a:extLst>
          </p:cNvPr>
          <p:cNvGraphicFramePr/>
          <p:nvPr>
            <p:extLst>
              <p:ext uri="{D42A27DB-BD31-4B8C-83A1-F6EECF244321}">
                <p14:modId xmlns:p14="http://schemas.microsoft.com/office/powerpoint/2010/main" val="272947782"/>
              </p:ext>
            </p:extLst>
          </p:nvPr>
        </p:nvGraphicFramePr>
        <p:xfrm>
          <a:off x="703467" y="3432877"/>
          <a:ext cx="10781890" cy="200763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058" name="Picture 10" descr="Delphi Auto Parts">
            <a:extLst>
              <a:ext uri="{FF2B5EF4-FFF2-40B4-BE49-F238E27FC236}">
                <a16:creationId xmlns:a16="http://schemas.microsoft.com/office/drawing/2014/main" id="{4100A7E7-3789-47F1-886F-E3C0B4678E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04378" y="2325335"/>
            <a:ext cx="3787995" cy="14643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B3B8DEA7-B3F9-4058-84BA-4A597B14A169}"/>
              </a:ext>
            </a:extLst>
          </p:cNvPr>
          <p:cNvGraphicFramePr/>
          <p:nvPr>
            <p:extLst>
              <p:ext uri="{D42A27DB-BD31-4B8C-83A1-F6EECF244321}">
                <p14:modId xmlns:p14="http://schemas.microsoft.com/office/powerpoint/2010/main" val="2678277588"/>
              </p:ext>
            </p:extLst>
          </p:nvPr>
        </p:nvGraphicFramePr>
        <p:xfrm>
          <a:off x="703467" y="5433755"/>
          <a:ext cx="11886219" cy="69794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TextBox 3">
            <a:extLst>
              <a:ext uri="{FF2B5EF4-FFF2-40B4-BE49-F238E27FC236}">
                <a16:creationId xmlns:a16="http://schemas.microsoft.com/office/drawing/2014/main" id="{2CCDC2F5-E3E0-4CA0-9B93-AFFDF1B0D0F4}"/>
              </a:ext>
            </a:extLst>
          </p:cNvPr>
          <p:cNvSpPr txBox="1"/>
          <p:nvPr/>
        </p:nvSpPr>
        <p:spPr>
          <a:xfrm>
            <a:off x="703467" y="5603989"/>
            <a:ext cx="2270357" cy="369332"/>
          </a:xfrm>
          <a:prstGeom prst="rect">
            <a:avLst/>
          </a:prstGeom>
          <a:noFill/>
        </p:spPr>
        <p:txBody>
          <a:bodyPr wrap="square" rtlCol="0">
            <a:spAutoFit/>
          </a:bodyPr>
          <a:lstStyle/>
          <a:p>
            <a:r>
              <a:rPr lang="en-IN"/>
              <a:t>Evaluation Criterion</a:t>
            </a:r>
          </a:p>
        </p:txBody>
      </p:sp>
    </p:spTree>
    <p:extLst>
      <p:ext uri="{BB962C8B-B14F-4D97-AF65-F5344CB8AC3E}">
        <p14:creationId xmlns:p14="http://schemas.microsoft.com/office/powerpoint/2010/main" val="653855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C1CEE-E43A-4DDD-A5E4-557781D62579}"/>
              </a:ext>
            </a:extLst>
          </p:cNvPr>
          <p:cNvSpPr>
            <a:spLocks noGrp="1"/>
          </p:cNvSpPr>
          <p:nvPr>
            <p:ph type="sldNum" sz="quarter" idx="13"/>
          </p:nvPr>
        </p:nvSpPr>
        <p:spPr/>
        <p:txBody>
          <a:bodyPr/>
          <a:lstStyle/>
          <a:p>
            <a:fld id="{12342C3A-DD85-7843-B416-BD52AB030D59}" type="slidenum">
              <a:rPr lang="en-US" smtClean="0"/>
              <a:pPr/>
              <a:t>67</a:t>
            </a:fld>
            <a:endParaRPr lang="en-US"/>
          </a:p>
        </p:txBody>
      </p:sp>
      <p:sp>
        <p:nvSpPr>
          <p:cNvPr id="4" name="Title 3">
            <a:extLst>
              <a:ext uri="{FF2B5EF4-FFF2-40B4-BE49-F238E27FC236}">
                <a16:creationId xmlns:a16="http://schemas.microsoft.com/office/drawing/2014/main" id="{A1810AC7-66A8-4650-B660-D46C019E0AA1}"/>
              </a:ext>
            </a:extLst>
          </p:cNvPr>
          <p:cNvSpPr>
            <a:spLocks noGrp="1"/>
          </p:cNvSpPr>
          <p:nvPr>
            <p:ph type="title"/>
          </p:nvPr>
        </p:nvSpPr>
        <p:spPr/>
        <p:txBody>
          <a:bodyPr/>
          <a:lstStyle/>
          <a:p>
            <a:r>
              <a:rPr lang="en-US"/>
              <a:t>IT Governance</a:t>
            </a:r>
          </a:p>
        </p:txBody>
      </p:sp>
      <p:sp>
        <p:nvSpPr>
          <p:cNvPr id="80" name="TextBox 79">
            <a:extLst>
              <a:ext uri="{FF2B5EF4-FFF2-40B4-BE49-F238E27FC236}">
                <a16:creationId xmlns:a16="http://schemas.microsoft.com/office/drawing/2014/main" id="{44215D5E-193A-4449-BE18-B9D0B275A044}"/>
              </a:ext>
            </a:extLst>
          </p:cNvPr>
          <p:cNvSpPr txBox="1"/>
          <p:nvPr/>
        </p:nvSpPr>
        <p:spPr>
          <a:xfrm>
            <a:off x="4464989" y="3448665"/>
            <a:ext cx="1764180" cy="461545"/>
          </a:xfrm>
          <a:prstGeom prst="rect">
            <a:avLst/>
          </a:prstGeom>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r>
              <a:rPr lang="en-US" sz="2399">
                <a:solidFill>
                  <a:schemeClr val="bg1"/>
                </a:solidFill>
                <a:cs typeface="Calibri"/>
              </a:rPr>
              <a:t>IT Strategy</a:t>
            </a:r>
          </a:p>
        </p:txBody>
      </p:sp>
      <p:graphicFrame>
        <p:nvGraphicFramePr>
          <p:cNvPr id="22" name="Diagram 22">
            <a:extLst>
              <a:ext uri="{FF2B5EF4-FFF2-40B4-BE49-F238E27FC236}">
                <a16:creationId xmlns:a16="http://schemas.microsoft.com/office/drawing/2014/main" id="{010B8CE0-4ABD-4AD1-9965-12CA3AB8C156}"/>
              </a:ext>
            </a:extLst>
          </p:cNvPr>
          <p:cNvGraphicFramePr/>
          <p:nvPr/>
        </p:nvGraphicFramePr>
        <p:xfrm>
          <a:off x="5671567" y="1275907"/>
          <a:ext cx="6116179" cy="5009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C3A18902-B7E0-46C4-A173-C20B7F2B2EC9}"/>
              </a:ext>
            </a:extLst>
          </p:cNvPr>
          <p:cNvGraphicFramePr/>
          <p:nvPr>
            <p:extLst>
              <p:ext uri="{D42A27DB-BD31-4B8C-83A1-F6EECF244321}">
                <p14:modId xmlns:p14="http://schemas.microsoft.com/office/powerpoint/2010/main" val="4207221014"/>
              </p:ext>
            </p:extLst>
          </p:nvPr>
        </p:nvGraphicFramePr>
        <p:xfrm>
          <a:off x="-812239" y="1113440"/>
          <a:ext cx="7285694" cy="50098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22">
            <a:extLst>
              <a:ext uri="{FF2B5EF4-FFF2-40B4-BE49-F238E27FC236}">
                <a16:creationId xmlns:a16="http://schemas.microsoft.com/office/drawing/2014/main" id="{010B8CE0-4ABD-4AD1-9965-12CA3AB8C156}"/>
              </a:ext>
            </a:extLst>
          </p:cNvPr>
          <p:cNvGraphicFramePr/>
          <p:nvPr>
            <p:extLst>
              <p:ext uri="{D42A27DB-BD31-4B8C-83A1-F6EECF244321}">
                <p14:modId xmlns:p14="http://schemas.microsoft.com/office/powerpoint/2010/main" val="2264439450"/>
              </p:ext>
            </p:extLst>
          </p:nvPr>
        </p:nvGraphicFramePr>
        <p:xfrm>
          <a:off x="5671567" y="1275907"/>
          <a:ext cx="6116179" cy="500984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28259084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8A5793-BA09-4CFB-8905-31D583AF2938}"/>
              </a:ext>
            </a:extLst>
          </p:cNvPr>
          <p:cNvSpPr>
            <a:spLocks noGrp="1"/>
          </p:cNvSpPr>
          <p:nvPr>
            <p:ph type="sldNum" sz="quarter" idx="13"/>
          </p:nvPr>
        </p:nvSpPr>
        <p:spPr/>
        <p:txBody>
          <a:bodyPr/>
          <a:lstStyle/>
          <a:p>
            <a:fld id="{12342C3A-DD85-7843-B416-BD52AB030D59}" type="slidenum">
              <a:rPr lang="en-US" dirty="0" smtClean="0"/>
              <a:pPr/>
              <a:t>68</a:t>
            </a:fld>
            <a:endParaRPr lang="en-US"/>
          </a:p>
        </p:txBody>
      </p:sp>
      <p:sp>
        <p:nvSpPr>
          <p:cNvPr id="4" name="Title 3">
            <a:extLst>
              <a:ext uri="{FF2B5EF4-FFF2-40B4-BE49-F238E27FC236}">
                <a16:creationId xmlns:a16="http://schemas.microsoft.com/office/drawing/2014/main" id="{23C815E7-B816-4191-91D2-5973A3DA8E01}"/>
              </a:ext>
            </a:extLst>
          </p:cNvPr>
          <p:cNvSpPr>
            <a:spLocks noGrp="1"/>
          </p:cNvSpPr>
          <p:nvPr>
            <p:ph type="title"/>
          </p:nvPr>
        </p:nvSpPr>
        <p:spPr/>
        <p:txBody>
          <a:bodyPr/>
          <a:lstStyle/>
          <a:p>
            <a:r>
              <a:rPr lang="en-IN"/>
              <a:t>IT Governance</a:t>
            </a:r>
          </a:p>
        </p:txBody>
      </p:sp>
      <p:graphicFrame>
        <p:nvGraphicFramePr>
          <p:cNvPr id="5" name="Diagram 4">
            <a:extLst>
              <a:ext uri="{FF2B5EF4-FFF2-40B4-BE49-F238E27FC236}">
                <a16:creationId xmlns:a16="http://schemas.microsoft.com/office/drawing/2014/main" id="{F0920621-6721-4277-94D4-9556C55F74AC}"/>
              </a:ext>
            </a:extLst>
          </p:cNvPr>
          <p:cNvGraphicFramePr/>
          <p:nvPr>
            <p:extLst>
              <p:ext uri="{D42A27DB-BD31-4B8C-83A1-F6EECF244321}">
                <p14:modId xmlns:p14="http://schemas.microsoft.com/office/powerpoint/2010/main" val="490409378"/>
              </p:ext>
            </p:extLst>
          </p:nvPr>
        </p:nvGraphicFramePr>
        <p:xfrm>
          <a:off x="2042939" y="1210902"/>
          <a:ext cx="8102947" cy="4436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9814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4A62C6-74AE-9345-AA03-C3C3DEDF5930}"/>
              </a:ext>
            </a:extLst>
          </p:cNvPr>
          <p:cNvSpPr>
            <a:spLocks noGrp="1"/>
          </p:cNvSpPr>
          <p:nvPr>
            <p:ph type="sldNum" sz="quarter" idx="13"/>
          </p:nvPr>
        </p:nvSpPr>
        <p:spPr/>
        <p:txBody>
          <a:bodyPr/>
          <a:lstStyle/>
          <a:p>
            <a:fld id="{12342C3A-DD85-7843-B416-BD52AB030D59}" type="slidenum">
              <a:rPr lang="en-US" smtClean="0"/>
              <a:pPr/>
              <a:t>69</a:t>
            </a:fld>
            <a:endParaRPr lang="en-US"/>
          </a:p>
        </p:txBody>
      </p:sp>
      <p:sp>
        <p:nvSpPr>
          <p:cNvPr id="4" name="Title 3">
            <a:extLst>
              <a:ext uri="{FF2B5EF4-FFF2-40B4-BE49-F238E27FC236}">
                <a16:creationId xmlns:a16="http://schemas.microsoft.com/office/drawing/2014/main" id="{032B56EB-5E22-2247-9A4C-B0998F4FEC81}"/>
              </a:ext>
            </a:extLst>
          </p:cNvPr>
          <p:cNvSpPr>
            <a:spLocks noGrp="1"/>
          </p:cNvSpPr>
          <p:nvPr>
            <p:ph type="title"/>
          </p:nvPr>
        </p:nvSpPr>
        <p:spPr/>
        <p:txBody>
          <a:bodyPr/>
          <a:lstStyle/>
          <a:p>
            <a:r>
              <a:rPr lang="en-US"/>
              <a:t>Risk Assessment</a:t>
            </a:r>
          </a:p>
        </p:txBody>
      </p:sp>
      <p:graphicFrame>
        <p:nvGraphicFramePr>
          <p:cNvPr id="6" name="Table 5">
            <a:extLst>
              <a:ext uri="{FF2B5EF4-FFF2-40B4-BE49-F238E27FC236}">
                <a16:creationId xmlns:a16="http://schemas.microsoft.com/office/drawing/2014/main" id="{64A6DA6B-F92A-3244-821D-FE9B44DCB235}"/>
              </a:ext>
            </a:extLst>
          </p:cNvPr>
          <p:cNvGraphicFramePr>
            <a:graphicFrameLocks noGrp="1"/>
          </p:cNvGraphicFramePr>
          <p:nvPr/>
        </p:nvGraphicFramePr>
        <p:xfrm>
          <a:off x="382489" y="1308753"/>
          <a:ext cx="11287409" cy="4716226"/>
        </p:xfrm>
        <a:graphic>
          <a:graphicData uri="http://schemas.openxmlformats.org/drawingml/2006/table">
            <a:tbl>
              <a:tblPr firstRow="1" bandRow="1">
                <a:tableStyleId>{5940675A-B579-460E-94D1-54222C63F5DA}</a:tableStyleId>
              </a:tblPr>
              <a:tblGrid>
                <a:gridCol w="1139850">
                  <a:extLst>
                    <a:ext uri="{9D8B030D-6E8A-4147-A177-3AD203B41FA5}">
                      <a16:colId xmlns:a16="http://schemas.microsoft.com/office/drawing/2014/main" val="2446855198"/>
                    </a:ext>
                  </a:extLst>
                </a:gridCol>
                <a:gridCol w="2510087">
                  <a:extLst>
                    <a:ext uri="{9D8B030D-6E8A-4147-A177-3AD203B41FA5}">
                      <a16:colId xmlns:a16="http://schemas.microsoft.com/office/drawing/2014/main" val="805979315"/>
                    </a:ext>
                  </a:extLst>
                </a:gridCol>
                <a:gridCol w="7637472">
                  <a:extLst>
                    <a:ext uri="{9D8B030D-6E8A-4147-A177-3AD203B41FA5}">
                      <a16:colId xmlns:a16="http://schemas.microsoft.com/office/drawing/2014/main" val="878038809"/>
                    </a:ext>
                  </a:extLst>
                </a:gridCol>
              </a:tblGrid>
              <a:tr h="476932">
                <a:tc>
                  <a:txBody>
                    <a:bodyPr/>
                    <a:lstStyle/>
                    <a:p>
                      <a:pPr algn="ctr"/>
                      <a:r>
                        <a:rPr lang="en-US" sz="1800" b="1" kern="1200">
                          <a:solidFill>
                            <a:schemeClr val="bg1"/>
                          </a:solidFill>
                          <a:effectLst/>
                        </a:rPr>
                        <a:t>Level </a:t>
                      </a:r>
                      <a:endParaRPr lang="en-US" sz="1800" b="1">
                        <a:solidFill>
                          <a:schemeClr val="bg1"/>
                        </a:solidFill>
                      </a:endParaRPr>
                    </a:p>
                  </a:txBody>
                  <a:tcPr marL="91416" marR="91416" marT="45708" marB="45708" anchor="ctr">
                    <a:solidFill>
                      <a:schemeClr val="tx1">
                        <a:lumMod val="50000"/>
                        <a:lumOff val="50000"/>
                      </a:schemeClr>
                    </a:solidFill>
                  </a:tcPr>
                </a:tc>
                <a:tc>
                  <a:txBody>
                    <a:bodyPr/>
                    <a:lstStyle/>
                    <a:p>
                      <a:pPr algn="ctr"/>
                      <a:r>
                        <a:rPr lang="en-US" sz="1800" b="1" kern="1200">
                          <a:solidFill>
                            <a:schemeClr val="bg1"/>
                          </a:solidFill>
                          <a:effectLst/>
                        </a:rPr>
                        <a:t>Likelihood</a:t>
                      </a:r>
                      <a:endParaRPr lang="en-US" sz="1800" b="1">
                        <a:solidFill>
                          <a:schemeClr val="bg1"/>
                        </a:solidFill>
                      </a:endParaRPr>
                    </a:p>
                  </a:txBody>
                  <a:tcPr marL="91416" marR="91416" marT="45708" marB="45708" anchor="ctr">
                    <a:solidFill>
                      <a:schemeClr val="tx1">
                        <a:lumMod val="50000"/>
                        <a:lumOff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a:solidFill>
                            <a:schemeClr val="bg1"/>
                          </a:solidFill>
                          <a:effectLst/>
                        </a:rPr>
                        <a:t>Expected or actual frequency experienced </a:t>
                      </a:r>
                      <a:endParaRPr lang="en-US" sz="1800" b="1">
                        <a:solidFill>
                          <a:schemeClr val="bg1"/>
                        </a:solidFill>
                      </a:endParaRPr>
                    </a:p>
                  </a:txBody>
                  <a:tcPr marL="91416" marR="91416" marT="45708" marB="45708" anchor="ctr">
                    <a:solidFill>
                      <a:schemeClr val="tx1">
                        <a:lumMod val="50000"/>
                        <a:lumOff val="50000"/>
                      </a:schemeClr>
                    </a:solidFill>
                  </a:tcPr>
                </a:tc>
                <a:extLst>
                  <a:ext uri="{0D108BD9-81ED-4DB2-BD59-A6C34878D82A}">
                    <a16:rowId xmlns:a16="http://schemas.microsoft.com/office/drawing/2014/main" val="473987496"/>
                  </a:ext>
                </a:extLst>
              </a:tr>
              <a:tr h="748083">
                <a:tc>
                  <a:txBody>
                    <a:bodyPr/>
                    <a:lstStyle/>
                    <a:p>
                      <a:pPr algn="ctr"/>
                      <a:r>
                        <a:rPr lang="en-US" sz="1800"/>
                        <a:t>1</a:t>
                      </a:r>
                    </a:p>
                  </a:txBody>
                  <a:tcPr marL="91416" marR="91416" marT="45708" marB="45708" anchor="ctr">
                    <a:solidFill>
                      <a:schemeClr val="accent3">
                        <a:lumMod val="60000"/>
                        <a:lumOff val="40000"/>
                      </a:schemeClr>
                    </a:solidFill>
                  </a:tcPr>
                </a:tc>
                <a:tc>
                  <a:txBody>
                    <a:bodyPr/>
                    <a:lstStyle/>
                    <a:p>
                      <a:pPr algn="ctr"/>
                      <a:r>
                        <a:rPr lang="en-US" sz="1800"/>
                        <a:t>Rare</a:t>
                      </a:r>
                    </a:p>
                  </a:txBody>
                  <a:tcPr marL="91416" marR="91416" marT="45708" marB="45708" anchor="ctr">
                    <a:solidFill>
                      <a:schemeClr val="accent3">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a:effectLst/>
                        </a:rPr>
                        <a:t>May only occur in exceptional circumstances; simple process; no previous incidence of non-compliance.</a:t>
                      </a:r>
                      <a:endParaRPr lang="en-US" sz="1800"/>
                    </a:p>
                  </a:txBody>
                  <a:tcPr marL="91416" marR="91416" marT="45708" marB="45708" anchor="ctr">
                    <a:solidFill>
                      <a:schemeClr val="accent3">
                        <a:lumMod val="60000"/>
                        <a:lumOff val="40000"/>
                      </a:schemeClr>
                    </a:solidFill>
                  </a:tcPr>
                </a:tc>
                <a:extLst>
                  <a:ext uri="{0D108BD9-81ED-4DB2-BD59-A6C34878D82A}">
                    <a16:rowId xmlns:a16="http://schemas.microsoft.com/office/drawing/2014/main" val="3196844856"/>
                  </a:ext>
                </a:extLst>
              </a:tr>
              <a:tr h="748083">
                <a:tc>
                  <a:txBody>
                    <a:bodyPr/>
                    <a:lstStyle/>
                    <a:p>
                      <a:pPr algn="ctr"/>
                      <a:r>
                        <a:rPr lang="en-US" sz="1800"/>
                        <a:t>2</a:t>
                      </a:r>
                    </a:p>
                  </a:txBody>
                  <a:tcPr marL="91416" marR="91416" marT="45708" marB="45708" anchor="ctr">
                    <a:solidFill>
                      <a:schemeClr val="accent3">
                        <a:lumMod val="40000"/>
                        <a:lumOff val="60000"/>
                      </a:schemeClr>
                    </a:solidFill>
                  </a:tcPr>
                </a:tc>
                <a:tc>
                  <a:txBody>
                    <a:bodyPr/>
                    <a:lstStyle/>
                    <a:p>
                      <a:pPr algn="ctr"/>
                      <a:r>
                        <a:rPr lang="en-US" sz="1800"/>
                        <a:t>Unlikely</a:t>
                      </a:r>
                    </a:p>
                  </a:txBody>
                  <a:tcPr marL="91416" marR="91416" marT="45708" marB="45708" anchor="ctr">
                    <a:solidFill>
                      <a:schemeClr val="accent3">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Could occur at some time; less than 25% chance of occurring; non- complex process and or existence of checks and balances.</a:t>
                      </a:r>
                      <a:endParaRPr lang="en-US" sz="1800"/>
                    </a:p>
                  </a:txBody>
                  <a:tcPr marL="91416" marR="91416" marT="45708" marB="45708" anchor="ctr">
                    <a:solidFill>
                      <a:schemeClr val="accent3">
                        <a:lumMod val="40000"/>
                        <a:lumOff val="60000"/>
                      </a:schemeClr>
                    </a:solidFill>
                  </a:tcPr>
                </a:tc>
                <a:extLst>
                  <a:ext uri="{0D108BD9-81ED-4DB2-BD59-A6C34878D82A}">
                    <a16:rowId xmlns:a16="http://schemas.microsoft.com/office/drawing/2014/main" val="502411232"/>
                  </a:ext>
                </a:extLst>
              </a:tr>
              <a:tr h="914162">
                <a:tc>
                  <a:txBody>
                    <a:bodyPr/>
                    <a:lstStyle/>
                    <a:p>
                      <a:pPr algn="ctr"/>
                      <a:r>
                        <a:rPr lang="en-US" sz="1800"/>
                        <a:t>3</a:t>
                      </a:r>
                    </a:p>
                  </a:txBody>
                  <a:tcPr marL="91416" marR="91416" marT="45708" marB="45708" anchor="ctr">
                    <a:solidFill>
                      <a:schemeClr val="accent6">
                        <a:lumMod val="40000"/>
                        <a:lumOff val="60000"/>
                      </a:schemeClr>
                    </a:solidFill>
                  </a:tcPr>
                </a:tc>
                <a:tc>
                  <a:txBody>
                    <a:bodyPr/>
                    <a:lstStyle/>
                    <a:p>
                      <a:pPr algn="ctr"/>
                      <a:r>
                        <a:rPr lang="en-US" sz="1800"/>
                        <a:t>Possible</a:t>
                      </a:r>
                    </a:p>
                  </a:txBody>
                  <a:tcPr marL="91416" marR="91416" marT="45708" marB="45708" anchor="ctr">
                    <a:solidFill>
                      <a:schemeClr val="accent6">
                        <a:lumMod val="40000"/>
                        <a:lumOff val="60000"/>
                      </a:schemeClr>
                    </a:solidFill>
                  </a:tcPr>
                </a:tc>
                <a:tc>
                  <a:txBody>
                    <a:bodyPr/>
                    <a:lstStyle/>
                    <a:p>
                      <a:r>
                        <a:rPr lang="en-US" sz="1800" kern="1200">
                          <a:solidFill>
                            <a:schemeClr val="tx1"/>
                          </a:solidFill>
                          <a:effectLst/>
                          <a:latin typeface="+mn-lt"/>
                          <a:ea typeface="+mn-ea"/>
                          <a:cs typeface="+mn-cs"/>
                        </a:rPr>
                        <a:t>Might occur at some time; 25 – 50% chance of occurring; previous audits/reports indicate non-compliance; complex process with extensive </a:t>
                      </a:r>
                      <a:endParaRPr lang="en-US" sz="1800"/>
                    </a:p>
                    <a:p>
                      <a:r>
                        <a:rPr lang="en-US" sz="1800" kern="1200">
                          <a:solidFill>
                            <a:schemeClr val="tx1"/>
                          </a:solidFill>
                          <a:effectLst/>
                          <a:latin typeface="+mn-lt"/>
                          <a:ea typeface="+mn-ea"/>
                          <a:cs typeface="+mn-cs"/>
                        </a:rPr>
                        <a:t>checks &amp; balances; impacting factors outside control of organization.</a:t>
                      </a:r>
                      <a:endParaRPr lang="en-US" sz="1800"/>
                    </a:p>
                  </a:txBody>
                  <a:tcPr marL="91416" marR="91416" marT="45708" marB="45708" anchor="ctr">
                    <a:solidFill>
                      <a:schemeClr val="accent6">
                        <a:lumMod val="40000"/>
                        <a:lumOff val="60000"/>
                      </a:schemeClr>
                    </a:solidFill>
                  </a:tcPr>
                </a:tc>
                <a:extLst>
                  <a:ext uri="{0D108BD9-81ED-4DB2-BD59-A6C34878D82A}">
                    <a16:rowId xmlns:a16="http://schemas.microsoft.com/office/drawing/2014/main" val="1047324258"/>
                  </a:ext>
                </a:extLst>
              </a:tr>
              <a:tr h="914162">
                <a:tc>
                  <a:txBody>
                    <a:bodyPr/>
                    <a:lstStyle/>
                    <a:p>
                      <a:pPr algn="ctr"/>
                      <a:r>
                        <a:rPr lang="en-US" sz="1800"/>
                        <a:t>4</a:t>
                      </a:r>
                    </a:p>
                  </a:txBody>
                  <a:tcPr marL="91416" marR="91416" marT="45708" marB="45708" anchor="ctr">
                    <a:solidFill>
                      <a:srgbClr val="FF9F6B"/>
                    </a:solidFill>
                  </a:tcPr>
                </a:tc>
                <a:tc>
                  <a:txBody>
                    <a:bodyPr/>
                    <a:lstStyle/>
                    <a:p>
                      <a:pPr algn="ctr"/>
                      <a:r>
                        <a:rPr lang="en-US" sz="1800"/>
                        <a:t>Likely</a:t>
                      </a:r>
                    </a:p>
                  </a:txBody>
                  <a:tcPr marL="91416" marR="91416" marT="45708" marB="45708" anchor="ctr">
                    <a:solidFill>
                      <a:srgbClr val="FF9F6B"/>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Will probably occur in most circumstances; 50 -75% chance of occurring; complex process with some checks and balances; impacting factors outside control of organization.</a:t>
                      </a:r>
                      <a:endParaRPr lang="en-US" sz="1800"/>
                    </a:p>
                  </a:txBody>
                  <a:tcPr marL="91416" marR="91416" marT="45708" marB="45708" anchor="ctr">
                    <a:solidFill>
                      <a:srgbClr val="FF9F6B"/>
                    </a:solidFill>
                  </a:tcPr>
                </a:tc>
                <a:extLst>
                  <a:ext uri="{0D108BD9-81ED-4DB2-BD59-A6C34878D82A}">
                    <a16:rowId xmlns:a16="http://schemas.microsoft.com/office/drawing/2014/main" val="1684891501"/>
                  </a:ext>
                </a:extLst>
              </a:tr>
              <a:tr h="914162">
                <a:tc>
                  <a:txBody>
                    <a:bodyPr/>
                    <a:lstStyle/>
                    <a:p>
                      <a:pPr algn="ctr"/>
                      <a:r>
                        <a:rPr lang="en-US" sz="1800"/>
                        <a:t>5</a:t>
                      </a:r>
                    </a:p>
                  </a:txBody>
                  <a:tcPr marL="91416" marR="91416" marT="45708" marB="45708" anchor="ctr">
                    <a:solidFill>
                      <a:srgbClr val="E8636B"/>
                    </a:solidFill>
                  </a:tcPr>
                </a:tc>
                <a:tc>
                  <a:txBody>
                    <a:bodyPr/>
                    <a:lstStyle/>
                    <a:p>
                      <a:pPr algn="ctr"/>
                      <a:r>
                        <a:rPr lang="en-US" sz="1800"/>
                        <a:t>Almost Certain</a:t>
                      </a:r>
                    </a:p>
                  </a:txBody>
                  <a:tcPr marL="91416" marR="91416" marT="45708" marB="45708" anchor="ctr">
                    <a:solidFill>
                      <a:srgbClr val="E8636B"/>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Can be expected to occur in most circumstances; more than 75% chance of occurring; complex process with minimal checks &amp; balances; impacting factors outside control of organization.</a:t>
                      </a:r>
                      <a:endParaRPr lang="en-US" sz="1800"/>
                    </a:p>
                  </a:txBody>
                  <a:tcPr marL="91416" marR="91416" marT="45708" marB="45708" anchor="ctr">
                    <a:solidFill>
                      <a:srgbClr val="E8636B"/>
                    </a:solidFill>
                  </a:tcPr>
                </a:tc>
                <a:extLst>
                  <a:ext uri="{0D108BD9-81ED-4DB2-BD59-A6C34878D82A}">
                    <a16:rowId xmlns:a16="http://schemas.microsoft.com/office/drawing/2014/main" val="888928413"/>
                  </a:ext>
                </a:extLst>
              </a:tr>
            </a:tbl>
          </a:graphicData>
        </a:graphic>
      </p:graphicFrame>
    </p:spTree>
    <p:extLst>
      <p:ext uri="{BB962C8B-B14F-4D97-AF65-F5344CB8AC3E}">
        <p14:creationId xmlns:p14="http://schemas.microsoft.com/office/powerpoint/2010/main" val="377405638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7</a:t>
            </a:fld>
            <a:endParaRPr lang="en-US"/>
          </a:p>
        </p:txBody>
      </p:sp>
      <p:sp>
        <p:nvSpPr>
          <p:cNvPr id="5" name="Text Placeholder 4">
            <a:extLst>
              <a:ext uri="{FF2B5EF4-FFF2-40B4-BE49-F238E27FC236}">
                <a16:creationId xmlns:a16="http://schemas.microsoft.com/office/drawing/2014/main" id="{F80E72D8-E58B-4831-AF15-FD726F1CA554}"/>
              </a:ext>
            </a:extLst>
          </p:cNvPr>
          <p:cNvSpPr>
            <a:spLocks noGrp="1"/>
          </p:cNvSpPr>
          <p:nvPr>
            <p:ph type="body" sz="quarter" idx="12"/>
          </p:nvPr>
        </p:nvSpPr>
        <p:spPr>
          <a:xfrm>
            <a:off x="302605" y="939581"/>
            <a:ext cx="11585731" cy="4981786"/>
          </a:xfrm>
        </p:spPr>
        <p:txBody>
          <a:bodyPr vert="horz" lIns="91440" tIns="45720" rIns="91440" bIns="45720" anchor="t"/>
          <a:lstStyle/>
          <a:p>
            <a:pPr>
              <a:lnSpc>
                <a:spcPct val="150000"/>
              </a:lnSpc>
            </a:pPr>
            <a:r>
              <a:rPr lang="en-IN" sz="2400"/>
              <a:t>BMW ( </a:t>
            </a:r>
            <a:r>
              <a:rPr lang="en-IN" sz="2400" err="1"/>
              <a:t>Bayerische</a:t>
            </a:r>
            <a:r>
              <a:rPr lang="en-IN" sz="2400"/>
              <a:t> </a:t>
            </a:r>
            <a:r>
              <a:rPr lang="en-IN" sz="2400" err="1"/>
              <a:t>Motoren</a:t>
            </a:r>
            <a:r>
              <a:rPr lang="en-IN" sz="2400"/>
              <a:t> Werke AG), is a German automaker noted for quality sports sedans and motorcycles. </a:t>
            </a:r>
          </a:p>
          <a:p>
            <a:pPr>
              <a:lnSpc>
                <a:spcPct val="150000"/>
              </a:lnSpc>
            </a:pPr>
            <a:r>
              <a:rPr lang="en-IN" sz="2400"/>
              <a:t>The official founding date of the German motor vehicle manufacturer BMW, headquartered in Munich, was </a:t>
            </a:r>
            <a:r>
              <a:rPr lang="en-IN" sz="2400" b="1"/>
              <a:t>March, 1916</a:t>
            </a:r>
            <a:r>
              <a:rPr lang="en-IN" sz="2400"/>
              <a:t>, </a:t>
            </a:r>
          </a:p>
          <a:p>
            <a:pPr>
              <a:lnSpc>
                <a:spcPct val="150000"/>
              </a:lnSpc>
            </a:pPr>
            <a:r>
              <a:rPr lang="en-IN" sz="2400"/>
              <a:t>Company manufactured aircraft engines from </a:t>
            </a:r>
            <a:r>
              <a:rPr lang="en-IN" sz="2400" b="1"/>
              <a:t>1917 until 1918 </a:t>
            </a:r>
            <a:r>
              <a:rPr lang="en-IN" sz="2400"/>
              <a:t>and again from </a:t>
            </a:r>
            <a:r>
              <a:rPr lang="en-IN" sz="2400" b="1"/>
              <a:t>1933 to 1945</a:t>
            </a:r>
            <a:r>
              <a:rPr lang="en-IN" sz="2400"/>
              <a:t>. </a:t>
            </a:r>
          </a:p>
          <a:p>
            <a:pPr>
              <a:lnSpc>
                <a:spcPct val="150000"/>
              </a:lnSpc>
            </a:pPr>
            <a:r>
              <a:rPr lang="en-IN" sz="2400"/>
              <a:t>Began producing motorcycles in the </a:t>
            </a:r>
            <a:r>
              <a:rPr lang="en-IN" sz="2400" b="1"/>
              <a:t>1920s</a:t>
            </a:r>
            <a:r>
              <a:rPr lang="en-IN" sz="2400"/>
              <a:t>. </a:t>
            </a:r>
          </a:p>
          <a:p>
            <a:pPr>
              <a:lnSpc>
                <a:spcPct val="150000"/>
              </a:lnSpc>
            </a:pPr>
            <a:r>
              <a:rPr lang="en-IN" sz="2400"/>
              <a:t>BMW entered the automobile business in </a:t>
            </a:r>
            <a:r>
              <a:rPr lang="en-IN" sz="2400" b="1"/>
              <a:t>1928</a:t>
            </a:r>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a:xfrm>
            <a:off x="302605" y="274580"/>
            <a:ext cx="9735251" cy="535863"/>
          </a:xfrm>
        </p:spPr>
        <p:txBody>
          <a:bodyPr lIns="91440" tIns="45720" rIns="91440" bIns="45720" anchor="t"/>
          <a:lstStyle/>
          <a:p>
            <a:r>
              <a:rPr lang="en-US" sz="3600"/>
              <a:t>Introduction</a:t>
            </a:r>
          </a:p>
        </p:txBody>
      </p:sp>
    </p:spTree>
    <p:extLst>
      <p:ext uri="{BB962C8B-B14F-4D97-AF65-F5344CB8AC3E}">
        <p14:creationId xmlns:p14="http://schemas.microsoft.com/office/powerpoint/2010/main" val="119420073"/>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890D58-17DE-5449-AC1C-FC9449DC1929}"/>
              </a:ext>
            </a:extLst>
          </p:cNvPr>
          <p:cNvSpPr>
            <a:spLocks noGrp="1"/>
          </p:cNvSpPr>
          <p:nvPr>
            <p:ph type="sldNum" sz="quarter" idx="13"/>
          </p:nvPr>
        </p:nvSpPr>
        <p:spPr/>
        <p:txBody>
          <a:bodyPr/>
          <a:lstStyle/>
          <a:p>
            <a:fld id="{12342C3A-DD85-7843-B416-BD52AB030D59}" type="slidenum">
              <a:rPr lang="en-US" smtClean="0"/>
              <a:pPr/>
              <a:t>70</a:t>
            </a:fld>
            <a:endParaRPr lang="en-US"/>
          </a:p>
        </p:txBody>
      </p:sp>
      <p:sp>
        <p:nvSpPr>
          <p:cNvPr id="4" name="Title 3">
            <a:extLst>
              <a:ext uri="{FF2B5EF4-FFF2-40B4-BE49-F238E27FC236}">
                <a16:creationId xmlns:a16="http://schemas.microsoft.com/office/drawing/2014/main" id="{D2C84AAE-B564-CB42-8EA1-DB6376D5CFC9}"/>
              </a:ext>
            </a:extLst>
          </p:cNvPr>
          <p:cNvSpPr>
            <a:spLocks noGrp="1"/>
          </p:cNvSpPr>
          <p:nvPr>
            <p:ph type="title"/>
          </p:nvPr>
        </p:nvSpPr>
        <p:spPr/>
        <p:txBody>
          <a:bodyPr/>
          <a:lstStyle/>
          <a:p>
            <a:r>
              <a:rPr lang="en-US"/>
              <a:t>Risk Assessment Matrix</a:t>
            </a:r>
          </a:p>
        </p:txBody>
      </p:sp>
      <p:graphicFrame>
        <p:nvGraphicFramePr>
          <p:cNvPr id="7" name="Table 6">
            <a:extLst>
              <a:ext uri="{FF2B5EF4-FFF2-40B4-BE49-F238E27FC236}">
                <a16:creationId xmlns:a16="http://schemas.microsoft.com/office/drawing/2014/main" id="{94A880BF-8BCE-F64D-83DC-F16781F95265}"/>
              </a:ext>
            </a:extLst>
          </p:cNvPr>
          <p:cNvGraphicFramePr>
            <a:graphicFrameLocks noGrp="1"/>
          </p:cNvGraphicFramePr>
          <p:nvPr>
            <p:extLst>
              <p:ext uri="{D42A27DB-BD31-4B8C-83A1-F6EECF244321}">
                <p14:modId xmlns:p14="http://schemas.microsoft.com/office/powerpoint/2010/main" val="503924669"/>
              </p:ext>
            </p:extLst>
          </p:nvPr>
        </p:nvGraphicFramePr>
        <p:xfrm>
          <a:off x="404255" y="1339487"/>
          <a:ext cx="11285545" cy="5093440"/>
        </p:xfrm>
        <a:graphic>
          <a:graphicData uri="http://schemas.openxmlformats.org/drawingml/2006/table">
            <a:tbl>
              <a:tblPr firstRow="1">
                <a:tableStyleId>{EB9631B5-78F2-41C9-869B-9F39066F8104}</a:tableStyleId>
              </a:tblPr>
              <a:tblGrid>
                <a:gridCol w="2845980">
                  <a:extLst>
                    <a:ext uri="{9D8B030D-6E8A-4147-A177-3AD203B41FA5}">
                      <a16:colId xmlns:a16="http://schemas.microsoft.com/office/drawing/2014/main" val="1359478896"/>
                    </a:ext>
                  </a:extLst>
                </a:gridCol>
                <a:gridCol w="1408628">
                  <a:extLst>
                    <a:ext uri="{9D8B030D-6E8A-4147-A177-3AD203B41FA5}">
                      <a16:colId xmlns:a16="http://schemas.microsoft.com/office/drawing/2014/main" val="985500365"/>
                    </a:ext>
                  </a:extLst>
                </a:gridCol>
                <a:gridCol w="1597042">
                  <a:extLst>
                    <a:ext uri="{9D8B030D-6E8A-4147-A177-3AD203B41FA5}">
                      <a16:colId xmlns:a16="http://schemas.microsoft.com/office/drawing/2014/main" val="2922899894"/>
                    </a:ext>
                  </a:extLst>
                </a:gridCol>
                <a:gridCol w="1672047">
                  <a:extLst>
                    <a:ext uri="{9D8B030D-6E8A-4147-A177-3AD203B41FA5}">
                      <a16:colId xmlns:a16="http://schemas.microsoft.com/office/drawing/2014/main" val="4208049175"/>
                    </a:ext>
                  </a:extLst>
                </a:gridCol>
                <a:gridCol w="1880924">
                  <a:extLst>
                    <a:ext uri="{9D8B030D-6E8A-4147-A177-3AD203B41FA5}">
                      <a16:colId xmlns:a16="http://schemas.microsoft.com/office/drawing/2014/main" val="3671670552"/>
                    </a:ext>
                  </a:extLst>
                </a:gridCol>
                <a:gridCol w="1880924">
                  <a:extLst>
                    <a:ext uri="{9D8B030D-6E8A-4147-A177-3AD203B41FA5}">
                      <a16:colId xmlns:a16="http://schemas.microsoft.com/office/drawing/2014/main" val="4288508566"/>
                    </a:ext>
                  </a:extLst>
                </a:gridCol>
              </a:tblGrid>
              <a:tr h="491906">
                <a:tc>
                  <a:txBody>
                    <a:bodyPr/>
                    <a:lstStyle/>
                    <a:p>
                      <a:pPr algn="ctr"/>
                      <a:r>
                        <a:rPr lang="en-US" sz="1600">
                          <a:effectLst/>
                        </a:rPr>
                        <a:t>Risk event </a:t>
                      </a:r>
                      <a:endParaRPr lang="en-US" sz="2400">
                        <a:effectLst/>
                      </a:endParaRPr>
                    </a:p>
                  </a:txBody>
                  <a:tcPr marL="91416" marR="91416" marT="45708" marB="45708" anchor="ctr"/>
                </a:tc>
                <a:tc>
                  <a:txBody>
                    <a:bodyPr/>
                    <a:lstStyle/>
                    <a:p>
                      <a:pPr algn="ctr"/>
                      <a:r>
                        <a:rPr lang="en-US" sz="1600">
                          <a:effectLst/>
                        </a:rPr>
                        <a:t>Likelihood </a:t>
                      </a:r>
                      <a:endParaRPr lang="en-US" sz="2400">
                        <a:effectLst/>
                      </a:endParaRPr>
                    </a:p>
                  </a:txBody>
                  <a:tcPr marL="91416" marR="91416" marT="45708" marB="45708" anchor="ctr"/>
                </a:tc>
                <a:tc>
                  <a:txBody>
                    <a:bodyPr/>
                    <a:lstStyle/>
                    <a:p>
                      <a:pPr algn="ctr"/>
                      <a:r>
                        <a:rPr lang="en-US" sz="1600">
                          <a:effectLst/>
                        </a:rPr>
                        <a:t>Impact </a:t>
                      </a:r>
                      <a:endParaRPr lang="en-US" sz="2400">
                        <a:effectLst/>
                      </a:endParaRPr>
                    </a:p>
                  </a:txBody>
                  <a:tcPr marL="91416" marR="91416" marT="45708" marB="45708" anchor="ctr"/>
                </a:tc>
                <a:tc>
                  <a:txBody>
                    <a:bodyPr/>
                    <a:lstStyle/>
                    <a:p>
                      <a:pPr algn="ctr"/>
                      <a:r>
                        <a:rPr lang="en-US" sz="1600">
                          <a:effectLst/>
                        </a:rPr>
                        <a:t>Detection Difficulty </a:t>
                      </a:r>
                      <a:endParaRPr lang="en-US" sz="2400">
                        <a:effectLst/>
                      </a:endParaRPr>
                    </a:p>
                  </a:txBody>
                  <a:tcPr marL="91416" marR="91416" marT="45708" marB="45708" anchor="ctr"/>
                </a:tc>
                <a:tc>
                  <a:txBody>
                    <a:bodyPr/>
                    <a:lstStyle/>
                    <a:p>
                      <a:pPr lvl="0" algn="ctr">
                        <a:buNone/>
                      </a:pPr>
                      <a:r>
                        <a:rPr lang="en-US" sz="1600">
                          <a:effectLst/>
                        </a:rPr>
                        <a:t>Score</a:t>
                      </a:r>
                    </a:p>
                  </a:txBody>
                  <a:tcPr marL="91416" marR="91416" marT="45708" marB="45708" anchor="ctr"/>
                </a:tc>
                <a:tc>
                  <a:txBody>
                    <a:bodyPr/>
                    <a:lstStyle/>
                    <a:p>
                      <a:pPr algn="ctr"/>
                      <a:r>
                        <a:rPr lang="en-US" sz="1600">
                          <a:effectLst/>
                        </a:rPr>
                        <a:t>When </a:t>
                      </a:r>
                      <a:endParaRPr lang="en-US" sz="2400">
                        <a:effectLst/>
                      </a:endParaRPr>
                    </a:p>
                  </a:txBody>
                  <a:tcPr marL="91416" marR="91416" marT="45708" marB="45708" anchor="ctr"/>
                </a:tc>
                <a:extLst>
                  <a:ext uri="{0D108BD9-81ED-4DB2-BD59-A6C34878D82A}">
                    <a16:rowId xmlns:a16="http://schemas.microsoft.com/office/drawing/2014/main" val="3413500494"/>
                  </a:ext>
                </a:extLst>
              </a:tr>
              <a:tr h="491906">
                <a:tc>
                  <a:txBody>
                    <a:bodyPr/>
                    <a:lstStyle/>
                    <a:p>
                      <a:r>
                        <a:rPr lang="en-US" sz="1600">
                          <a:effectLst/>
                        </a:rPr>
                        <a:t>Technological risks </a:t>
                      </a:r>
                      <a:endParaRPr lang="en-US" sz="2400">
                        <a:effectLst/>
                      </a:endParaRPr>
                    </a:p>
                  </a:txBody>
                  <a:tcPr marL="91416" marR="91416" marT="45708" marB="45708" anchor="ctr"/>
                </a:tc>
                <a:tc>
                  <a:txBody>
                    <a:bodyPr/>
                    <a:lstStyle/>
                    <a:p>
                      <a:pPr algn="ctr"/>
                      <a:r>
                        <a:rPr lang="en-US" sz="1600">
                          <a:effectLst/>
                        </a:rPr>
                        <a:t>4</a:t>
                      </a:r>
                      <a:endParaRPr lang="en-US" sz="2400">
                        <a:effectLst/>
                      </a:endParaRPr>
                    </a:p>
                  </a:txBody>
                  <a:tcPr marL="91416" marR="91416" marT="45708" marB="45708" anchor="ctr"/>
                </a:tc>
                <a:tc>
                  <a:txBody>
                    <a:bodyPr/>
                    <a:lstStyle/>
                    <a:p>
                      <a:pPr algn="ctr"/>
                      <a:r>
                        <a:rPr lang="en-US" sz="1600">
                          <a:effectLst/>
                        </a:rPr>
                        <a:t>5</a:t>
                      </a:r>
                      <a:endParaRPr lang="en-US" sz="2400">
                        <a:effectLst/>
                      </a:endParaRPr>
                    </a:p>
                  </a:txBody>
                  <a:tcPr marL="91416" marR="91416" marT="45708" marB="45708" anchor="ctr"/>
                </a:tc>
                <a:tc>
                  <a:txBody>
                    <a:bodyPr/>
                    <a:lstStyle/>
                    <a:p>
                      <a:pPr algn="ctr"/>
                      <a:r>
                        <a:rPr lang="en-US" sz="1600">
                          <a:effectLst/>
                        </a:rPr>
                        <a:t>3</a:t>
                      </a:r>
                      <a:endParaRPr lang="en-US" sz="2400">
                        <a:effectLst/>
                      </a:endParaRPr>
                    </a:p>
                  </a:txBody>
                  <a:tcPr marL="91416" marR="91416" marT="45708" marB="45708" anchor="ctr"/>
                </a:tc>
                <a:tc>
                  <a:txBody>
                    <a:bodyPr/>
                    <a:lstStyle/>
                    <a:p>
                      <a:pPr lvl="0" algn="ctr">
                        <a:buNone/>
                      </a:pPr>
                      <a:r>
                        <a:rPr lang="en-US" sz="1600">
                          <a:effectLst/>
                        </a:rPr>
                        <a:t>60</a:t>
                      </a:r>
                    </a:p>
                  </a:txBody>
                  <a:tcPr marL="91416" marR="91416" marT="45708" marB="45708"/>
                </a:tc>
                <a:tc>
                  <a:txBody>
                    <a:bodyPr/>
                    <a:lstStyle/>
                    <a:p>
                      <a:r>
                        <a:rPr lang="en-US" sz="1600">
                          <a:effectLst/>
                        </a:rPr>
                        <a:t>Whole Process </a:t>
                      </a:r>
                      <a:endParaRPr lang="en-US" sz="2400">
                        <a:effectLst/>
                      </a:endParaRPr>
                    </a:p>
                  </a:txBody>
                  <a:tcPr marL="91416" marR="91416" marT="45708" marB="45708" anchor="ctr"/>
                </a:tc>
                <a:extLst>
                  <a:ext uri="{0D108BD9-81ED-4DB2-BD59-A6C34878D82A}">
                    <a16:rowId xmlns:a16="http://schemas.microsoft.com/office/drawing/2014/main" val="2641862604"/>
                  </a:ext>
                </a:extLst>
              </a:tr>
              <a:tr h="491906">
                <a:tc>
                  <a:txBody>
                    <a:bodyPr/>
                    <a:lstStyle/>
                    <a:p>
                      <a:r>
                        <a:rPr lang="en-US" sz="1600">
                          <a:effectLst/>
                        </a:rPr>
                        <a:t>Quality of Service </a:t>
                      </a:r>
                      <a:endParaRPr lang="en-US" sz="2400">
                        <a:effectLst/>
                      </a:endParaRPr>
                    </a:p>
                  </a:txBody>
                  <a:tcPr marL="91416" marR="91416" marT="45708" marB="45708" anchor="ctr"/>
                </a:tc>
                <a:tc>
                  <a:txBody>
                    <a:bodyPr/>
                    <a:lstStyle/>
                    <a:p>
                      <a:pPr algn="ctr"/>
                      <a:r>
                        <a:rPr lang="en-US" sz="1600">
                          <a:effectLst/>
                        </a:rPr>
                        <a:t>2</a:t>
                      </a:r>
                      <a:endParaRPr lang="en-US" sz="2400">
                        <a:effectLst/>
                      </a:endParaRPr>
                    </a:p>
                  </a:txBody>
                  <a:tcPr marL="91416" marR="91416" marT="45708" marB="45708" anchor="ctr"/>
                </a:tc>
                <a:tc>
                  <a:txBody>
                    <a:bodyPr/>
                    <a:lstStyle/>
                    <a:p>
                      <a:pPr algn="ctr"/>
                      <a:r>
                        <a:rPr lang="en-US" sz="1600">
                          <a:effectLst/>
                        </a:rPr>
                        <a:t>3 </a:t>
                      </a:r>
                      <a:endParaRPr lang="en-US" sz="2400">
                        <a:effectLst/>
                      </a:endParaRPr>
                    </a:p>
                  </a:txBody>
                  <a:tcPr marL="91416" marR="91416" marT="45708" marB="45708" anchor="ctr"/>
                </a:tc>
                <a:tc>
                  <a:txBody>
                    <a:bodyPr/>
                    <a:lstStyle/>
                    <a:p>
                      <a:pPr algn="ctr"/>
                      <a:r>
                        <a:rPr lang="en-US" sz="1600">
                          <a:effectLst/>
                        </a:rPr>
                        <a:t>2 </a:t>
                      </a:r>
                      <a:endParaRPr lang="en-US" sz="2400">
                        <a:effectLst/>
                      </a:endParaRPr>
                    </a:p>
                  </a:txBody>
                  <a:tcPr marL="91416" marR="91416" marT="45708" marB="45708" anchor="ctr"/>
                </a:tc>
                <a:tc>
                  <a:txBody>
                    <a:bodyPr/>
                    <a:lstStyle/>
                    <a:p>
                      <a:pPr lvl="0" algn="ctr">
                        <a:buNone/>
                      </a:pPr>
                      <a:r>
                        <a:rPr lang="en-US" sz="1600">
                          <a:effectLst/>
                        </a:rPr>
                        <a:t>12</a:t>
                      </a:r>
                    </a:p>
                  </a:txBody>
                  <a:tcPr marL="91416" marR="91416" marT="45708" marB="45708"/>
                </a:tc>
                <a:tc>
                  <a:txBody>
                    <a:bodyPr/>
                    <a:lstStyle/>
                    <a:p>
                      <a:r>
                        <a:rPr lang="en-US" sz="1600">
                          <a:effectLst/>
                        </a:rPr>
                        <a:t>After deployment </a:t>
                      </a:r>
                      <a:endParaRPr lang="en-US" sz="2400">
                        <a:effectLst/>
                      </a:endParaRPr>
                    </a:p>
                  </a:txBody>
                  <a:tcPr marL="91416" marR="91416" marT="45708" marB="45708" anchor="ctr"/>
                </a:tc>
                <a:extLst>
                  <a:ext uri="{0D108BD9-81ED-4DB2-BD59-A6C34878D82A}">
                    <a16:rowId xmlns:a16="http://schemas.microsoft.com/office/drawing/2014/main" val="2375872620"/>
                  </a:ext>
                </a:extLst>
              </a:tr>
              <a:tr h="491906">
                <a:tc>
                  <a:txBody>
                    <a:bodyPr/>
                    <a:lstStyle/>
                    <a:p>
                      <a:r>
                        <a:rPr lang="en-US" sz="1600">
                          <a:effectLst/>
                        </a:rPr>
                        <a:t>Integration of AI</a:t>
                      </a:r>
                      <a:endParaRPr lang="en-US" sz="2400">
                        <a:effectLst/>
                      </a:endParaRPr>
                    </a:p>
                  </a:txBody>
                  <a:tcPr marL="91416" marR="91416" marT="45708" marB="45708" anchor="ctr"/>
                </a:tc>
                <a:tc>
                  <a:txBody>
                    <a:bodyPr/>
                    <a:lstStyle/>
                    <a:p>
                      <a:pPr algn="ctr"/>
                      <a:r>
                        <a:rPr lang="en-US" sz="1600">
                          <a:effectLst/>
                        </a:rPr>
                        <a:t>3</a:t>
                      </a:r>
                      <a:endParaRPr lang="en-US" sz="2400">
                        <a:effectLst/>
                      </a:endParaRPr>
                    </a:p>
                  </a:txBody>
                  <a:tcPr marL="91416" marR="91416" marT="45708" marB="45708" anchor="ctr"/>
                </a:tc>
                <a:tc>
                  <a:txBody>
                    <a:bodyPr/>
                    <a:lstStyle/>
                    <a:p>
                      <a:pPr algn="ctr"/>
                      <a:r>
                        <a:rPr lang="en-US" sz="1600">
                          <a:effectLst/>
                        </a:rPr>
                        <a:t>5 </a:t>
                      </a:r>
                      <a:endParaRPr lang="en-US" sz="2400">
                        <a:effectLst/>
                      </a:endParaRPr>
                    </a:p>
                  </a:txBody>
                  <a:tcPr marL="91416" marR="91416" marT="45708" marB="45708" anchor="ctr"/>
                </a:tc>
                <a:tc>
                  <a:txBody>
                    <a:bodyPr/>
                    <a:lstStyle/>
                    <a:p>
                      <a:pPr algn="ctr"/>
                      <a:r>
                        <a:rPr lang="en-US" sz="1600">
                          <a:effectLst/>
                        </a:rPr>
                        <a:t>3 </a:t>
                      </a:r>
                      <a:endParaRPr lang="en-US" sz="2400">
                        <a:effectLst/>
                      </a:endParaRPr>
                    </a:p>
                  </a:txBody>
                  <a:tcPr marL="91416" marR="91416" marT="45708" marB="45708" anchor="ctr"/>
                </a:tc>
                <a:tc>
                  <a:txBody>
                    <a:bodyPr/>
                    <a:lstStyle/>
                    <a:p>
                      <a:pPr lvl="0" algn="ctr">
                        <a:buNone/>
                      </a:pPr>
                      <a:r>
                        <a:rPr lang="en-US" sz="1600">
                          <a:effectLst/>
                        </a:rPr>
                        <a:t>45</a:t>
                      </a:r>
                    </a:p>
                  </a:txBody>
                  <a:tcPr marL="91416" marR="91416" marT="45708" marB="45708"/>
                </a:tc>
                <a:tc>
                  <a:txBody>
                    <a:bodyPr/>
                    <a:lstStyle/>
                    <a:p>
                      <a:r>
                        <a:rPr lang="en-US" sz="1600">
                          <a:effectLst/>
                        </a:rPr>
                        <a:t>During the process</a:t>
                      </a:r>
                      <a:endParaRPr lang="en-US" sz="2400">
                        <a:effectLst/>
                      </a:endParaRPr>
                    </a:p>
                  </a:txBody>
                  <a:tcPr marL="91416" marR="91416" marT="45708" marB="45708" anchor="ctr"/>
                </a:tc>
                <a:extLst>
                  <a:ext uri="{0D108BD9-81ED-4DB2-BD59-A6C34878D82A}">
                    <a16:rowId xmlns:a16="http://schemas.microsoft.com/office/drawing/2014/main" val="958306214"/>
                  </a:ext>
                </a:extLst>
              </a:tr>
              <a:tr h="491906">
                <a:tc>
                  <a:txBody>
                    <a:bodyPr/>
                    <a:lstStyle/>
                    <a:p>
                      <a:r>
                        <a:rPr lang="en-US" sz="1600">
                          <a:effectLst/>
                        </a:rPr>
                        <a:t>Energy Management change process</a:t>
                      </a:r>
                      <a:endParaRPr lang="en-US" sz="2400">
                        <a:effectLst/>
                      </a:endParaRPr>
                    </a:p>
                  </a:txBody>
                  <a:tcPr marL="91416" marR="91416" marT="45708" marB="45708" anchor="ctr"/>
                </a:tc>
                <a:tc>
                  <a:txBody>
                    <a:bodyPr/>
                    <a:lstStyle/>
                    <a:p>
                      <a:pPr algn="ctr"/>
                      <a:r>
                        <a:rPr lang="en-US" sz="1600">
                          <a:effectLst/>
                        </a:rPr>
                        <a:t>2 </a:t>
                      </a:r>
                      <a:endParaRPr lang="en-US" sz="2400">
                        <a:effectLst/>
                      </a:endParaRPr>
                    </a:p>
                  </a:txBody>
                  <a:tcPr marL="91416" marR="91416" marT="45708" marB="45708" anchor="ctr"/>
                </a:tc>
                <a:tc>
                  <a:txBody>
                    <a:bodyPr/>
                    <a:lstStyle/>
                    <a:p>
                      <a:pPr algn="ctr"/>
                      <a:r>
                        <a:rPr lang="en-US" sz="1600">
                          <a:effectLst/>
                        </a:rPr>
                        <a:t>3</a:t>
                      </a:r>
                      <a:endParaRPr lang="en-US" sz="2400">
                        <a:effectLst/>
                      </a:endParaRPr>
                    </a:p>
                  </a:txBody>
                  <a:tcPr marL="91416" marR="91416" marT="45708" marB="45708" anchor="ctr"/>
                </a:tc>
                <a:tc>
                  <a:txBody>
                    <a:bodyPr/>
                    <a:lstStyle/>
                    <a:p>
                      <a:pPr algn="ctr"/>
                      <a:r>
                        <a:rPr lang="en-US" sz="1600">
                          <a:effectLst/>
                        </a:rPr>
                        <a:t>1 </a:t>
                      </a:r>
                      <a:endParaRPr lang="en-US" sz="2400">
                        <a:effectLst/>
                      </a:endParaRPr>
                    </a:p>
                  </a:txBody>
                  <a:tcPr marL="91416" marR="91416" marT="45708" marB="45708" anchor="ctr"/>
                </a:tc>
                <a:tc>
                  <a:txBody>
                    <a:bodyPr/>
                    <a:lstStyle/>
                    <a:p>
                      <a:pPr lvl="0" algn="ctr">
                        <a:buNone/>
                      </a:pPr>
                      <a:r>
                        <a:rPr lang="en-US" sz="1600">
                          <a:effectLst/>
                        </a:rPr>
                        <a:t>6</a:t>
                      </a:r>
                    </a:p>
                  </a:txBody>
                  <a:tcPr marL="91416" marR="91416" marT="45708" marB="45708"/>
                </a:tc>
                <a:tc>
                  <a:txBody>
                    <a:bodyPr/>
                    <a:lstStyle/>
                    <a:p>
                      <a:r>
                        <a:rPr lang="en-US" sz="1600">
                          <a:effectLst/>
                        </a:rPr>
                        <a:t>Initiation Stage</a:t>
                      </a:r>
                      <a:endParaRPr lang="en-US" sz="2400">
                        <a:effectLst/>
                      </a:endParaRPr>
                    </a:p>
                  </a:txBody>
                  <a:tcPr marL="91416" marR="91416" marT="45708" marB="45708" anchor="ctr"/>
                </a:tc>
                <a:extLst>
                  <a:ext uri="{0D108BD9-81ED-4DB2-BD59-A6C34878D82A}">
                    <a16:rowId xmlns:a16="http://schemas.microsoft.com/office/drawing/2014/main" val="3070496707"/>
                  </a:ext>
                </a:extLst>
              </a:tr>
              <a:tr h="491906">
                <a:tc>
                  <a:txBody>
                    <a:bodyPr/>
                    <a:lstStyle/>
                    <a:p>
                      <a:r>
                        <a:rPr lang="en-US" sz="1600">
                          <a:effectLst/>
                        </a:rPr>
                        <a:t>Policy and legal risks </a:t>
                      </a:r>
                      <a:endParaRPr lang="en-US" sz="2400">
                        <a:effectLst/>
                      </a:endParaRPr>
                    </a:p>
                  </a:txBody>
                  <a:tcPr marL="91416" marR="91416" marT="45708" marB="45708" anchor="ctr"/>
                </a:tc>
                <a:tc>
                  <a:txBody>
                    <a:bodyPr/>
                    <a:lstStyle/>
                    <a:p>
                      <a:pPr algn="ctr"/>
                      <a:r>
                        <a:rPr lang="en-US" sz="1600">
                          <a:effectLst/>
                        </a:rPr>
                        <a:t>3 </a:t>
                      </a:r>
                      <a:endParaRPr lang="en-US" sz="2400">
                        <a:effectLst/>
                      </a:endParaRPr>
                    </a:p>
                  </a:txBody>
                  <a:tcPr marL="91416" marR="91416" marT="45708" marB="45708" anchor="ctr"/>
                </a:tc>
                <a:tc>
                  <a:txBody>
                    <a:bodyPr/>
                    <a:lstStyle/>
                    <a:p>
                      <a:pPr algn="ctr"/>
                      <a:r>
                        <a:rPr lang="en-US" sz="1600">
                          <a:effectLst/>
                        </a:rPr>
                        <a:t>5 </a:t>
                      </a:r>
                      <a:endParaRPr lang="en-US" sz="2400">
                        <a:effectLst/>
                      </a:endParaRPr>
                    </a:p>
                  </a:txBody>
                  <a:tcPr marL="91416" marR="91416" marT="45708" marB="45708" anchor="ctr"/>
                </a:tc>
                <a:tc>
                  <a:txBody>
                    <a:bodyPr/>
                    <a:lstStyle/>
                    <a:p>
                      <a:pPr algn="ctr"/>
                      <a:r>
                        <a:rPr lang="en-US" sz="1600">
                          <a:effectLst/>
                        </a:rPr>
                        <a:t>4 </a:t>
                      </a:r>
                      <a:endParaRPr lang="en-US" sz="2400">
                        <a:effectLst/>
                      </a:endParaRPr>
                    </a:p>
                  </a:txBody>
                  <a:tcPr marL="91416" marR="91416" marT="45708" marB="45708" anchor="ctr"/>
                </a:tc>
                <a:tc>
                  <a:txBody>
                    <a:bodyPr/>
                    <a:lstStyle/>
                    <a:p>
                      <a:pPr lvl="0" algn="ctr">
                        <a:buNone/>
                      </a:pPr>
                      <a:r>
                        <a:rPr lang="en-US" sz="1600">
                          <a:effectLst/>
                        </a:rPr>
                        <a:t>60</a:t>
                      </a:r>
                    </a:p>
                  </a:txBody>
                  <a:tcPr marL="91416" marR="91416" marT="45708" marB="45708"/>
                </a:tc>
                <a:tc>
                  <a:txBody>
                    <a:bodyPr/>
                    <a:lstStyle/>
                    <a:p>
                      <a:r>
                        <a:rPr lang="en-US" sz="1600">
                          <a:effectLst/>
                        </a:rPr>
                        <a:t>After deployment </a:t>
                      </a:r>
                      <a:endParaRPr lang="en-US" sz="2400">
                        <a:effectLst/>
                      </a:endParaRPr>
                    </a:p>
                  </a:txBody>
                  <a:tcPr marL="91416" marR="91416" marT="45708" marB="45708" anchor="ctr"/>
                </a:tc>
                <a:extLst>
                  <a:ext uri="{0D108BD9-81ED-4DB2-BD59-A6C34878D82A}">
                    <a16:rowId xmlns:a16="http://schemas.microsoft.com/office/drawing/2014/main" val="2820404207"/>
                  </a:ext>
                </a:extLst>
              </a:tr>
              <a:tr h="491906">
                <a:tc>
                  <a:txBody>
                    <a:bodyPr/>
                    <a:lstStyle/>
                    <a:p>
                      <a:r>
                        <a:rPr lang="en-US" sz="1600">
                          <a:effectLst/>
                        </a:rPr>
                        <a:t>Lack of Vendor support </a:t>
                      </a:r>
                      <a:endParaRPr lang="en-US" sz="2400">
                        <a:effectLst/>
                      </a:endParaRPr>
                    </a:p>
                  </a:txBody>
                  <a:tcPr marL="91416" marR="91416" marT="45708" marB="45708" anchor="ctr"/>
                </a:tc>
                <a:tc>
                  <a:txBody>
                    <a:bodyPr/>
                    <a:lstStyle/>
                    <a:p>
                      <a:pPr algn="ctr"/>
                      <a:r>
                        <a:rPr lang="en-US" sz="1600">
                          <a:effectLst/>
                        </a:rPr>
                        <a:t>1 </a:t>
                      </a:r>
                      <a:endParaRPr lang="en-US" sz="2400">
                        <a:effectLst/>
                      </a:endParaRPr>
                    </a:p>
                  </a:txBody>
                  <a:tcPr marL="91416" marR="91416" marT="45708" marB="45708" anchor="ctr"/>
                </a:tc>
                <a:tc>
                  <a:txBody>
                    <a:bodyPr/>
                    <a:lstStyle/>
                    <a:p>
                      <a:pPr algn="ctr"/>
                      <a:r>
                        <a:rPr lang="en-US" sz="1600">
                          <a:effectLst/>
                        </a:rPr>
                        <a:t>3</a:t>
                      </a:r>
                      <a:endParaRPr lang="en-US" sz="2400">
                        <a:effectLst/>
                      </a:endParaRPr>
                    </a:p>
                  </a:txBody>
                  <a:tcPr marL="91416" marR="91416" marT="45708" marB="45708" anchor="ctr"/>
                </a:tc>
                <a:tc>
                  <a:txBody>
                    <a:bodyPr/>
                    <a:lstStyle/>
                    <a:p>
                      <a:pPr algn="ctr"/>
                      <a:r>
                        <a:rPr lang="en-US" sz="1600">
                          <a:effectLst/>
                        </a:rPr>
                        <a:t>2 </a:t>
                      </a:r>
                      <a:endParaRPr lang="en-US" sz="2400">
                        <a:effectLst/>
                      </a:endParaRPr>
                    </a:p>
                  </a:txBody>
                  <a:tcPr marL="91416" marR="91416" marT="45708" marB="45708" anchor="ctr"/>
                </a:tc>
                <a:tc>
                  <a:txBody>
                    <a:bodyPr/>
                    <a:lstStyle/>
                    <a:p>
                      <a:pPr lvl="0" algn="ctr">
                        <a:buNone/>
                      </a:pPr>
                      <a:r>
                        <a:rPr lang="en-US" sz="1600">
                          <a:effectLst/>
                        </a:rPr>
                        <a:t>6</a:t>
                      </a:r>
                    </a:p>
                  </a:txBody>
                  <a:tcPr marL="91416" marR="91416" marT="45708" marB="45708"/>
                </a:tc>
                <a:tc>
                  <a:txBody>
                    <a:bodyPr/>
                    <a:lstStyle/>
                    <a:p>
                      <a:r>
                        <a:rPr lang="en-US" sz="1600">
                          <a:effectLst/>
                        </a:rPr>
                        <a:t>Initiation Stage</a:t>
                      </a:r>
                      <a:endParaRPr lang="en-US" sz="2400">
                        <a:effectLst/>
                      </a:endParaRPr>
                    </a:p>
                  </a:txBody>
                  <a:tcPr marL="91416" marR="91416" marT="45708" marB="45708" anchor="ctr"/>
                </a:tc>
                <a:extLst>
                  <a:ext uri="{0D108BD9-81ED-4DB2-BD59-A6C34878D82A}">
                    <a16:rowId xmlns:a16="http://schemas.microsoft.com/office/drawing/2014/main" val="4254164596"/>
                  </a:ext>
                </a:extLst>
              </a:tr>
              <a:tr h="491906">
                <a:tc>
                  <a:txBody>
                    <a:bodyPr/>
                    <a:lstStyle/>
                    <a:p>
                      <a:r>
                        <a:rPr lang="en-US" sz="1600">
                          <a:effectLst/>
                        </a:rPr>
                        <a:t>Information Flow </a:t>
                      </a:r>
                      <a:endParaRPr lang="en-US" sz="2400">
                        <a:effectLst/>
                      </a:endParaRPr>
                    </a:p>
                  </a:txBody>
                  <a:tcPr marL="91416" marR="91416" marT="45708" marB="45708" anchor="ctr"/>
                </a:tc>
                <a:tc>
                  <a:txBody>
                    <a:bodyPr/>
                    <a:lstStyle/>
                    <a:p>
                      <a:pPr algn="ctr"/>
                      <a:r>
                        <a:rPr lang="en-US" sz="1600">
                          <a:effectLst/>
                        </a:rPr>
                        <a:t>5 </a:t>
                      </a:r>
                      <a:endParaRPr lang="en-US" sz="2400">
                        <a:effectLst/>
                      </a:endParaRPr>
                    </a:p>
                  </a:txBody>
                  <a:tcPr marL="91416" marR="91416" marT="45708" marB="45708" anchor="ctr"/>
                </a:tc>
                <a:tc>
                  <a:txBody>
                    <a:bodyPr/>
                    <a:lstStyle/>
                    <a:p>
                      <a:pPr algn="ctr"/>
                      <a:r>
                        <a:rPr lang="en-US" sz="1600">
                          <a:effectLst/>
                        </a:rPr>
                        <a:t>4 </a:t>
                      </a:r>
                      <a:endParaRPr lang="en-US" sz="2400">
                        <a:effectLst/>
                      </a:endParaRPr>
                    </a:p>
                  </a:txBody>
                  <a:tcPr marL="91416" marR="91416" marT="45708" marB="45708" anchor="ctr"/>
                </a:tc>
                <a:tc>
                  <a:txBody>
                    <a:bodyPr/>
                    <a:lstStyle/>
                    <a:p>
                      <a:pPr algn="ctr"/>
                      <a:r>
                        <a:rPr lang="en-US" sz="1600">
                          <a:effectLst/>
                        </a:rPr>
                        <a:t>2 </a:t>
                      </a:r>
                      <a:endParaRPr lang="en-US" sz="2400">
                        <a:effectLst/>
                      </a:endParaRPr>
                    </a:p>
                  </a:txBody>
                  <a:tcPr marL="91416" marR="91416" marT="45708" marB="45708" anchor="ctr"/>
                </a:tc>
                <a:tc>
                  <a:txBody>
                    <a:bodyPr/>
                    <a:lstStyle/>
                    <a:p>
                      <a:pPr lvl="0" algn="ctr">
                        <a:buNone/>
                      </a:pPr>
                      <a:r>
                        <a:rPr lang="en-US" sz="1600">
                          <a:effectLst/>
                        </a:rPr>
                        <a:t>40</a:t>
                      </a:r>
                    </a:p>
                  </a:txBody>
                  <a:tcPr marL="91416" marR="91416" marT="45708" marB="45708"/>
                </a:tc>
                <a:tc>
                  <a:txBody>
                    <a:bodyPr/>
                    <a:lstStyle/>
                    <a:p>
                      <a:r>
                        <a:rPr lang="en-US" sz="1600">
                          <a:effectLst/>
                        </a:rPr>
                        <a:t>Whole process </a:t>
                      </a:r>
                      <a:endParaRPr lang="en-US" sz="2400">
                        <a:effectLst/>
                      </a:endParaRPr>
                    </a:p>
                  </a:txBody>
                  <a:tcPr marL="91416" marR="91416" marT="45708" marB="45708" anchor="ctr"/>
                </a:tc>
                <a:extLst>
                  <a:ext uri="{0D108BD9-81ED-4DB2-BD59-A6C34878D82A}">
                    <a16:rowId xmlns:a16="http://schemas.microsoft.com/office/drawing/2014/main" val="1926324690"/>
                  </a:ext>
                </a:extLst>
              </a:tr>
              <a:tr h="491906">
                <a:tc>
                  <a:txBody>
                    <a:bodyPr/>
                    <a:lstStyle/>
                    <a:p>
                      <a:r>
                        <a:rPr lang="en-US" sz="1600">
                          <a:effectLst/>
                        </a:rPr>
                        <a:t>Hardware compatibility cost</a:t>
                      </a:r>
                      <a:endParaRPr lang="en-US" sz="2400">
                        <a:effectLst/>
                      </a:endParaRPr>
                    </a:p>
                  </a:txBody>
                  <a:tcPr marL="91416" marR="91416" marT="45708" marB="45708" anchor="ctr"/>
                </a:tc>
                <a:tc>
                  <a:txBody>
                    <a:bodyPr/>
                    <a:lstStyle/>
                    <a:p>
                      <a:pPr algn="ctr"/>
                      <a:r>
                        <a:rPr lang="en-US" sz="1600">
                          <a:effectLst/>
                        </a:rPr>
                        <a:t>2 </a:t>
                      </a:r>
                      <a:endParaRPr lang="en-US" sz="2400">
                        <a:effectLst/>
                      </a:endParaRPr>
                    </a:p>
                  </a:txBody>
                  <a:tcPr marL="91416" marR="91416" marT="45708" marB="45708" anchor="ctr"/>
                </a:tc>
                <a:tc>
                  <a:txBody>
                    <a:bodyPr/>
                    <a:lstStyle/>
                    <a:p>
                      <a:pPr algn="ctr"/>
                      <a:r>
                        <a:rPr lang="en-US" sz="1600">
                          <a:effectLst/>
                        </a:rPr>
                        <a:t>5 </a:t>
                      </a:r>
                      <a:endParaRPr lang="en-US" sz="2400">
                        <a:effectLst/>
                      </a:endParaRPr>
                    </a:p>
                  </a:txBody>
                  <a:tcPr marL="91416" marR="91416" marT="45708" marB="45708" anchor="ctr"/>
                </a:tc>
                <a:tc>
                  <a:txBody>
                    <a:bodyPr/>
                    <a:lstStyle/>
                    <a:p>
                      <a:pPr algn="ctr"/>
                      <a:r>
                        <a:rPr lang="en-US" sz="1600">
                          <a:effectLst/>
                        </a:rPr>
                        <a:t>5 </a:t>
                      </a:r>
                      <a:endParaRPr lang="en-US" sz="2400">
                        <a:effectLst/>
                      </a:endParaRPr>
                    </a:p>
                  </a:txBody>
                  <a:tcPr marL="91416" marR="91416" marT="45708" marB="45708" anchor="ctr"/>
                </a:tc>
                <a:tc>
                  <a:txBody>
                    <a:bodyPr/>
                    <a:lstStyle/>
                    <a:p>
                      <a:pPr lvl="0" algn="ctr">
                        <a:buNone/>
                      </a:pPr>
                      <a:r>
                        <a:rPr lang="en-US" sz="1600">
                          <a:effectLst/>
                        </a:rPr>
                        <a:t>50</a:t>
                      </a:r>
                    </a:p>
                  </a:txBody>
                  <a:tcPr marL="91416" marR="91416" marT="45708" marB="45708"/>
                </a:tc>
                <a:tc>
                  <a:txBody>
                    <a:bodyPr/>
                    <a:lstStyle/>
                    <a:p>
                      <a:r>
                        <a:rPr lang="en-US" sz="1600">
                          <a:effectLst/>
                        </a:rPr>
                        <a:t>Initiation Stage</a:t>
                      </a:r>
                      <a:endParaRPr lang="en-US" sz="2400">
                        <a:effectLst/>
                      </a:endParaRPr>
                    </a:p>
                  </a:txBody>
                  <a:tcPr marL="91416" marR="91416" marT="45708" marB="45708" anchor="ctr"/>
                </a:tc>
                <a:extLst>
                  <a:ext uri="{0D108BD9-81ED-4DB2-BD59-A6C34878D82A}">
                    <a16:rowId xmlns:a16="http://schemas.microsoft.com/office/drawing/2014/main" val="1913263171"/>
                  </a:ext>
                </a:extLst>
              </a:tr>
              <a:tr h="491906">
                <a:tc>
                  <a:txBody>
                    <a:bodyPr/>
                    <a:lstStyle/>
                    <a:p>
                      <a:r>
                        <a:rPr lang="en-US" sz="1600">
                          <a:effectLst/>
                        </a:rPr>
                        <a:t>Market risks </a:t>
                      </a:r>
                      <a:endParaRPr lang="en-US" sz="2400">
                        <a:effectLst/>
                      </a:endParaRPr>
                    </a:p>
                  </a:txBody>
                  <a:tcPr marL="91416" marR="91416" marT="45708" marB="45708" anchor="ctr"/>
                </a:tc>
                <a:tc>
                  <a:txBody>
                    <a:bodyPr/>
                    <a:lstStyle/>
                    <a:p>
                      <a:pPr algn="ctr"/>
                      <a:r>
                        <a:rPr lang="en-US" sz="1600">
                          <a:effectLst/>
                        </a:rPr>
                        <a:t>3</a:t>
                      </a:r>
                      <a:endParaRPr lang="en-US" sz="2400">
                        <a:effectLst/>
                      </a:endParaRPr>
                    </a:p>
                  </a:txBody>
                  <a:tcPr marL="91416" marR="91416" marT="45708" marB="45708" anchor="ctr"/>
                </a:tc>
                <a:tc>
                  <a:txBody>
                    <a:bodyPr/>
                    <a:lstStyle/>
                    <a:p>
                      <a:pPr algn="ctr"/>
                      <a:r>
                        <a:rPr lang="en-US" sz="1600">
                          <a:effectLst/>
                        </a:rPr>
                        <a:t>4 </a:t>
                      </a:r>
                      <a:endParaRPr lang="en-US" sz="2400">
                        <a:effectLst/>
                      </a:endParaRPr>
                    </a:p>
                  </a:txBody>
                  <a:tcPr marL="91416" marR="91416" marT="45708" marB="45708" anchor="ctr"/>
                </a:tc>
                <a:tc>
                  <a:txBody>
                    <a:bodyPr/>
                    <a:lstStyle/>
                    <a:p>
                      <a:pPr algn="ctr"/>
                      <a:r>
                        <a:rPr lang="en-US" sz="1600">
                          <a:effectLst/>
                        </a:rPr>
                        <a:t>2 </a:t>
                      </a:r>
                      <a:endParaRPr lang="en-US" sz="2400">
                        <a:effectLst/>
                      </a:endParaRPr>
                    </a:p>
                  </a:txBody>
                  <a:tcPr marL="91416" marR="91416" marT="45708" marB="45708" anchor="ctr"/>
                </a:tc>
                <a:tc>
                  <a:txBody>
                    <a:bodyPr/>
                    <a:lstStyle/>
                    <a:p>
                      <a:pPr lvl="0" algn="ctr">
                        <a:buNone/>
                      </a:pPr>
                      <a:r>
                        <a:rPr lang="en-US" sz="1600">
                          <a:effectLst/>
                        </a:rPr>
                        <a:t>24</a:t>
                      </a:r>
                    </a:p>
                  </a:txBody>
                  <a:tcPr marL="91416" marR="91416" marT="45708" marB="45708"/>
                </a:tc>
                <a:tc>
                  <a:txBody>
                    <a:bodyPr/>
                    <a:lstStyle/>
                    <a:p>
                      <a:r>
                        <a:rPr lang="en-US" sz="1600">
                          <a:effectLst/>
                        </a:rPr>
                        <a:t>During the process</a:t>
                      </a:r>
                      <a:endParaRPr lang="en-US" sz="2400">
                        <a:effectLst/>
                      </a:endParaRPr>
                    </a:p>
                  </a:txBody>
                  <a:tcPr marL="91416" marR="91416" marT="45708" marB="45708" anchor="ctr"/>
                </a:tc>
                <a:extLst>
                  <a:ext uri="{0D108BD9-81ED-4DB2-BD59-A6C34878D82A}">
                    <a16:rowId xmlns:a16="http://schemas.microsoft.com/office/drawing/2014/main" val="2481103372"/>
                  </a:ext>
                </a:extLst>
              </a:tr>
            </a:tbl>
          </a:graphicData>
        </a:graphic>
      </p:graphicFrame>
    </p:spTree>
    <p:extLst>
      <p:ext uri="{BB962C8B-B14F-4D97-AF65-F5344CB8AC3E}">
        <p14:creationId xmlns:p14="http://schemas.microsoft.com/office/powerpoint/2010/main" val="1325424760"/>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D5DD2-912C-CC41-80BC-4BE477C3331F}"/>
              </a:ext>
            </a:extLst>
          </p:cNvPr>
          <p:cNvSpPr>
            <a:spLocks noGrp="1"/>
          </p:cNvSpPr>
          <p:nvPr>
            <p:ph type="sldNum" sz="quarter" idx="13"/>
          </p:nvPr>
        </p:nvSpPr>
        <p:spPr/>
        <p:txBody>
          <a:bodyPr/>
          <a:lstStyle/>
          <a:p>
            <a:fld id="{12342C3A-DD85-7843-B416-BD52AB030D59}" type="slidenum">
              <a:rPr lang="en-US" smtClean="0"/>
              <a:pPr/>
              <a:t>71</a:t>
            </a:fld>
            <a:endParaRPr lang="en-US"/>
          </a:p>
        </p:txBody>
      </p:sp>
      <p:sp>
        <p:nvSpPr>
          <p:cNvPr id="4" name="Title 3">
            <a:extLst>
              <a:ext uri="{FF2B5EF4-FFF2-40B4-BE49-F238E27FC236}">
                <a16:creationId xmlns:a16="http://schemas.microsoft.com/office/drawing/2014/main" id="{C35FD504-7CCA-C44E-8569-AEAF98E77E4A}"/>
              </a:ext>
            </a:extLst>
          </p:cNvPr>
          <p:cNvSpPr>
            <a:spLocks noGrp="1"/>
          </p:cNvSpPr>
          <p:nvPr>
            <p:ph type="title"/>
          </p:nvPr>
        </p:nvSpPr>
        <p:spPr>
          <a:xfrm>
            <a:off x="302605" y="252035"/>
            <a:ext cx="9735251" cy="535723"/>
          </a:xfrm>
        </p:spPr>
        <p:txBody>
          <a:bodyPr/>
          <a:lstStyle/>
          <a:p>
            <a:r>
              <a:rPr lang="en-US"/>
              <a:t>Risk Management</a:t>
            </a:r>
          </a:p>
        </p:txBody>
      </p:sp>
      <p:graphicFrame>
        <p:nvGraphicFramePr>
          <p:cNvPr id="68" name="Table 67">
            <a:extLst>
              <a:ext uri="{FF2B5EF4-FFF2-40B4-BE49-F238E27FC236}">
                <a16:creationId xmlns:a16="http://schemas.microsoft.com/office/drawing/2014/main" id="{99975016-189D-3C49-993F-4971FF2DD876}"/>
              </a:ext>
            </a:extLst>
          </p:cNvPr>
          <p:cNvGraphicFramePr>
            <a:graphicFrameLocks noGrp="1"/>
          </p:cNvGraphicFramePr>
          <p:nvPr>
            <p:extLst>
              <p:ext uri="{D42A27DB-BD31-4B8C-83A1-F6EECF244321}">
                <p14:modId xmlns:p14="http://schemas.microsoft.com/office/powerpoint/2010/main" val="1115721223"/>
              </p:ext>
            </p:extLst>
          </p:nvPr>
        </p:nvGraphicFramePr>
        <p:xfrm>
          <a:off x="302605" y="954863"/>
          <a:ext cx="11582713" cy="5467026"/>
        </p:xfrm>
        <a:graphic>
          <a:graphicData uri="http://schemas.openxmlformats.org/drawingml/2006/table">
            <a:tbl>
              <a:tblPr firstRow="1">
                <a:tableStyleId>{EB9631B5-78F2-41C9-869B-9F39066F8104}</a:tableStyleId>
              </a:tblPr>
              <a:tblGrid>
                <a:gridCol w="1495265">
                  <a:extLst>
                    <a:ext uri="{9D8B030D-6E8A-4147-A177-3AD203B41FA5}">
                      <a16:colId xmlns:a16="http://schemas.microsoft.com/office/drawing/2014/main" val="3470755311"/>
                    </a:ext>
                  </a:extLst>
                </a:gridCol>
                <a:gridCol w="2448648">
                  <a:extLst>
                    <a:ext uri="{9D8B030D-6E8A-4147-A177-3AD203B41FA5}">
                      <a16:colId xmlns:a16="http://schemas.microsoft.com/office/drawing/2014/main" val="3871465713"/>
                    </a:ext>
                  </a:extLst>
                </a:gridCol>
                <a:gridCol w="2089513">
                  <a:extLst>
                    <a:ext uri="{9D8B030D-6E8A-4147-A177-3AD203B41FA5}">
                      <a16:colId xmlns:a16="http://schemas.microsoft.com/office/drawing/2014/main" val="4158889072"/>
                    </a:ext>
                  </a:extLst>
                </a:gridCol>
                <a:gridCol w="2971026">
                  <a:extLst>
                    <a:ext uri="{9D8B030D-6E8A-4147-A177-3AD203B41FA5}">
                      <a16:colId xmlns:a16="http://schemas.microsoft.com/office/drawing/2014/main" val="1920315581"/>
                    </a:ext>
                  </a:extLst>
                </a:gridCol>
                <a:gridCol w="2578261">
                  <a:extLst>
                    <a:ext uri="{9D8B030D-6E8A-4147-A177-3AD203B41FA5}">
                      <a16:colId xmlns:a16="http://schemas.microsoft.com/office/drawing/2014/main" val="405182429"/>
                    </a:ext>
                  </a:extLst>
                </a:gridCol>
              </a:tblGrid>
              <a:tr h="273505">
                <a:tc>
                  <a:txBody>
                    <a:bodyPr/>
                    <a:lstStyle/>
                    <a:p>
                      <a:pPr algn="ctr"/>
                      <a:r>
                        <a:rPr lang="en-US" sz="1300">
                          <a:effectLst/>
                        </a:rPr>
                        <a:t>Risk event </a:t>
                      </a:r>
                    </a:p>
                  </a:txBody>
                  <a:tcPr marL="75437" marR="75437" marT="37718" marB="37718" anchor="ctr"/>
                </a:tc>
                <a:tc>
                  <a:txBody>
                    <a:bodyPr/>
                    <a:lstStyle/>
                    <a:p>
                      <a:pPr algn="ctr"/>
                      <a:r>
                        <a:rPr lang="en-US" sz="1300">
                          <a:effectLst/>
                        </a:rPr>
                        <a:t>Response </a:t>
                      </a:r>
                    </a:p>
                  </a:txBody>
                  <a:tcPr marL="75437" marR="75437" marT="37718" marB="37718" anchor="ctr"/>
                </a:tc>
                <a:tc>
                  <a:txBody>
                    <a:bodyPr/>
                    <a:lstStyle/>
                    <a:p>
                      <a:pPr algn="ctr"/>
                      <a:r>
                        <a:rPr lang="en-US" sz="1300">
                          <a:effectLst/>
                        </a:rPr>
                        <a:t>Consequence of risk </a:t>
                      </a:r>
                    </a:p>
                  </a:txBody>
                  <a:tcPr marL="75437" marR="75437" marT="37718" marB="37718" anchor="ctr"/>
                </a:tc>
                <a:tc>
                  <a:txBody>
                    <a:bodyPr/>
                    <a:lstStyle/>
                    <a:p>
                      <a:pPr algn="ctr"/>
                      <a:r>
                        <a:rPr lang="en-US" sz="1300">
                          <a:effectLst/>
                        </a:rPr>
                        <a:t>Contingency Plan </a:t>
                      </a:r>
                    </a:p>
                  </a:txBody>
                  <a:tcPr marL="75437" marR="75437" marT="37718" marB="37718" anchor="ctr"/>
                </a:tc>
                <a:tc>
                  <a:txBody>
                    <a:bodyPr/>
                    <a:lstStyle/>
                    <a:p>
                      <a:pPr algn="ctr"/>
                      <a:r>
                        <a:rPr lang="en-US" sz="1300">
                          <a:effectLst/>
                        </a:rPr>
                        <a:t>Risk Cause </a:t>
                      </a:r>
                    </a:p>
                  </a:txBody>
                  <a:tcPr marL="75437" marR="75437" marT="37718" marB="37718" anchor="ctr"/>
                </a:tc>
                <a:extLst>
                  <a:ext uri="{0D108BD9-81ED-4DB2-BD59-A6C34878D82A}">
                    <a16:rowId xmlns:a16="http://schemas.microsoft.com/office/drawing/2014/main" val="2506631228"/>
                  </a:ext>
                </a:extLst>
              </a:tr>
              <a:tr h="669642">
                <a:tc>
                  <a:txBody>
                    <a:bodyPr/>
                    <a:lstStyle/>
                    <a:p>
                      <a:r>
                        <a:rPr lang="en-US" sz="1300">
                          <a:effectLst/>
                        </a:rPr>
                        <a:t>Technological risks </a:t>
                      </a:r>
                    </a:p>
                  </a:txBody>
                  <a:tcPr marL="91416" marR="91416" marT="45708" marB="45708" anchor="ctr"/>
                </a:tc>
                <a:tc>
                  <a:txBody>
                    <a:bodyPr/>
                    <a:lstStyle/>
                    <a:p>
                      <a:r>
                        <a:rPr lang="en-US" sz="1300">
                          <a:effectLst/>
                        </a:rPr>
                        <a:t>Requires more analysis and right way to implement it</a:t>
                      </a:r>
                    </a:p>
                  </a:txBody>
                  <a:tcPr marL="75437" marR="75437" marT="37718" marB="37718" anchor="ctr"/>
                </a:tc>
                <a:tc>
                  <a:txBody>
                    <a:bodyPr/>
                    <a:lstStyle/>
                    <a:p>
                      <a:r>
                        <a:rPr lang="en-US" sz="1300">
                          <a:effectLst/>
                        </a:rPr>
                        <a:t>Reducing the profit compared to investment by huge margin</a:t>
                      </a:r>
                    </a:p>
                  </a:txBody>
                  <a:tcPr marL="75437" marR="75437" marT="37718" marB="37718" anchor="ctr"/>
                </a:tc>
                <a:tc>
                  <a:txBody>
                    <a:bodyPr/>
                    <a:lstStyle/>
                    <a:p>
                      <a:r>
                        <a:rPr lang="en-US" sz="1300">
                          <a:effectLst/>
                        </a:rPr>
                        <a:t>Incremental Innovation rather than going after radical one</a:t>
                      </a:r>
                    </a:p>
                  </a:txBody>
                  <a:tcPr marL="75437" marR="75437" marT="37718" marB="37718" anchor="ctr"/>
                </a:tc>
                <a:tc>
                  <a:txBody>
                    <a:bodyPr/>
                    <a:lstStyle/>
                    <a:p>
                      <a:r>
                        <a:rPr lang="en-US" sz="1300">
                          <a:effectLst/>
                        </a:rPr>
                        <a:t>Unfamiliarity to different existing technologies in market </a:t>
                      </a:r>
                    </a:p>
                  </a:txBody>
                  <a:tcPr marL="75437" marR="75437" marT="37718" marB="37718" anchor="ctr"/>
                </a:tc>
                <a:extLst>
                  <a:ext uri="{0D108BD9-81ED-4DB2-BD59-A6C34878D82A}">
                    <a16:rowId xmlns:a16="http://schemas.microsoft.com/office/drawing/2014/main" val="366549398"/>
                  </a:ext>
                </a:extLst>
              </a:tr>
              <a:tr h="471573">
                <a:tc>
                  <a:txBody>
                    <a:bodyPr/>
                    <a:lstStyle/>
                    <a:p>
                      <a:r>
                        <a:rPr lang="en-US" sz="1300">
                          <a:effectLst/>
                        </a:rPr>
                        <a:t>Quality of Service </a:t>
                      </a:r>
                    </a:p>
                  </a:txBody>
                  <a:tcPr marL="91416" marR="91416" marT="45708" marB="45708" anchor="ctr"/>
                </a:tc>
                <a:tc>
                  <a:txBody>
                    <a:bodyPr/>
                    <a:lstStyle/>
                    <a:p>
                      <a:r>
                        <a:rPr lang="en-US" sz="1300">
                          <a:effectLst/>
                        </a:rPr>
                        <a:t>Giving personalized attention to customers</a:t>
                      </a:r>
                    </a:p>
                  </a:txBody>
                  <a:tcPr marL="75437" marR="75437" marT="37718" marB="37718" anchor="ctr"/>
                </a:tc>
                <a:tc>
                  <a:txBody>
                    <a:bodyPr/>
                    <a:lstStyle/>
                    <a:p>
                      <a:r>
                        <a:rPr lang="en-US" sz="1300">
                          <a:effectLst/>
                        </a:rPr>
                        <a:t>Deterioration in business and brand name </a:t>
                      </a:r>
                    </a:p>
                  </a:txBody>
                  <a:tcPr marL="75437" marR="75437" marT="37718" marB="37718" anchor="ctr"/>
                </a:tc>
                <a:tc>
                  <a:txBody>
                    <a:bodyPr/>
                    <a:lstStyle/>
                    <a:p>
                      <a:r>
                        <a:rPr lang="en-US" sz="1300">
                          <a:effectLst/>
                        </a:rPr>
                        <a:t>Continuous evaluations and follow ups done by the company </a:t>
                      </a:r>
                    </a:p>
                  </a:txBody>
                  <a:tcPr marL="75437" marR="75437" marT="37718" marB="37718" anchor="ctr"/>
                </a:tc>
                <a:tc>
                  <a:txBody>
                    <a:bodyPr/>
                    <a:lstStyle/>
                    <a:p>
                      <a:r>
                        <a:rPr lang="en-US" sz="1300">
                          <a:effectLst/>
                        </a:rPr>
                        <a:t>Not able to analyze the right needs that needs to be satisfied</a:t>
                      </a:r>
                    </a:p>
                  </a:txBody>
                  <a:tcPr marL="75437" marR="75437" marT="37718" marB="37718" anchor="ctr"/>
                </a:tc>
                <a:extLst>
                  <a:ext uri="{0D108BD9-81ED-4DB2-BD59-A6C34878D82A}">
                    <a16:rowId xmlns:a16="http://schemas.microsoft.com/office/drawing/2014/main" val="1720602738"/>
                  </a:ext>
                </a:extLst>
              </a:tr>
              <a:tr h="471573">
                <a:tc>
                  <a:txBody>
                    <a:bodyPr/>
                    <a:lstStyle/>
                    <a:p>
                      <a:r>
                        <a:rPr lang="en-US" sz="1300">
                          <a:effectLst/>
                        </a:rPr>
                        <a:t>Integration of AI</a:t>
                      </a:r>
                    </a:p>
                  </a:txBody>
                  <a:tcPr marL="91416" marR="91416" marT="45708" marB="45708" anchor="ctr"/>
                </a:tc>
                <a:tc>
                  <a:txBody>
                    <a:bodyPr/>
                    <a:lstStyle/>
                    <a:p>
                      <a:r>
                        <a:rPr lang="en-US" sz="1300">
                          <a:effectLst/>
                        </a:rPr>
                        <a:t>Integrating in a step-wise manner. Starting from the basics</a:t>
                      </a:r>
                    </a:p>
                  </a:txBody>
                  <a:tcPr marL="75437" marR="75437" marT="37718" marB="37718" anchor="ctr"/>
                </a:tc>
                <a:tc>
                  <a:txBody>
                    <a:bodyPr/>
                    <a:lstStyle/>
                    <a:p>
                      <a:r>
                        <a:rPr lang="en-US" sz="1300">
                          <a:effectLst/>
                        </a:rPr>
                        <a:t>Improper use of resources and wastage of time</a:t>
                      </a:r>
                    </a:p>
                  </a:txBody>
                  <a:tcPr marL="75437" marR="75437" marT="37718" marB="37718" anchor="ctr"/>
                </a:tc>
                <a:tc>
                  <a:txBody>
                    <a:bodyPr/>
                    <a:lstStyle/>
                    <a:p>
                      <a:r>
                        <a:rPr lang="en-US" sz="1300">
                          <a:effectLst/>
                        </a:rPr>
                        <a:t>Maintaining a threshold value for different stages of the project </a:t>
                      </a:r>
                    </a:p>
                  </a:txBody>
                  <a:tcPr marL="75437" marR="75437" marT="37718" marB="37718" anchor="ctr"/>
                </a:tc>
                <a:tc>
                  <a:txBody>
                    <a:bodyPr/>
                    <a:lstStyle/>
                    <a:p>
                      <a:r>
                        <a:rPr lang="en-US" sz="1300">
                          <a:effectLst/>
                        </a:rPr>
                        <a:t>Unfamiliarity with the technology and business processes</a:t>
                      </a:r>
                    </a:p>
                  </a:txBody>
                  <a:tcPr marL="75437" marR="75437" marT="37718" marB="37718" anchor="ctr"/>
                </a:tc>
                <a:extLst>
                  <a:ext uri="{0D108BD9-81ED-4DB2-BD59-A6C34878D82A}">
                    <a16:rowId xmlns:a16="http://schemas.microsoft.com/office/drawing/2014/main" val="295876255"/>
                  </a:ext>
                </a:extLst>
              </a:tr>
              <a:tr h="809722">
                <a:tc>
                  <a:txBody>
                    <a:bodyPr/>
                    <a:lstStyle/>
                    <a:p>
                      <a:r>
                        <a:rPr lang="en-US" sz="1300">
                          <a:effectLst/>
                        </a:rPr>
                        <a:t>Energy Management change process</a:t>
                      </a:r>
                    </a:p>
                  </a:txBody>
                  <a:tcPr marL="91416" marR="91416" marT="45708" marB="45708" anchor="ctr"/>
                </a:tc>
                <a:tc>
                  <a:txBody>
                    <a:bodyPr/>
                    <a:lstStyle/>
                    <a:p>
                      <a:r>
                        <a:rPr lang="en-US" sz="1300">
                          <a:effectLst/>
                        </a:rPr>
                        <a:t>Looking for other ways to manage energy and diverting investment towards new equipment</a:t>
                      </a:r>
                    </a:p>
                  </a:txBody>
                  <a:tcPr marL="75437" marR="75437" marT="37718" marB="37718" anchor="ctr"/>
                </a:tc>
                <a:tc>
                  <a:txBody>
                    <a:bodyPr/>
                    <a:lstStyle/>
                    <a:p>
                      <a:r>
                        <a:rPr lang="en-US" sz="1300">
                          <a:effectLst/>
                        </a:rPr>
                        <a:t>Infrastructure loss</a:t>
                      </a:r>
                    </a:p>
                  </a:txBody>
                  <a:tcPr marL="75437" marR="75437" marT="37718" marB="37718" anchor="ctr"/>
                </a:tc>
                <a:tc>
                  <a:txBody>
                    <a:bodyPr/>
                    <a:lstStyle/>
                    <a:p>
                      <a:r>
                        <a:rPr lang="en-US" sz="1300">
                          <a:effectLst/>
                        </a:rPr>
                        <a:t>Changing the process in terms of Lean or TQM</a:t>
                      </a:r>
                    </a:p>
                  </a:txBody>
                  <a:tcPr marL="75437" marR="75437" marT="37718" marB="37718" anchor="ctr"/>
                </a:tc>
                <a:tc>
                  <a:txBody>
                    <a:bodyPr/>
                    <a:lstStyle/>
                    <a:p>
                      <a:r>
                        <a:rPr lang="en-US" sz="1300">
                          <a:effectLst/>
                        </a:rPr>
                        <a:t>Lack of maturity of facility and equipment compared to new methods</a:t>
                      </a:r>
                    </a:p>
                  </a:txBody>
                  <a:tcPr marL="75437" marR="75437" marT="37718" marB="37718" anchor="ctr"/>
                </a:tc>
                <a:extLst>
                  <a:ext uri="{0D108BD9-81ED-4DB2-BD59-A6C34878D82A}">
                    <a16:rowId xmlns:a16="http://schemas.microsoft.com/office/drawing/2014/main" val="4102292568"/>
                  </a:ext>
                </a:extLst>
              </a:tr>
              <a:tr h="669642">
                <a:tc>
                  <a:txBody>
                    <a:bodyPr/>
                    <a:lstStyle/>
                    <a:p>
                      <a:r>
                        <a:rPr lang="en-US" sz="1300">
                          <a:effectLst/>
                        </a:rPr>
                        <a:t>Policy and legal risks </a:t>
                      </a:r>
                    </a:p>
                  </a:txBody>
                  <a:tcPr marL="91416" marR="91416" marT="45708" marB="45708" anchor="ctr"/>
                </a:tc>
                <a:tc>
                  <a:txBody>
                    <a:bodyPr/>
                    <a:lstStyle/>
                    <a:p>
                      <a:r>
                        <a:rPr lang="en-US" sz="1300">
                          <a:effectLst/>
                        </a:rPr>
                        <a:t>Immediate response required </a:t>
                      </a:r>
                    </a:p>
                  </a:txBody>
                  <a:tcPr marL="75437" marR="75437" marT="37718" marB="37718" anchor="ctr"/>
                </a:tc>
                <a:tc>
                  <a:txBody>
                    <a:bodyPr/>
                    <a:lstStyle/>
                    <a:p>
                      <a:r>
                        <a:rPr lang="en-US" sz="1300">
                          <a:effectLst/>
                        </a:rPr>
                        <a:t>Legal consequences, media being involved and brand name in jeopardy </a:t>
                      </a:r>
                    </a:p>
                  </a:txBody>
                  <a:tcPr marL="75437" marR="75437" marT="37718" marB="37718" anchor="ctr"/>
                </a:tc>
                <a:tc>
                  <a:txBody>
                    <a:bodyPr/>
                    <a:lstStyle/>
                    <a:p>
                      <a:r>
                        <a:rPr lang="en-US" sz="1300">
                          <a:effectLst/>
                        </a:rPr>
                        <a:t>Improvising process involved in business requirements through all parties involved in the project </a:t>
                      </a:r>
                    </a:p>
                  </a:txBody>
                  <a:tcPr marL="75437" marR="75437" marT="37718" marB="37718" anchor="ctr"/>
                </a:tc>
                <a:tc>
                  <a:txBody>
                    <a:bodyPr/>
                    <a:lstStyle/>
                    <a:p>
                      <a:r>
                        <a:rPr lang="en-US" sz="1300">
                          <a:effectLst/>
                        </a:rPr>
                        <a:t>Unplanned way or neglecting the necessary legality involved </a:t>
                      </a:r>
                    </a:p>
                  </a:txBody>
                  <a:tcPr marL="75437" marR="75437" marT="37718" marB="37718" anchor="ctr"/>
                </a:tc>
                <a:extLst>
                  <a:ext uri="{0D108BD9-81ED-4DB2-BD59-A6C34878D82A}">
                    <a16:rowId xmlns:a16="http://schemas.microsoft.com/office/drawing/2014/main" val="3031978298"/>
                  </a:ext>
                </a:extLst>
              </a:tr>
              <a:tr h="487553">
                <a:tc>
                  <a:txBody>
                    <a:bodyPr/>
                    <a:lstStyle/>
                    <a:p>
                      <a:r>
                        <a:rPr lang="en-US" sz="1300">
                          <a:effectLst/>
                        </a:rPr>
                        <a:t>Lack of Vendor support </a:t>
                      </a:r>
                    </a:p>
                  </a:txBody>
                  <a:tcPr marL="91416" marR="91416" marT="45708" marB="45708" anchor="ctr"/>
                </a:tc>
                <a:tc>
                  <a:txBody>
                    <a:bodyPr/>
                    <a:lstStyle/>
                    <a:p>
                      <a:r>
                        <a:rPr lang="en-US" sz="1300">
                          <a:effectLst/>
                        </a:rPr>
                        <a:t>Giving personalized attention to vendors</a:t>
                      </a:r>
                    </a:p>
                  </a:txBody>
                  <a:tcPr marL="75437" marR="75437" marT="37718" marB="37718" anchor="ctr"/>
                </a:tc>
                <a:tc>
                  <a:txBody>
                    <a:bodyPr/>
                    <a:lstStyle/>
                    <a:p>
                      <a:r>
                        <a:rPr lang="en-US" sz="1300">
                          <a:effectLst/>
                        </a:rPr>
                        <a:t>Delayed deployment and funding alteration </a:t>
                      </a:r>
                    </a:p>
                  </a:txBody>
                  <a:tcPr marL="75437" marR="75437" marT="37718" marB="37718" anchor="ctr"/>
                </a:tc>
                <a:tc>
                  <a:txBody>
                    <a:bodyPr/>
                    <a:lstStyle/>
                    <a:p>
                      <a:r>
                        <a:rPr lang="en-US" sz="1300">
                          <a:effectLst/>
                        </a:rPr>
                        <a:t>Legally bound vendor </a:t>
                      </a:r>
                    </a:p>
                  </a:txBody>
                  <a:tcPr marL="75437" marR="75437" marT="37718" marB="37718" anchor="ctr"/>
                </a:tc>
                <a:tc>
                  <a:txBody>
                    <a:bodyPr/>
                    <a:lstStyle/>
                    <a:p>
                      <a:r>
                        <a:rPr lang="en-US" sz="1300">
                          <a:effectLst/>
                        </a:rPr>
                        <a:t>Approach by a competitor or budget involved </a:t>
                      </a:r>
                    </a:p>
                  </a:txBody>
                  <a:tcPr marL="75437" marR="75437" marT="37718" marB="37718" anchor="ctr"/>
                </a:tc>
                <a:extLst>
                  <a:ext uri="{0D108BD9-81ED-4DB2-BD59-A6C34878D82A}">
                    <a16:rowId xmlns:a16="http://schemas.microsoft.com/office/drawing/2014/main" val="3368210711"/>
                  </a:ext>
                </a:extLst>
              </a:tr>
              <a:tr h="471573">
                <a:tc>
                  <a:txBody>
                    <a:bodyPr/>
                    <a:lstStyle/>
                    <a:p>
                      <a:r>
                        <a:rPr lang="en-US" sz="1300">
                          <a:effectLst/>
                        </a:rPr>
                        <a:t>Information Flow </a:t>
                      </a:r>
                    </a:p>
                  </a:txBody>
                  <a:tcPr marL="91416" marR="91416" marT="45708" marB="45708" anchor="ctr"/>
                </a:tc>
                <a:tc>
                  <a:txBody>
                    <a:bodyPr/>
                    <a:lstStyle/>
                    <a:p>
                      <a:r>
                        <a:rPr lang="en-US" sz="1300">
                          <a:effectLst/>
                        </a:rPr>
                        <a:t>Immediate meeting being held</a:t>
                      </a:r>
                    </a:p>
                  </a:txBody>
                  <a:tcPr marL="75437" marR="75437" marT="37718" marB="37718" anchor="ctr"/>
                </a:tc>
                <a:tc>
                  <a:txBody>
                    <a:bodyPr/>
                    <a:lstStyle/>
                    <a:p>
                      <a:r>
                        <a:rPr lang="en-US" sz="1300">
                          <a:effectLst/>
                        </a:rPr>
                        <a:t>Wastage of resources and time involved </a:t>
                      </a:r>
                    </a:p>
                  </a:txBody>
                  <a:tcPr marL="75437" marR="75437" marT="37718" marB="37718" anchor="ctr"/>
                </a:tc>
                <a:tc>
                  <a:txBody>
                    <a:bodyPr/>
                    <a:lstStyle/>
                    <a:p>
                      <a:r>
                        <a:rPr lang="en-US" sz="1300">
                          <a:effectLst/>
                        </a:rPr>
                        <a:t>Ensure proper connectivity and digitization</a:t>
                      </a:r>
                    </a:p>
                  </a:txBody>
                  <a:tcPr marL="75437" marR="75437" marT="37718" marB="37718" anchor="ctr"/>
                </a:tc>
                <a:tc>
                  <a:txBody>
                    <a:bodyPr/>
                    <a:lstStyle/>
                    <a:p>
                      <a:r>
                        <a:rPr lang="en-US" sz="1300">
                          <a:effectLst/>
                        </a:rPr>
                        <a:t>Lack of attention and focus on data analysis</a:t>
                      </a:r>
                    </a:p>
                  </a:txBody>
                  <a:tcPr marL="75437" marR="75437" marT="37718" marB="37718" anchor="ctr"/>
                </a:tc>
                <a:extLst>
                  <a:ext uri="{0D108BD9-81ED-4DB2-BD59-A6C34878D82A}">
                    <a16:rowId xmlns:a16="http://schemas.microsoft.com/office/drawing/2014/main" val="3287828288"/>
                  </a:ext>
                </a:extLst>
              </a:tr>
              <a:tr h="669642">
                <a:tc>
                  <a:txBody>
                    <a:bodyPr/>
                    <a:lstStyle/>
                    <a:p>
                      <a:r>
                        <a:rPr lang="en-US" sz="1300">
                          <a:effectLst/>
                        </a:rPr>
                        <a:t>Hardware compatibility cost</a:t>
                      </a:r>
                    </a:p>
                  </a:txBody>
                  <a:tcPr marL="91416" marR="91416" marT="45708" marB="45708" anchor="ctr"/>
                </a:tc>
                <a:tc>
                  <a:txBody>
                    <a:bodyPr/>
                    <a:lstStyle/>
                    <a:p>
                      <a:r>
                        <a:rPr lang="en-US" sz="1300">
                          <a:effectLst/>
                        </a:rPr>
                        <a:t>Proactive approach before deployment</a:t>
                      </a:r>
                    </a:p>
                  </a:txBody>
                  <a:tcPr marL="75437" marR="75437" marT="37718" marB="37718" anchor="ctr"/>
                </a:tc>
                <a:tc>
                  <a:txBody>
                    <a:bodyPr/>
                    <a:lstStyle/>
                    <a:p>
                      <a:r>
                        <a:rPr lang="en-US" sz="1300">
                          <a:effectLst/>
                        </a:rPr>
                        <a:t>Wastage of resources, money and time involved in the process </a:t>
                      </a:r>
                    </a:p>
                  </a:txBody>
                  <a:tcPr marL="75437" marR="75437" marT="37718" marB="37718" anchor="ctr"/>
                </a:tc>
                <a:tc>
                  <a:txBody>
                    <a:bodyPr/>
                    <a:lstStyle/>
                    <a:p>
                      <a:r>
                        <a:rPr lang="en-US" sz="1300">
                          <a:effectLst/>
                        </a:rPr>
                        <a:t>Looking alternatives and ways to integrate the hardware</a:t>
                      </a:r>
                    </a:p>
                  </a:txBody>
                  <a:tcPr marL="75437" marR="75437" marT="37718" marB="37718" anchor="ctr"/>
                </a:tc>
                <a:tc>
                  <a:txBody>
                    <a:bodyPr/>
                    <a:lstStyle/>
                    <a:p>
                      <a:r>
                        <a:rPr lang="en-US" sz="1300">
                          <a:effectLst/>
                        </a:rPr>
                        <a:t>Unforeseen circumstances and highly demanding technology</a:t>
                      </a:r>
                    </a:p>
                  </a:txBody>
                  <a:tcPr marL="75437" marR="75437" marT="37718" marB="37718" anchor="ctr"/>
                </a:tc>
                <a:extLst>
                  <a:ext uri="{0D108BD9-81ED-4DB2-BD59-A6C34878D82A}">
                    <a16:rowId xmlns:a16="http://schemas.microsoft.com/office/drawing/2014/main" val="3678561821"/>
                  </a:ext>
                </a:extLst>
              </a:tr>
              <a:tr h="471573">
                <a:tc>
                  <a:txBody>
                    <a:bodyPr/>
                    <a:lstStyle/>
                    <a:p>
                      <a:r>
                        <a:rPr lang="en-US" sz="1300">
                          <a:effectLst/>
                        </a:rPr>
                        <a:t>Market risks </a:t>
                      </a:r>
                    </a:p>
                  </a:txBody>
                  <a:tcPr marL="91416" marR="91416" marT="45708" marB="45708" anchor="ctr"/>
                </a:tc>
                <a:tc>
                  <a:txBody>
                    <a:bodyPr/>
                    <a:lstStyle/>
                    <a:p>
                      <a:r>
                        <a:rPr lang="en-US" sz="1300">
                          <a:effectLst/>
                        </a:rPr>
                        <a:t>Immediate response required </a:t>
                      </a:r>
                    </a:p>
                  </a:txBody>
                  <a:tcPr marL="75437" marR="75437" marT="37718" marB="37718" anchor="ctr"/>
                </a:tc>
                <a:tc>
                  <a:txBody>
                    <a:bodyPr/>
                    <a:lstStyle/>
                    <a:p>
                      <a:r>
                        <a:rPr lang="en-US" sz="1300">
                          <a:effectLst/>
                        </a:rPr>
                        <a:t>Loosing customers</a:t>
                      </a:r>
                    </a:p>
                  </a:txBody>
                  <a:tcPr marL="75437" marR="75437" marT="37718" marB="37718" anchor="ctr"/>
                </a:tc>
                <a:tc>
                  <a:txBody>
                    <a:bodyPr/>
                    <a:lstStyle/>
                    <a:p>
                      <a:r>
                        <a:rPr lang="en-US" sz="1300">
                          <a:effectLst/>
                        </a:rPr>
                        <a:t>Market analysis and pre-surveys required for both customers and competitors</a:t>
                      </a:r>
                    </a:p>
                  </a:txBody>
                  <a:tcPr marL="75437" marR="75437" marT="37718" marB="37718" anchor="ctr"/>
                </a:tc>
                <a:tc>
                  <a:txBody>
                    <a:bodyPr/>
                    <a:lstStyle/>
                    <a:p>
                      <a:r>
                        <a:rPr lang="en-US" sz="1300">
                          <a:effectLst/>
                        </a:rPr>
                        <a:t>No pre-survey of data before beginning the project </a:t>
                      </a:r>
                    </a:p>
                  </a:txBody>
                  <a:tcPr marL="75437" marR="75437" marT="37718" marB="37718" anchor="ctr"/>
                </a:tc>
                <a:extLst>
                  <a:ext uri="{0D108BD9-81ED-4DB2-BD59-A6C34878D82A}">
                    <a16:rowId xmlns:a16="http://schemas.microsoft.com/office/drawing/2014/main" val="3293917030"/>
                  </a:ext>
                </a:extLst>
              </a:tr>
            </a:tbl>
          </a:graphicData>
        </a:graphic>
      </p:graphicFrame>
    </p:spTree>
    <p:extLst>
      <p:ext uri="{BB962C8B-B14F-4D97-AF65-F5344CB8AC3E}">
        <p14:creationId xmlns:p14="http://schemas.microsoft.com/office/powerpoint/2010/main" val="4256300263"/>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CEA90A-E699-BD47-88F9-D874A0A0B772}"/>
              </a:ext>
            </a:extLst>
          </p:cNvPr>
          <p:cNvSpPr>
            <a:spLocks noGrp="1"/>
          </p:cNvSpPr>
          <p:nvPr>
            <p:ph type="sldNum" sz="quarter" idx="13"/>
          </p:nvPr>
        </p:nvSpPr>
        <p:spPr/>
        <p:txBody>
          <a:bodyPr/>
          <a:lstStyle/>
          <a:p>
            <a:fld id="{12342C3A-DD85-7843-B416-BD52AB030D59}" type="slidenum">
              <a:rPr lang="en-US" dirty="0" smtClean="0"/>
              <a:pPr/>
              <a:t>72</a:t>
            </a:fld>
            <a:endParaRPr lang="en-US"/>
          </a:p>
        </p:txBody>
      </p:sp>
      <p:sp>
        <p:nvSpPr>
          <p:cNvPr id="7" name="Title 6">
            <a:extLst>
              <a:ext uri="{FF2B5EF4-FFF2-40B4-BE49-F238E27FC236}">
                <a16:creationId xmlns:a16="http://schemas.microsoft.com/office/drawing/2014/main" id="{EBE8698E-8898-9F46-A7B6-42A7ABD74404}"/>
              </a:ext>
            </a:extLst>
          </p:cNvPr>
          <p:cNvSpPr>
            <a:spLocks noGrp="1"/>
          </p:cNvSpPr>
          <p:nvPr>
            <p:ph type="title"/>
          </p:nvPr>
        </p:nvSpPr>
        <p:spPr>
          <a:xfrm>
            <a:off x="199810" y="45336"/>
            <a:ext cx="9735251" cy="535723"/>
          </a:xfrm>
        </p:spPr>
        <p:txBody>
          <a:bodyPr/>
          <a:lstStyle/>
          <a:p>
            <a:r>
              <a:rPr lang="en-US"/>
              <a:t>Communication Plans</a:t>
            </a:r>
          </a:p>
        </p:txBody>
      </p:sp>
      <p:graphicFrame>
        <p:nvGraphicFramePr>
          <p:cNvPr id="9" name="Table 8">
            <a:extLst>
              <a:ext uri="{FF2B5EF4-FFF2-40B4-BE49-F238E27FC236}">
                <a16:creationId xmlns:a16="http://schemas.microsoft.com/office/drawing/2014/main" id="{580EB182-7D78-BB4C-A7F6-32F10617B684}"/>
              </a:ext>
            </a:extLst>
          </p:cNvPr>
          <p:cNvGraphicFramePr>
            <a:graphicFrameLocks noGrp="1"/>
          </p:cNvGraphicFramePr>
          <p:nvPr>
            <p:extLst>
              <p:ext uri="{D42A27DB-BD31-4B8C-83A1-F6EECF244321}">
                <p14:modId xmlns:p14="http://schemas.microsoft.com/office/powerpoint/2010/main" val="4067372747"/>
              </p:ext>
            </p:extLst>
          </p:nvPr>
        </p:nvGraphicFramePr>
        <p:xfrm>
          <a:off x="199810" y="581059"/>
          <a:ext cx="11582714" cy="6201904"/>
        </p:xfrm>
        <a:graphic>
          <a:graphicData uri="http://schemas.openxmlformats.org/drawingml/2006/table">
            <a:tbl>
              <a:tblPr firstRow="1">
                <a:tableStyleId>{EB9631B5-78F2-41C9-869B-9F39066F8104}</a:tableStyleId>
              </a:tblPr>
              <a:tblGrid>
                <a:gridCol w="1876166">
                  <a:extLst>
                    <a:ext uri="{9D8B030D-6E8A-4147-A177-3AD203B41FA5}">
                      <a16:colId xmlns:a16="http://schemas.microsoft.com/office/drawing/2014/main" val="3582594673"/>
                    </a:ext>
                  </a:extLst>
                </a:gridCol>
                <a:gridCol w="3253980">
                  <a:extLst>
                    <a:ext uri="{9D8B030D-6E8A-4147-A177-3AD203B41FA5}">
                      <a16:colId xmlns:a16="http://schemas.microsoft.com/office/drawing/2014/main" val="3043399816"/>
                    </a:ext>
                  </a:extLst>
                </a:gridCol>
                <a:gridCol w="1708613">
                  <a:extLst>
                    <a:ext uri="{9D8B030D-6E8A-4147-A177-3AD203B41FA5}">
                      <a16:colId xmlns:a16="http://schemas.microsoft.com/office/drawing/2014/main" val="1723203602"/>
                    </a:ext>
                  </a:extLst>
                </a:gridCol>
                <a:gridCol w="2013334">
                  <a:extLst>
                    <a:ext uri="{9D8B030D-6E8A-4147-A177-3AD203B41FA5}">
                      <a16:colId xmlns:a16="http://schemas.microsoft.com/office/drawing/2014/main" val="12811427"/>
                    </a:ext>
                  </a:extLst>
                </a:gridCol>
                <a:gridCol w="1719495">
                  <a:extLst>
                    <a:ext uri="{9D8B030D-6E8A-4147-A177-3AD203B41FA5}">
                      <a16:colId xmlns:a16="http://schemas.microsoft.com/office/drawing/2014/main" val="2583386072"/>
                    </a:ext>
                  </a:extLst>
                </a:gridCol>
                <a:gridCol w="1011126">
                  <a:extLst>
                    <a:ext uri="{9D8B030D-6E8A-4147-A177-3AD203B41FA5}">
                      <a16:colId xmlns:a16="http://schemas.microsoft.com/office/drawing/2014/main" val="3931398704"/>
                    </a:ext>
                  </a:extLst>
                </a:gridCol>
              </a:tblGrid>
              <a:tr h="271801">
                <a:tc>
                  <a:txBody>
                    <a:bodyPr/>
                    <a:lstStyle/>
                    <a:p>
                      <a:pPr algn="ctr"/>
                      <a:r>
                        <a:rPr lang="en-US" sz="1300">
                          <a:effectLst/>
                        </a:rPr>
                        <a:t>Event/Activity </a:t>
                      </a:r>
                    </a:p>
                  </a:txBody>
                  <a:tcPr marL="73732" marR="73732" marT="36866" marB="36866"/>
                </a:tc>
                <a:tc>
                  <a:txBody>
                    <a:bodyPr/>
                    <a:lstStyle/>
                    <a:p>
                      <a:pPr algn="ctr"/>
                      <a:r>
                        <a:rPr lang="en-US" sz="1300">
                          <a:effectLst/>
                        </a:rPr>
                        <a:t>Objective </a:t>
                      </a:r>
                    </a:p>
                  </a:txBody>
                  <a:tcPr marL="73732" marR="73732" marT="36866" marB="36866"/>
                </a:tc>
                <a:tc>
                  <a:txBody>
                    <a:bodyPr/>
                    <a:lstStyle/>
                    <a:p>
                      <a:pPr algn="ctr"/>
                      <a:r>
                        <a:rPr lang="en-US" sz="1300">
                          <a:effectLst/>
                        </a:rPr>
                        <a:t>Medium </a:t>
                      </a:r>
                    </a:p>
                  </a:txBody>
                  <a:tcPr marL="73732" marR="73732" marT="36866" marB="36866"/>
                </a:tc>
                <a:tc>
                  <a:txBody>
                    <a:bodyPr/>
                    <a:lstStyle/>
                    <a:p>
                      <a:pPr algn="ctr"/>
                      <a:r>
                        <a:rPr lang="en-US" sz="1300">
                          <a:effectLst/>
                        </a:rPr>
                        <a:t>Contributor(s) </a:t>
                      </a:r>
                    </a:p>
                  </a:txBody>
                  <a:tcPr marL="73732" marR="73732" marT="36866" marB="36866"/>
                </a:tc>
                <a:tc>
                  <a:txBody>
                    <a:bodyPr/>
                    <a:lstStyle/>
                    <a:p>
                      <a:pPr algn="ctr"/>
                      <a:r>
                        <a:rPr lang="en-US" sz="1300">
                          <a:effectLst/>
                        </a:rPr>
                        <a:t>Audience </a:t>
                      </a:r>
                    </a:p>
                  </a:txBody>
                  <a:tcPr marL="73732" marR="73732" marT="36866" marB="36866"/>
                </a:tc>
                <a:tc>
                  <a:txBody>
                    <a:bodyPr/>
                    <a:lstStyle/>
                    <a:p>
                      <a:pPr algn="ctr"/>
                      <a:r>
                        <a:rPr lang="en-US" sz="1300">
                          <a:effectLst/>
                        </a:rPr>
                        <a:t>Frequency </a:t>
                      </a:r>
                    </a:p>
                  </a:txBody>
                  <a:tcPr marL="73732" marR="73732" marT="36866" marB="36866"/>
                </a:tc>
                <a:extLst>
                  <a:ext uri="{0D108BD9-81ED-4DB2-BD59-A6C34878D82A}">
                    <a16:rowId xmlns:a16="http://schemas.microsoft.com/office/drawing/2014/main" val="1184248647"/>
                  </a:ext>
                </a:extLst>
              </a:tr>
              <a:tr h="787513">
                <a:tc>
                  <a:txBody>
                    <a:bodyPr/>
                    <a:lstStyle/>
                    <a:p>
                      <a:r>
                        <a:rPr lang="en-US" sz="1300">
                          <a:effectLst/>
                        </a:rPr>
                        <a:t>Business Management Meeting</a:t>
                      </a:r>
                    </a:p>
                  </a:txBody>
                  <a:tcPr marL="73732" marR="73732" marT="36866" marB="36866"/>
                </a:tc>
                <a:tc>
                  <a:txBody>
                    <a:bodyPr/>
                    <a:lstStyle/>
                    <a:p>
                      <a:r>
                        <a:rPr lang="en-US" sz="1300">
                          <a:effectLst/>
                        </a:rPr>
                        <a:t>The major stakeholders, CEOs and CIOs would be meeting for discussing the further market implications and strategizing the project</a:t>
                      </a:r>
                    </a:p>
                  </a:txBody>
                  <a:tcPr marL="73732" marR="73732" marT="36866" marB="36866"/>
                </a:tc>
                <a:tc>
                  <a:txBody>
                    <a:bodyPr/>
                    <a:lstStyle/>
                    <a:p>
                      <a:r>
                        <a:rPr lang="en-US" sz="1300">
                          <a:effectLst/>
                        </a:rPr>
                        <a:t>Virtual or Physical meeting. (Face-to-Face preferred)</a:t>
                      </a:r>
                    </a:p>
                  </a:txBody>
                  <a:tcPr marL="73732" marR="73732" marT="36866" marB="36866"/>
                </a:tc>
                <a:tc>
                  <a:txBody>
                    <a:bodyPr/>
                    <a:lstStyle/>
                    <a:p>
                      <a:r>
                        <a:rPr lang="en-US" sz="1300">
                          <a:effectLst/>
                        </a:rPr>
                        <a:t>CEOs, CIOs PMs</a:t>
                      </a:r>
                    </a:p>
                  </a:txBody>
                  <a:tcPr marL="73732" marR="73732" marT="36866" marB="36866"/>
                </a:tc>
                <a:tc>
                  <a:txBody>
                    <a:bodyPr/>
                    <a:lstStyle/>
                    <a:p>
                      <a:r>
                        <a:rPr lang="en-US" sz="1300">
                          <a:effectLst/>
                        </a:rPr>
                        <a:t>Stakeholders</a:t>
                      </a:r>
                    </a:p>
                  </a:txBody>
                  <a:tcPr marL="73732" marR="73732" marT="36866" marB="36866"/>
                </a:tc>
                <a:tc>
                  <a:txBody>
                    <a:bodyPr/>
                    <a:lstStyle/>
                    <a:p>
                      <a:r>
                        <a:rPr lang="en-US" sz="1300">
                          <a:effectLst/>
                        </a:rPr>
                        <a:t>Monthly</a:t>
                      </a:r>
                    </a:p>
                  </a:txBody>
                  <a:tcPr marL="73732" marR="73732" marT="36866" marB="36866"/>
                </a:tc>
                <a:extLst>
                  <a:ext uri="{0D108BD9-81ED-4DB2-BD59-A6C34878D82A}">
                    <a16:rowId xmlns:a16="http://schemas.microsoft.com/office/drawing/2014/main" val="359615883"/>
                  </a:ext>
                </a:extLst>
              </a:tr>
              <a:tr h="515559">
                <a:tc>
                  <a:txBody>
                    <a:bodyPr/>
                    <a:lstStyle/>
                    <a:p>
                      <a:r>
                        <a:rPr lang="en-US" sz="1300">
                          <a:effectLst/>
                        </a:rPr>
                        <a:t>Team Formation and Briefing Session</a:t>
                      </a:r>
                    </a:p>
                  </a:txBody>
                  <a:tcPr marL="73732" marR="73732" marT="36866" marB="36866"/>
                </a:tc>
                <a:tc>
                  <a:txBody>
                    <a:bodyPr/>
                    <a:lstStyle/>
                    <a:p>
                      <a:r>
                        <a:rPr lang="en-US" sz="1300">
                          <a:effectLst/>
                        </a:rPr>
                        <a:t>Assigning roles and responsibilities and solving any queries </a:t>
                      </a:r>
                    </a:p>
                  </a:txBody>
                  <a:tcPr marL="73732" marR="73732" marT="36866" marB="36866"/>
                </a:tc>
                <a:tc>
                  <a:txBody>
                    <a:bodyPr/>
                    <a:lstStyle/>
                    <a:p>
                      <a:r>
                        <a:rPr lang="en-US" sz="1300">
                          <a:effectLst/>
                        </a:rPr>
                        <a:t>Physical meeting</a:t>
                      </a:r>
                    </a:p>
                  </a:txBody>
                  <a:tcPr marL="73732" marR="73732" marT="36866" marB="36866"/>
                </a:tc>
                <a:tc>
                  <a:txBody>
                    <a:bodyPr/>
                    <a:lstStyle/>
                    <a:p>
                      <a:r>
                        <a:rPr lang="en-US" sz="1300">
                          <a:effectLst/>
                        </a:rPr>
                        <a:t>PMs, CIOs</a:t>
                      </a:r>
                    </a:p>
                  </a:txBody>
                  <a:tcPr marL="73732" marR="73732" marT="36866" marB="36866"/>
                </a:tc>
                <a:tc>
                  <a:txBody>
                    <a:bodyPr/>
                    <a:lstStyle/>
                    <a:p>
                      <a:r>
                        <a:rPr lang="en-US" sz="1300">
                          <a:effectLst/>
                        </a:rPr>
                        <a:t>Project team members</a:t>
                      </a:r>
                    </a:p>
                  </a:txBody>
                  <a:tcPr marL="73732" marR="73732" marT="36866" marB="36866"/>
                </a:tc>
                <a:tc>
                  <a:txBody>
                    <a:bodyPr/>
                    <a:lstStyle/>
                    <a:p>
                      <a:r>
                        <a:rPr lang="en-US" sz="1300">
                          <a:effectLst/>
                        </a:rPr>
                        <a:t>Once</a:t>
                      </a:r>
                    </a:p>
                  </a:txBody>
                  <a:tcPr marL="73732" marR="73732" marT="36866" marB="36866"/>
                </a:tc>
                <a:extLst>
                  <a:ext uri="{0D108BD9-81ED-4DB2-BD59-A6C34878D82A}">
                    <a16:rowId xmlns:a16="http://schemas.microsoft.com/office/drawing/2014/main" val="3564231006"/>
                  </a:ext>
                </a:extLst>
              </a:tr>
              <a:tr h="667938">
                <a:tc>
                  <a:txBody>
                    <a:bodyPr/>
                    <a:lstStyle/>
                    <a:p>
                      <a:r>
                        <a:rPr lang="en-US" sz="1300">
                          <a:effectLst/>
                        </a:rPr>
                        <a:t>Risk Analysis </a:t>
                      </a:r>
                    </a:p>
                  </a:txBody>
                  <a:tcPr marL="73732" marR="73732" marT="36866" marB="36866"/>
                </a:tc>
                <a:tc>
                  <a:txBody>
                    <a:bodyPr/>
                    <a:lstStyle/>
                    <a:p>
                      <a:r>
                        <a:rPr lang="en-US" sz="1300">
                          <a:effectLst/>
                        </a:rPr>
                        <a:t>To progress a risk, issue, dependency or assumption that cannot wait until the regular weekly meeting. </a:t>
                      </a:r>
                    </a:p>
                  </a:txBody>
                  <a:tcPr marL="73732" marR="73732" marT="36866" marB="36866"/>
                </a:tc>
                <a:tc>
                  <a:txBody>
                    <a:bodyPr/>
                    <a:lstStyle/>
                    <a:p>
                      <a:r>
                        <a:rPr lang="en-US" sz="1300">
                          <a:effectLst/>
                        </a:rPr>
                        <a:t>Brief meeting with conference call if required. </a:t>
                      </a:r>
                    </a:p>
                  </a:txBody>
                  <a:tcPr marL="73732" marR="73732" marT="36866" marB="36866"/>
                </a:tc>
                <a:tc>
                  <a:txBody>
                    <a:bodyPr/>
                    <a:lstStyle/>
                    <a:p>
                      <a:r>
                        <a:rPr lang="en-US" sz="1300">
                          <a:effectLst/>
                        </a:rPr>
                        <a:t>Raiser of risks, issues, dependencies and assumptions </a:t>
                      </a:r>
                    </a:p>
                  </a:txBody>
                  <a:tcPr marL="73732" marR="73732" marT="36866" marB="36866"/>
                </a:tc>
                <a:tc>
                  <a:txBody>
                    <a:bodyPr/>
                    <a:lstStyle/>
                    <a:p>
                      <a:r>
                        <a:rPr lang="en-US" sz="1300">
                          <a:effectLst/>
                        </a:rPr>
                        <a:t>Program Management Team</a:t>
                      </a:r>
                    </a:p>
                  </a:txBody>
                  <a:tcPr marL="73732" marR="73732" marT="36866" marB="36866"/>
                </a:tc>
                <a:tc>
                  <a:txBody>
                    <a:bodyPr/>
                    <a:lstStyle/>
                    <a:p>
                      <a:r>
                        <a:rPr lang="en-US" sz="1300">
                          <a:effectLst/>
                        </a:rPr>
                        <a:t>As Required</a:t>
                      </a:r>
                    </a:p>
                  </a:txBody>
                  <a:tcPr marL="73732" marR="73732" marT="36866" marB="36866"/>
                </a:tc>
                <a:extLst>
                  <a:ext uri="{0D108BD9-81ED-4DB2-BD59-A6C34878D82A}">
                    <a16:rowId xmlns:a16="http://schemas.microsoft.com/office/drawing/2014/main" val="2289862323"/>
                  </a:ext>
                </a:extLst>
              </a:tr>
              <a:tr h="667938">
                <a:tc>
                  <a:txBody>
                    <a:bodyPr/>
                    <a:lstStyle/>
                    <a:p>
                      <a:r>
                        <a:rPr lang="en-US" sz="1300">
                          <a:effectLst/>
                        </a:rPr>
                        <a:t>Department Meeting</a:t>
                      </a:r>
                    </a:p>
                  </a:txBody>
                  <a:tcPr marL="73732" marR="73732" marT="36866" marB="36866"/>
                </a:tc>
                <a:tc>
                  <a:txBody>
                    <a:bodyPr/>
                    <a:lstStyle/>
                    <a:p>
                      <a:r>
                        <a:rPr lang="en-US" sz="1300">
                          <a:effectLst/>
                        </a:rPr>
                        <a:t>To communicate decisions and getting inputs from all the department heads</a:t>
                      </a:r>
                    </a:p>
                  </a:txBody>
                  <a:tcPr marL="73732" marR="73732" marT="36866" marB="36866"/>
                </a:tc>
                <a:tc>
                  <a:txBody>
                    <a:bodyPr/>
                    <a:lstStyle/>
                    <a:p>
                      <a:r>
                        <a:rPr lang="en-US" sz="1300">
                          <a:effectLst/>
                        </a:rPr>
                        <a:t>Virtual or Physical meeting. (Face-to-Face preferred)</a:t>
                      </a:r>
                    </a:p>
                  </a:txBody>
                  <a:tcPr marL="73732" marR="73732" marT="36866" marB="36866"/>
                </a:tc>
                <a:tc>
                  <a:txBody>
                    <a:bodyPr/>
                    <a:lstStyle/>
                    <a:p>
                      <a:r>
                        <a:rPr lang="en-US" sz="1300">
                          <a:effectLst/>
                        </a:rPr>
                        <a:t>CEOs, CIOs, PMs and PM team</a:t>
                      </a:r>
                    </a:p>
                  </a:txBody>
                  <a:tcPr marL="73732" marR="73732" marT="36866" marB="36866"/>
                </a:tc>
                <a:tc>
                  <a:txBody>
                    <a:bodyPr/>
                    <a:lstStyle/>
                    <a:p>
                      <a:r>
                        <a:rPr lang="en-US" sz="1300">
                          <a:effectLst/>
                        </a:rPr>
                        <a:t>Department heads and members</a:t>
                      </a:r>
                    </a:p>
                  </a:txBody>
                  <a:tcPr marL="73732" marR="73732" marT="36866" marB="36866"/>
                </a:tc>
                <a:tc>
                  <a:txBody>
                    <a:bodyPr/>
                    <a:lstStyle/>
                    <a:p>
                      <a:r>
                        <a:rPr lang="en-US" sz="1300">
                          <a:effectLst/>
                        </a:rPr>
                        <a:t>Once and later as required</a:t>
                      </a:r>
                    </a:p>
                  </a:txBody>
                  <a:tcPr marL="73732" marR="73732" marT="36866" marB="36866"/>
                </a:tc>
                <a:extLst>
                  <a:ext uri="{0D108BD9-81ED-4DB2-BD59-A6C34878D82A}">
                    <a16:rowId xmlns:a16="http://schemas.microsoft.com/office/drawing/2014/main" val="3514224450"/>
                  </a:ext>
                </a:extLst>
              </a:tr>
              <a:tr h="1088400">
                <a:tc>
                  <a:txBody>
                    <a:bodyPr/>
                    <a:lstStyle/>
                    <a:p>
                      <a:r>
                        <a:rPr lang="en-US" sz="1300">
                          <a:effectLst/>
                        </a:rPr>
                        <a:t>Status Meeting</a:t>
                      </a:r>
                    </a:p>
                  </a:txBody>
                  <a:tcPr marL="73732" marR="73732" marT="36866" marB="36866"/>
                </a:tc>
                <a:tc>
                  <a:txBody>
                    <a:bodyPr/>
                    <a:lstStyle/>
                    <a:p>
                      <a:r>
                        <a:rPr lang="en-US" sz="1300">
                          <a:effectLst/>
                        </a:rPr>
                        <a:t>To provide an overview of the current status of an individual project a focus on plans, Risks, Issues, Dependencies and Assumptions (particularly those that need to be escalated) and financials. </a:t>
                      </a:r>
                    </a:p>
                  </a:txBody>
                  <a:tcPr marL="73732" marR="73732" marT="36866" marB="36866"/>
                </a:tc>
                <a:tc>
                  <a:txBody>
                    <a:bodyPr/>
                    <a:lstStyle/>
                    <a:p>
                      <a:r>
                        <a:rPr lang="en-US" sz="1300">
                          <a:effectLst/>
                        </a:rPr>
                        <a:t>Email (with chart) </a:t>
                      </a:r>
                    </a:p>
                  </a:txBody>
                  <a:tcPr marL="73732" marR="73732" marT="36866" marB="36866"/>
                </a:tc>
                <a:tc>
                  <a:txBody>
                    <a:bodyPr/>
                    <a:lstStyle/>
                    <a:p>
                      <a:r>
                        <a:rPr lang="en-US" sz="1300">
                          <a:effectLst/>
                        </a:rPr>
                        <a:t>Project Manager and Project team</a:t>
                      </a:r>
                    </a:p>
                  </a:txBody>
                  <a:tcPr marL="73732" marR="73732" marT="36866" marB="36866"/>
                </a:tc>
                <a:tc>
                  <a:txBody>
                    <a:bodyPr/>
                    <a:lstStyle/>
                    <a:p>
                      <a:r>
                        <a:rPr lang="en-US" sz="1300">
                          <a:effectLst/>
                        </a:rPr>
                        <a:t>CIOs and Department Heads (CEO in CC)</a:t>
                      </a:r>
                    </a:p>
                  </a:txBody>
                  <a:tcPr marL="73732" marR="73732" marT="36866" marB="36866"/>
                </a:tc>
                <a:tc>
                  <a:txBody>
                    <a:bodyPr/>
                    <a:lstStyle/>
                    <a:p>
                      <a:r>
                        <a:rPr lang="en-US" sz="1300">
                          <a:effectLst/>
                        </a:rPr>
                        <a:t>Weekly - Monday </a:t>
                      </a:r>
                    </a:p>
                  </a:txBody>
                  <a:tcPr marL="73732" marR="73732" marT="36866" marB="36866"/>
                </a:tc>
                <a:extLst>
                  <a:ext uri="{0D108BD9-81ED-4DB2-BD59-A6C34878D82A}">
                    <a16:rowId xmlns:a16="http://schemas.microsoft.com/office/drawing/2014/main" val="883100466"/>
                  </a:ext>
                </a:extLst>
              </a:tr>
              <a:tr h="667938">
                <a:tc>
                  <a:txBody>
                    <a:bodyPr/>
                    <a:lstStyle/>
                    <a:p>
                      <a:r>
                        <a:rPr lang="en-US" sz="1300">
                          <a:effectLst/>
                        </a:rPr>
                        <a:t>Supplier and external parties meeting</a:t>
                      </a:r>
                    </a:p>
                  </a:txBody>
                  <a:tcPr marL="73732" marR="73732" marT="36866" marB="36866"/>
                </a:tc>
                <a:tc>
                  <a:txBody>
                    <a:bodyPr/>
                    <a:lstStyle/>
                    <a:p>
                      <a:r>
                        <a:rPr lang="en-US" sz="1300">
                          <a:effectLst/>
                        </a:rPr>
                        <a:t>Supplier engagement meeting and informing about the occurring change and requirements from their side</a:t>
                      </a:r>
                    </a:p>
                  </a:txBody>
                  <a:tcPr marL="73732" marR="73732" marT="36866" marB="36866"/>
                </a:tc>
                <a:tc>
                  <a:txBody>
                    <a:bodyPr/>
                    <a:lstStyle/>
                    <a:p>
                      <a:r>
                        <a:rPr lang="en-US" sz="1300">
                          <a:effectLst/>
                        </a:rPr>
                        <a:t>Virtual Meeting</a:t>
                      </a:r>
                    </a:p>
                  </a:txBody>
                  <a:tcPr marL="73732" marR="73732" marT="36866" marB="36866"/>
                </a:tc>
                <a:tc>
                  <a:txBody>
                    <a:bodyPr/>
                    <a:lstStyle/>
                    <a:p>
                      <a:r>
                        <a:rPr lang="en-US" sz="1300">
                          <a:effectLst/>
                        </a:rPr>
                        <a:t>CEOs, CIOs, PMs</a:t>
                      </a:r>
                    </a:p>
                  </a:txBody>
                  <a:tcPr marL="73732" marR="73732" marT="36866" marB="36866"/>
                </a:tc>
                <a:tc>
                  <a:txBody>
                    <a:bodyPr/>
                    <a:lstStyle/>
                    <a:p>
                      <a:r>
                        <a:rPr lang="en-US" sz="1300">
                          <a:effectLst/>
                        </a:rPr>
                        <a:t>All suppliers </a:t>
                      </a:r>
                    </a:p>
                  </a:txBody>
                  <a:tcPr marL="73732" marR="73732" marT="36866" marB="36866"/>
                </a:tc>
                <a:tc>
                  <a:txBody>
                    <a:bodyPr/>
                    <a:lstStyle/>
                    <a:p>
                      <a:r>
                        <a:rPr lang="en-US" sz="1300">
                          <a:effectLst/>
                        </a:rPr>
                        <a:t>Once and later as required</a:t>
                      </a:r>
                    </a:p>
                  </a:txBody>
                  <a:tcPr marL="73732" marR="73732" marT="36866" marB="36866"/>
                </a:tc>
                <a:extLst>
                  <a:ext uri="{0D108BD9-81ED-4DB2-BD59-A6C34878D82A}">
                    <a16:rowId xmlns:a16="http://schemas.microsoft.com/office/drawing/2014/main" val="1143389229"/>
                  </a:ext>
                </a:extLst>
              </a:tr>
              <a:tr h="667938">
                <a:tc>
                  <a:txBody>
                    <a:bodyPr/>
                    <a:lstStyle/>
                    <a:p>
                      <a:r>
                        <a:rPr lang="en-US" sz="1300">
                          <a:effectLst/>
                        </a:rPr>
                        <a:t>Review Meeting</a:t>
                      </a:r>
                    </a:p>
                  </a:txBody>
                  <a:tcPr marL="73732" marR="73732" marT="36866" marB="36866"/>
                </a:tc>
                <a:tc>
                  <a:txBody>
                    <a:bodyPr/>
                    <a:lstStyle/>
                    <a:p>
                      <a:r>
                        <a:rPr lang="en-US" sz="1300">
                          <a:effectLst/>
                        </a:rPr>
                        <a:t>To inform regarding the status of key deliverables </a:t>
                      </a:r>
                    </a:p>
                  </a:txBody>
                  <a:tcPr marL="73732" marR="73732" marT="36866" marB="3686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a:effectLst/>
                        </a:rPr>
                        <a:t>Virtual or Physical meeting. (Face-to-Face preferred)</a:t>
                      </a:r>
                    </a:p>
                  </a:txBody>
                  <a:tcPr marL="73732" marR="73732" marT="36866" marB="36866"/>
                </a:tc>
                <a:tc>
                  <a:txBody>
                    <a:bodyPr/>
                    <a:lstStyle/>
                    <a:p>
                      <a:r>
                        <a:rPr lang="en-US" sz="1300">
                          <a:effectLst/>
                        </a:rPr>
                        <a:t>PM team</a:t>
                      </a:r>
                    </a:p>
                  </a:txBody>
                  <a:tcPr marL="73732" marR="73732" marT="36866" marB="36866"/>
                </a:tc>
                <a:tc>
                  <a:txBody>
                    <a:bodyPr/>
                    <a:lstStyle/>
                    <a:p>
                      <a:r>
                        <a:rPr lang="en-US" sz="1300">
                          <a:effectLst/>
                        </a:rPr>
                        <a:t>CEOs, CIOs and PMs</a:t>
                      </a:r>
                    </a:p>
                  </a:txBody>
                  <a:tcPr marL="73732" marR="73732" marT="36866" marB="36866"/>
                </a:tc>
                <a:tc>
                  <a:txBody>
                    <a:bodyPr/>
                    <a:lstStyle/>
                    <a:p>
                      <a:r>
                        <a:rPr lang="en-US" sz="1300">
                          <a:effectLst/>
                        </a:rPr>
                        <a:t>Every two weeks</a:t>
                      </a:r>
                    </a:p>
                  </a:txBody>
                  <a:tcPr marL="73732" marR="73732" marT="36866" marB="36866"/>
                </a:tc>
                <a:extLst>
                  <a:ext uri="{0D108BD9-81ED-4DB2-BD59-A6C34878D82A}">
                    <a16:rowId xmlns:a16="http://schemas.microsoft.com/office/drawing/2014/main" val="1345700445"/>
                  </a:ext>
                </a:extLst>
              </a:tr>
              <a:tr h="866006">
                <a:tc>
                  <a:txBody>
                    <a:bodyPr/>
                    <a:lstStyle/>
                    <a:p>
                      <a:r>
                        <a:rPr lang="en-US" sz="1300">
                          <a:effectLst/>
                        </a:rPr>
                        <a:t>Emergency Meeting</a:t>
                      </a:r>
                    </a:p>
                  </a:txBody>
                  <a:tcPr marL="73732" marR="73732" marT="36866" marB="36866"/>
                </a:tc>
                <a:tc>
                  <a:txBody>
                    <a:bodyPr/>
                    <a:lstStyle/>
                    <a:p>
                      <a:r>
                        <a:rPr lang="en-US" sz="1300">
                          <a:effectLst/>
                        </a:rPr>
                        <a:t>To mitigate the risk or to solve a problem having a major impact</a:t>
                      </a:r>
                    </a:p>
                  </a:txBody>
                  <a:tcPr marL="73732" marR="73732" marT="36866" marB="36866"/>
                </a:tc>
                <a:tc>
                  <a:txBody>
                    <a:bodyPr/>
                    <a:lstStyle/>
                    <a:p>
                      <a:pPr marL="0" marR="0" lvl="0" indent="0" algn="l" rtl="0" eaLnBrk="1" fontAlgn="auto" latinLnBrk="0" hangingPunct="1">
                        <a:lnSpc>
                          <a:spcPct val="100000"/>
                        </a:lnSpc>
                        <a:spcBef>
                          <a:spcPts val="0"/>
                        </a:spcBef>
                        <a:spcAft>
                          <a:spcPts val="0"/>
                        </a:spcAft>
                        <a:buClrTx/>
                        <a:buSzTx/>
                        <a:buFontTx/>
                        <a:buNone/>
                      </a:pPr>
                      <a:r>
                        <a:rPr lang="en-US" sz="1300">
                          <a:effectLst/>
                        </a:rPr>
                        <a:t> Virtual or Physical meeting. (Face-to-Face preferred)</a:t>
                      </a:r>
                    </a:p>
                    <a:p>
                      <a:endParaRPr lang="en-US" sz="1300">
                        <a:effectLst/>
                      </a:endParaRPr>
                    </a:p>
                  </a:txBody>
                  <a:tcPr marL="73732" marR="73732" marT="36866" marB="36866"/>
                </a:tc>
                <a:tc>
                  <a:txBody>
                    <a:bodyPr/>
                    <a:lstStyle/>
                    <a:p>
                      <a:r>
                        <a:rPr lang="en-US" sz="1300">
                          <a:effectLst/>
                        </a:rPr>
                        <a:t>Project Team, Department Heads</a:t>
                      </a:r>
                    </a:p>
                  </a:txBody>
                  <a:tcPr marL="73732" marR="73732" marT="36866" marB="36866"/>
                </a:tc>
                <a:tc>
                  <a:txBody>
                    <a:bodyPr/>
                    <a:lstStyle/>
                    <a:p>
                      <a:r>
                        <a:rPr lang="en-US" sz="1300">
                          <a:effectLst/>
                        </a:rPr>
                        <a:t>CEOs (If required), CIOs, PMs</a:t>
                      </a:r>
                    </a:p>
                  </a:txBody>
                  <a:tcPr marL="73732" marR="73732" marT="36866" marB="36866"/>
                </a:tc>
                <a:tc>
                  <a:txBody>
                    <a:bodyPr/>
                    <a:lstStyle/>
                    <a:p>
                      <a:r>
                        <a:rPr lang="en-US" sz="1300">
                          <a:effectLst/>
                        </a:rPr>
                        <a:t>As Required </a:t>
                      </a:r>
                    </a:p>
                  </a:txBody>
                  <a:tcPr marL="73732" marR="73732" marT="36866" marB="36866"/>
                </a:tc>
                <a:extLst>
                  <a:ext uri="{0D108BD9-81ED-4DB2-BD59-A6C34878D82A}">
                    <a16:rowId xmlns:a16="http://schemas.microsoft.com/office/drawing/2014/main" val="222034188"/>
                  </a:ext>
                </a:extLst>
              </a:tr>
            </a:tbl>
          </a:graphicData>
        </a:graphic>
      </p:graphicFrame>
    </p:spTree>
    <p:extLst>
      <p:ext uri="{BB962C8B-B14F-4D97-AF65-F5344CB8AC3E}">
        <p14:creationId xmlns:p14="http://schemas.microsoft.com/office/powerpoint/2010/main" val="1614292111"/>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590CCB-2AD8-AF46-A86F-139C24160831}"/>
              </a:ext>
            </a:extLst>
          </p:cNvPr>
          <p:cNvSpPr>
            <a:spLocks noGrp="1"/>
          </p:cNvSpPr>
          <p:nvPr>
            <p:ph type="sldNum" sz="quarter" idx="13"/>
          </p:nvPr>
        </p:nvSpPr>
        <p:spPr/>
        <p:txBody>
          <a:bodyPr/>
          <a:lstStyle/>
          <a:p>
            <a:fld id="{12342C3A-DD85-7843-B416-BD52AB030D59}" type="slidenum">
              <a:rPr lang="en-US" dirty="0" smtClean="0"/>
              <a:pPr/>
              <a:t>73</a:t>
            </a:fld>
            <a:endParaRPr lang="en-US"/>
          </a:p>
        </p:txBody>
      </p:sp>
      <p:sp>
        <p:nvSpPr>
          <p:cNvPr id="4" name="Title 3">
            <a:extLst>
              <a:ext uri="{FF2B5EF4-FFF2-40B4-BE49-F238E27FC236}">
                <a16:creationId xmlns:a16="http://schemas.microsoft.com/office/drawing/2014/main" id="{8D4E40D5-AF7C-1E4E-B373-627D25ACC7A6}"/>
              </a:ext>
            </a:extLst>
          </p:cNvPr>
          <p:cNvSpPr>
            <a:spLocks noGrp="1"/>
          </p:cNvSpPr>
          <p:nvPr>
            <p:ph type="title"/>
          </p:nvPr>
        </p:nvSpPr>
        <p:spPr/>
        <p:txBody>
          <a:bodyPr/>
          <a:lstStyle/>
          <a:p>
            <a:r>
              <a:rPr lang="en-US"/>
              <a:t>Reporting Matrix</a:t>
            </a:r>
          </a:p>
        </p:txBody>
      </p:sp>
      <p:graphicFrame>
        <p:nvGraphicFramePr>
          <p:cNvPr id="5" name="Table 4">
            <a:extLst>
              <a:ext uri="{FF2B5EF4-FFF2-40B4-BE49-F238E27FC236}">
                <a16:creationId xmlns:a16="http://schemas.microsoft.com/office/drawing/2014/main" id="{DC8F0AC2-0F68-5541-912A-5C7D4E45C343}"/>
              </a:ext>
            </a:extLst>
          </p:cNvPr>
          <p:cNvGraphicFramePr>
            <a:graphicFrameLocks noGrp="1"/>
          </p:cNvGraphicFramePr>
          <p:nvPr>
            <p:extLst>
              <p:ext uri="{D42A27DB-BD31-4B8C-83A1-F6EECF244321}">
                <p14:modId xmlns:p14="http://schemas.microsoft.com/office/powerpoint/2010/main" val="3409920210"/>
              </p:ext>
            </p:extLst>
          </p:nvPr>
        </p:nvGraphicFramePr>
        <p:xfrm>
          <a:off x="302605" y="1170319"/>
          <a:ext cx="11686410" cy="5145114"/>
        </p:xfrm>
        <a:graphic>
          <a:graphicData uri="http://schemas.openxmlformats.org/drawingml/2006/table">
            <a:tbl>
              <a:tblPr firstRow="1">
                <a:tableStyleId>{EB9631B5-78F2-41C9-869B-9F39066F8104}</a:tableStyleId>
              </a:tblPr>
              <a:tblGrid>
                <a:gridCol w="1498545">
                  <a:extLst>
                    <a:ext uri="{9D8B030D-6E8A-4147-A177-3AD203B41FA5}">
                      <a16:colId xmlns:a16="http://schemas.microsoft.com/office/drawing/2014/main" val="3503863208"/>
                    </a:ext>
                  </a:extLst>
                </a:gridCol>
                <a:gridCol w="3500331">
                  <a:extLst>
                    <a:ext uri="{9D8B030D-6E8A-4147-A177-3AD203B41FA5}">
                      <a16:colId xmlns:a16="http://schemas.microsoft.com/office/drawing/2014/main" val="2232167382"/>
                    </a:ext>
                  </a:extLst>
                </a:gridCol>
                <a:gridCol w="3366133">
                  <a:extLst>
                    <a:ext uri="{9D8B030D-6E8A-4147-A177-3AD203B41FA5}">
                      <a16:colId xmlns:a16="http://schemas.microsoft.com/office/drawing/2014/main" val="173552461"/>
                    </a:ext>
                  </a:extLst>
                </a:gridCol>
                <a:gridCol w="3321401">
                  <a:extLst>
                    <a:ext uri="{9D8B030D-6E8A-4147-A177-3AD203B41FA5}">
                      <a16:colId xmlns:a16="http://schemas.microsoft.com/office/drawing/2014/main" val="3543320348"/>
                    </a:ext>
                  </a:extLst>
                </a:gridCol>
              </a:tblGrid>
              <a:tr h="500540">
                <a:tc>
                  <a:txBody>
                    <a:bodyPr/>
                    <a:lstStyle/>
                    <a:p>
                      <a:endParaRPr lang="en-US" sz="1300">
                        <a:effectLst/>
                        <a:latin typeface="+mn-lt"/>
                      </a:endParaRPr>
                    </a:p>
                  </a:txBody>
                  <a:tcPr marL="91416" marR="91416" marT="45708" marB="45708" anchor="ctr"/>
                </a:tc>
                <a:tc>
                  <a:txBody>
                    <a:bodyPr/>
                    <a:lstStyle/>
                    <a:p>
                      <a:pPr algn="ctr"/>
                      <a:r>
                        <a:rPr lang="en-US" sz="1300">
                          <a:effectLst/>
                          <a:latin typeface="+mn-lt"/>
                        </a:rPr>
                        <a:t>Level 1 </a:t>
                      </a:r>
                    </a:p>
                  </a:txBody>
                  <a:tcPr marL="91416" marR="91416" marT="45708" marB="45708" anchor="ctr"/>
                </a:tc>
                <a:tc>
                  <a:txBody>
                    <a:bodyPr/>
                    <a:lstStyle/>
                    <a:p>
                      <a:pPr algn="ctr"/>
                      <a:r>
                        <a:rPr lang="en-US" sz="1300">
                          <a:effectLst/>
                          <a:latin typeface="+mn-lt"/>
                        </a:rPr>
                        <a:t>Level 2 </a:t>
                      </a:r>
                    </a:p>
                  </a:txBody>
                  <a:tcPr marL="91416" marR="91416" marT="45708" marB="45708" anchor="ctr"/>
                </a:tc>
                <a:tc>
                  <a:txBody>
                    <a:bodyPr/>
                    <a:lstStyle/>
                    <a:p>
                      <a:pPr algn="ctr"/>
                      <a:r>
                        <a:rPr lang="en-US" sz="1300">
                          <a:effectLst/>
                          <a:latin typeface="+mn-lt"/>
                        </a:rPr>
                        <a:t>Level 3 </a:t>
                      </a:r>
                    </a:p>
                  </a:txBody>
                  <a:tcPr marL="91416" marR="91416" marT="45708" marB="45708" anchor="ctr"/>
                </a:tc>
                <a:extLst>
                  <a:ext uri="{0D108BD9-81ED-4DB2-BD59-A6C34878D82A}">
                    <a16:rowId xmlns:a16="http://schemas.microsoft.com/office/drawing/2014/main" val="4287400693"/>
                  </a:ext>
                </a:extLst>
              </a:tr>
              <a:tr h="559426">
                <a:tc>
                  <a:txBody>
                    <a:bodyPr/>
                    <a:lstStyle/>
                    <a:p>
                      <a:r>
                        <a:rPr lang="en-US" sz="1300" b="1">
                          <a:effectLst/>
                          <a:latin typeface="+mn-lt"/>
                        </a:rPr>
                        <a:t>Reports submitted to </a:t>
                      </a:r>
                    </a:p>
                  </a:txBody>
                  <a:tcPr marL="91416" marR="91416" marT="45708" marB="45708" anchor="ctr"/>
                </a:tc>
                <a:tc>
                  <a:txBody>
                    <a:bodyPr/>
                    <a:lstStyle/>
                    <a:p>
                      <a:r>
                        <a:rPr lang="en-US" sz="1300">
                          <a:effectLst/>
                          <a:latin typeface="+mn-lt"/>
                        </a:rPr>
                        <a:t>Work stream/Team Leaders </a:t>
                      </a:r>
                    </a:p>
                  </a:txBody>
                  <a:tcPr marL="91416" marR="91416" marT="45708" marB="45708" anchor="ctr"/>
                </a:tc>
                <a:tc>
                  <a:txBody>
                    <a:bodyPr/>
                    <a:lstStyle/>
                    <a:p>
                      <a:r>
                        <a:rPr lang="en-US" sz="1300">
                          <a:effectLst/>
                          <a:latin typeface="+mn-lt"/>
                        </a:rPr>
                        <a:t>Project Manager </a:t>
                      </a:r>
                    </a:p>
                  </a:txBody>
                  <a:tcPr marL="91416" marR="91416" marT="45708" marB="45708" anchor="ctr"/>
                </a:tc>
                <a:tc>
                  <a:txBody>
                    <a:bodyPr/>
                    <a:lstStyle/>
                    <a:p>
                      <a:r>
                        <a:rPr lang="en-US" sz="1300">
                          <a:effectLst/>
                          <a:latin typeface="+mn-lt"/>
                        </a:rPr>
                        <a:t>Steering Committee/Project Sponsor </a:t>
                      </a:r>
                    </a:p>
                  </a:txBody>
                  <a:tcPr marL="91416" marR="91416" marT="45708" marB="45708" anchor="ctr"/>
                </a:tc>
                <a:extLst>
                  <a:ext uri="{0D108BD9-81ED-4DB2-BD59-A6C34878D82A}">
                    <a16:rowId xmlns:a16="http://schemas.microsoft.com/office/drawing/2014/main" val="214727607"/>
                  </a:ext>
                </a:extLst>
              </a:tr>
              <a:tr h="1611894">
                <a:tc>
                  <a:txBody>
                    <a:bodyPr/>
                    <a:lstStyle/>
                    <a:p>
                      <a:r>
                        <a:rPr lang="en-US" sz="1300" b="1">
                          <a:effectLst/>
                          <a:latin typeface="+mn-lt"/>
                        </a:rPr>
                        <a:t>Purpose </a:t>
                      </a:r>
                    </a:p>
                  </a:txBody>
                  <a:tcPr marL="91416" marR="91416" marT="45708" marB="45708" anchor="ctr"/>
                </a:tc>
                <a:tc>
                  <a:txBody>
                    <a:bodyPr/>
                    <a:lstStyle/>
                    <a:p>
                      <a:pPr>
                        <a:buFont typeface="Arial" panose="020B0604020202020204" pitchFamily="34" charset="0"/>
                        <a:buChar char="•"/>
                      </a:pPr>
                      <a:r>
                        <a:rPr lang="en-US" sz="1300">
                          <a:effectLst/>
                          <a:latin typeface="+mn-lt"/>
                        </a:rPr>
                        <a:t> Status and progress of individual tasks and deliverables </a:t>
                      </a:r>
                    </a:p>
                    <a:p>
                      <a:pPr>
                        <a:buFont typeface="Arial" panose="020B0604020202020204" pitchFamily="34" charset="0"/>
                        <a:buChar char="•"/>
                      </a:pPr>
                      <a:r>
                        <a:rPr lang="en-US" sz="1300">
                          <a:effectLst/>
                          <a:latin typeface="+mn-lt"/>
                        </a:rPr>
                        <a:t> Future planning related to upcoming short-term tasks</a:t>
                      </a:r>
                    </a:p>
                    <a:p>
                      <a:pPr>
                        <a:buFont typeface="Arial" panose="020B0604020202020204" pitchFamily="34" charset="0"/>
                        <a:buChar char="•"/>
                      </a:pPr>
                      <a:r>
                        <a:rPr lang="en-US" sz="1300">
                          <a:effectLst/>
                          <a:latin typeface="+mn-lt"/>
                        </a:rPr>
                        <a:t> New and outstanding issues and risks </a:t>
                      </a:r>
                      <a:endParaRPr lang="en-US" sz="1300">
                        <a:solidFill>
                          <a:srgbClr val="2B3A44"/>
                        </a:solidFill>
                        <a:effectLst/>
                        <a:latin typeface="+mn-lt"/>
                      </a:endParaRPr>
                    </a:p>
                  </a:txBody>
                  <a:tcPr marL="91416" marR="91416" marT="45708" marB="45708" anchor="ctr"/>
                </a:tc>
                <a:tc>
                  <a:txBody>
                    <a:bodyPr/>
                    <a:lstStyle/>
                    <a:p>
                      <a:pPr>
                        <a:buFont typeface="Arial" panose="020B0604020202020204" pitchFamily="34" charset="0"/>
                        <a:buChar char="•"/>
                      </a:pPr>
                      <a:r>
                        <a:rPr lang="en-US" sz="1300">
                          <a:effectLst/>
                          <a:latin typeface="+mn-lt"/>
                        </a:rPr>
                        <a:t> Status of business unit tasks and deliverables </a:t>
                      </a:r>
                      <a:endParaRPr lang="en-US"/>
                    </a:p>
                    <a:p>
                      <a:pPr>
                        <a:buFont typeface="Arial" panose="020B0604020202020204" pitchFamily="34" charset="0"/>
                        <a:buChar char="•"/>
                      </a:pPr>
                      <a:r>
                        <a:rPr lang="en-US" sz="1300">
                          <a:effectLst/>
                          <a:latin typeface="+mn-lt"/>
                        </a:rPr>
                        <a:t> Milestones completed and upcoming </a:t>
                      </a:r>
                    </a:p>
                    <a:p>
                      <a:pPr>
                        <a:buFont typeface="Arial" panose="020B0604020202020204" pitchFamily="34" charset="0"/>
                        <a:buChar char="•"/>
                      </a:pPr>
                      <a:r>
                        <a:rPr lang="en-US" sz="1300">
                          <a:effectLst/>
                          <a:latin typeface="+mn-lt"/>
                        </a:rPr>
                        <a:t> New and outstanding issues and risks </a:t>
                      </a:r>
                    </a:p>
                    <a:p>
                      <a:pPr>
                        <a:buFont typeface="Arial" panose="020B0604020202020204" pitchFamily="34" charset="0"/>
                        <a:buChar char="•"/>
                      </a:pPr>
                      <a:r>
                        <a:rPr lang="en-US" sz="1300">
                          <a:effectLst/>
                          <a:latin typeface="+mn-lt"/>
                        </a:rPr>
                        <a:t> Project costs (forecasted vs actual) </a:t>
                      </a:r>
                      <a:endParaRPr lang="en-US" sz="1300">
                        <a:solidFill>
                          <a:srgbClr val="2B3A44"/>
                        </a:solidFill>
                        <a:effectLst/>
                        <a:latin typeface="+mn-lt"/>
                      </a:endParaRPr>
                    </a:p>
                  </a:txBody>
                  <a:tcPr marL="91416" marR="91416" marT="45708" marB="45708" anchor="ctr"/>
                </a:tc>
                <a:tc>
                  <a:txBody>
                    <a:bodyPr/>
                    <a:lstStyle/>
                    <a:p>
                      <a:pPr>
                        <a:buFont typeface="Arial" panose="020B0604020202020204" pitchFamily="34" charset="0"/>
                        <a:buChar char="•"/>
                      </a:pPr>
                      <a:r>
                        <a:rPr lang="en-US" sz="1300">
                          <a:effectLst/>
                          <a:latin typeface="+mn-lt"/>
                        </a:rPr>
                        <a:t> Progress report on key/critical milestones and activities </a:t>
                      </a:r>
                    </a:p>
                    <a:p>
                      <a:pPr>
                        <a:buFont typeface="Arial" panose="020B0604020202020204" pitchFamily="34" charset="0"/>
                        <a:buChar char="•"/>
                      </a:pPr>
                      <a:r>
                        <a:rPr lang="en-US" sz="1300">
                          <a:effectLst/>
                          <a:latin typeface="+mn-lt"/>
                        </a:rPr>
                        <a:t> Major risks/issues</a:t>
                      </a:r>
                    </a:p>
                    <a:p>
                      <a:pPr>
                        <a:buFont typeface="Arial" panose="020B0604020202020204" pitchFamily="34" charset="0"/>
                        <a:buChar char="•"/>
                      </a:pPr>
                      <a:r>
                        <a:rPr lang="en-US" sz="1300">
                          <a:solidFill>
                            <a:srgbClr val="2B3A44"/>
                          </a:solidFill>
                          <a:effectLst/>
                          <a:latin typeface="+mn-lt"/>
                        </a:rPr>
                        <a:t>Rise of potential conflict with the major players</a:t>
                      </a:r>
                    </a:p>
                  </a:txBody>
                  <a:tcPr marL="91416" marR="91416" marT="45708" marB="45708" anchor="ctr"/>
                </a:tc>
                <a:extLst>
                  <a:ext uri="{0D108BD9-81ED-4DB2-BD59-A6C34878D82A}">
                    <a16:rowId xmlns:a16="http://schemas.microsoft.com/office/drawing/2014/main" val="774739901"/>
                  </a:ext>
                </a:extLst>
              </a:tr>
              <a:tr h="323879">
                <a:tc>
                  <a:txBody>
                    <a:bodyPr/>
                    <a:lstStyle/>
                    <a:p>
                      <a:r>
                        <a:rPr lang="en-US" sz="1300" b="1">
                          <a:effectLst/>
                          <a:latin typeface="+mn-lt"/>
                        </a:rPr>
                        <a:t>Level of Detail </a:t>
                      </a:r>
                    </a:p>
                  </a:txBody>
                  <a:tcPr marL="91416" marR="91416" marT="45708" marB="45708" anchor="ctr"/>
                </a:tc>
                <a:tc>
                  <a:txBody>
                    <a:bodyPr/>
                    <a:lstStyle/>
                    <a:p>
                      <a:r>
                        <a:rPr lang="en-US" sz="1300">
                          <a:effectLst/>
                          <a:latin typeface="+mn-lt"/>
                        </a:rPr>
                        <a:t>Task level detail </a:t>
                      </a:r>
                    </a:p>
                  </a:txBody>
                  <a:tcPr marL="91416" marR="91416" marT="45708" marB="45708" anchor="ctr"/>
                </a:tc>
                <a:tc>
                  <a:txBody>
                    <a:bodyPr/>
                    <a:lstStyle/>
                    <a:p>
                      <a:r>
                        <a:rPr lang="en-US" sz="1300">
                          <a:effectLst/>
                          <a:latin typeface="+mn-lt"/>
                        </a:rPr>
                        <a:t>Work stream level detail </a:t>
                      </a:r>
                    </a:p>
                  </a:txBody>
                  <a:tcPr marL="91416" marR="91416" marT="45708" marB="45708" anchor="ctr"/>
                </a:tc>
                <a:tc>
                  <a:txBody>
                    <a:bodyPr/>
                    <a:lstStyle/>
                    <a:p>
                      <a:r>
                        <a:rPr lang="en-US" sz="1300">
                          <a:effectLst/>
                          <a:latin typeface="+mn-lt"/>
                        </a:rPr>
                        <a:t>Program level detail </a:t>
                      </a:r>
                    </a:p>
                  </a:txBody>
                  <a:tcPr marL="91416" marR="91416" marT="45708" marB="45708" anchor="ctr"/>
                </a:tc>
                <a:extLst>
                  <a:ext uri="{0D108BD9-81ED-4DB2-BD59-A6C34878D82A}">
                    <a16:rowId xmlns:a16="http://schemas.microsoft.com/office/drawing/2014/main" val="164678490"/>
                  </a:ext>
                </a:extLst>
              </a:tr>
              <a:tr h="323879">
                <a:tc>
                  <a:txBody>
                    <a:bodyPr/>
                    <a:lstStyle/>
                    <a:p>
                      <a:r>
                        <a:rPr lang="en-US" sz="1300" b="1">
                          <a:effectLst/>
                          <a:latin typeface="+mn-lt"/>
                        </a:rPr>
                        <a:t>Responsibility</a:t>
                      </a:r>
                    </a:p>
                  </a:txBody>
                  <a:tcPr marL="91416" marR="91416" marT="45708" marB="45708" anchor="ctr"/>
                </a:tc>
                <a:tc>
                  <a:txBody>
                    <a:bodyPr/>
                    <a:lstStyle/>
                    <a:p>
                      <a:r>
                        <a:rPr lang="en-US" sz="1300">
                          <a:effectLst/>
                          <a:latin typeface="+mn-lt"/>
                        </a:rPr>
                        <a:t>Individual Project Team members </a:t>
                      </a:r>
                    </a:p>
                  </a:txBody>
                  <a:tcPr marL="91416" marR="91416" marT="45708" marB="45708" anchor="ctr"/>
                </a:tc>
                <a:tc>
                  <a:txBody>
                    <a:bodyPr/>
                    <a:lstStyle/>
                    <a:p>
                      <a:r>
                        <a:rPr lang="en-US" sz="1300">
                          <a:effectLst/>
                          <a:latin typeface="+mn-lt"/>
                        </a:rPr>
                        <a:t>Business Unit Project Manager </a:t>
                      </a:r>
                    </a:p>
                  </a:txBody>
                  <a:tcPr marL="91416" marR="91416" marT="45708" marB="45708" anchor="ctr"/>
                </a:tc>
                <a:tc>
                  <a:txBody>
                    <a:bodyPr/>
                    <a:lstStyle/>
                    <a:p>
                      <a:r>
                        <a:rPr lang="en-US" sz="1300">
                          <a:effectLst/>
                          <a:latin typeface="+mn-lt"/>
                        </a:rPr>
                        <a:t>Project Manager </a:t>
                      </a:r>
                    </a:p>
                  </a:txBody>
                  <a:tcPr marL="91416" marR="91416" marT="45708" marB="45708" anchor="ctr"/>
                </a:tc>
                <a:extLst>
                  <a:ext uri="{0D108BD9-81ED-4DB2-BD59-A6C34878D82A}">
                    <a16:rowId xmlns:a16="http://schemas.microsoft.com/office/drawing/2014/main" val="3109505338"/>
                  </a:ext>
                </a:extLst>
              </a:tr>
              <a:tr h="559426">
                <a:tc>
                  <a:txBody>
                    <a:bodyPr/>
                    <a:lstStyle/>
                    <a:p>
                      <a:r>
                        <a:rPr lang="en-US" sz="1300" b="1">
                          <a:effectLst/>
                          <a:latin typeface="+mn-lt"/>
                        </a:rPr>
                        <a:t>Frequency </a:t>
                      </a:r>
                    </a:p>
                  </a:txBody>
                  <a:tcPr marL="91416" marR="91416" marT="45708" marB="45708" anchor="ctr"/>
                </a:tc>
                <a:tc>
                  <a:txBody>
                    <a:bodyPr/>
                    <a:lstStyle/>
                    <a:p>
                      <a:r>
                        <a:rPr lang="en-US" sz="1300">
                          <a:effectLst/>
                          <a:latin typeface="+mn-lt"/>
                        </a:rPr>
                        <a:t>Weekly </a:t>
                      </a:r>
                    </a:p>
                  </a:txBody>
                  <a:tcPr marL="91416" marR="91416" marT="45708" marB="45708" anchor="ctr"/>
                </a:tc>
                <a:tc>
                  <a:txBody>
                    <a:bodyPr/>
                    <a:lstStyle/>
                    <a:p>
                      <a:r>
                        <a:rPr lang="en-US" sz="1300">
                          <a:effectLst/>
                          <a:latin typeface="+mn-lt"/>
                        </a:rPr>
                        <a:t>Weekly or as determined by Project Manager</a:t>
                      </a:r>
                    </a:p>
                  </a:txBody>
                  <a:tcPr marL="91416" marR="91416" marT="45708" marB="45708" anchor="ctr"/>
                </a:tc>
                <a:tc>
                  <a:txBody>
                    <a:bodyPr/>
                    <a:lstStyle/>
                    <a:p>
                      <a:r>
                        <a:rPr lang="en-US" sz="1300">
                          <a:effectLst/>
                          <a:latin typeface="+mn-lt"/>
                        </a:rPr>
                        <a:t>Bi-Weekly </a:t>
                      </a:r>
                    </a:p>
                  </a:txBody>
                  <a:tcPr marL="91416" marR="91416" marT="45708" marB="45708" anchor="ctr"/>
                </a:tc>
                <a:extLst>
                  <a:ext uri="{0D108BD9-81ED-4DB2-BD59-A6C34878D82A}">
                    <a16:rowId xmlns:a16="http://schemas.microsoft.com/office/drawing/2014/main" val="4080040580"/>
                  </a:ext>
                </a:extLst>
              </a:tr>
              <a:tr h="1266070">
                <a:tc>
                  <a:txBody>
                    <a:bodyPr/>
                    <a:lstStyle/>
                    <a:p>
                      <a:r>
                        <a:rPr lang="en-US" sz="1300" b="1">
                          <a:effectLst/>
                          <a:latin typeface="+mn-lt"/>
                        </a:rPr>
                        <a:t>Format </a:t>
                      </a:r>
                    </a:p>
                  </a:txBody>
                  <a:tcPr marL="91416" marR="91416" marT="45708" marB="45708" anchor="ctr"/>
                </a:tc>
                <a:tc>
                  <a:txBody>
                    <a:bodyPr/>
                    <a:lstStyle/>
                    <a:p>
                      <a:pPr>
                        <a:buFont typeface="Arial" panose="020B0604020202020204" pitchFamily="34" charset="0"/>
                        <a:buChar char="•"/>
                      </a:pPr>
                      <a:r>
                        <a:rPr lang="en-US" sz="1300">
                          <a:effectLst/>
                          <a:latin typeface="+mn-lt"/>
                        </a:rPr>
                        <a:t> Project Status report e-mailed to Project Manager </a:t>
                      </a:r>
                      <a:endParaRPr lang="en-US"/>
                    </a:p>
                    <a:p>
                      <a:pPr>
                        <a:buFont typeface="Arial" panose="020B0604020202020204" pitchFamily="34" charset="0"/>
                        <a:buChar char="•"/>
                      </a:pPr>
                      <a:r>
                        <a:rPr lang="en-US" sz="1300">
                          <a:effectLst/>
                          <a:latin typeface="+mn-lt"/>
                        </a:rPr>
                        <a:t> Verbal presentation during weekly team meeting or as determined by Project Manager </a:t>
                      </a:r>
                      <a:endParaRPr lang="en-US" sz="1300">
                        <a:solidFill>
                          <a:srgbClr val="2B3A44"/>
                        </a:solidFill>
                        <a:effectLst/>
                        <a:latin typeface="+mn-lt"/>
                      </a:endParaRPr>
                    </a:p>
                  </a:txBody>
                  <a:tcPr marL="91416" marR="91416" marT="45708" marB="45708" anchor="ctr"/>
                </a:tc>
                <a:tc>
                  <a:txBody>
                    <a:bodyPr/>
                    <a:lstStyle/>
                    <a:p>
                      <a:pPr>
                        <a:buFont typeface="Arial" panose="020B0604020202020204" pitchFamily="34" charset="0"/>
                        <a:buChar char="•"/>
                      </a:pPr>
                      <a:r>
                        <a:rPr lang="en-US" sz="1300">
                          <a:effectLst/>
                          <a:latin typeface="+mn-lt"/>
                        </a:rPr>
                        <a:t> Project Status report e- mailed to Project Office prior to meeting </a:t>
                      </a:r>
                      <a:endParaRPr lang="en-US"/>
                    </a:p>
                    <a:p>
                      <a:pPr>
                        <a:buFont typeface="Arial" panose="020B0604020202020204" pitchFamily="34" charset="0"/>
                        <a:buChar char="•"/>
                      </a:pPr>
                      <a:r>
                        <a:rPr lang="en-US" sz="1300">
                          <a:effectLst/>
                          <a:latin typeface="+mn-lt"/>
                        </a:rPr>
                        <a:t> Verbal presentation during meeting </a:t>
                      </a:r>
                      <a:endParaRPr lang="en-US" sz="1300">
                        <a:solidFill>
                          <a:srgbClr val="2B3A44"/>
                        </a:solidFill>
                        <a:effectLst/>
                        <a:latin typeface="+mn-lt"/>
                      </a:endParaRPr>
                    </a:p>
                  </a:txBody>
                  <a:tcPr marL="91416" marR="91416" marT="45708" marB="45708" anchor="ctr"/>
                </a:tc>
                <a:tc>
                  <a:txBody>
                    <a:bodyPr/>
                    <a:lstStyle/>
                    <a:p>
                      <a:r>
                        <a:rPr lang="en-US" sz="1300">
                          <a:effectLst/>
                          <a:latin typeface="+mn-lt"/>
                        </a:rPr>
                        <a:t>• Executive dashboard/KPI delivered during the Bi-Weekly presentation </a:t>
                      </a:r>
                    </a:p>
                  </a:txBody>
                  <a:tcPr marL="91416" marR="91416" marT="45708" marB="45708" anchor="ctr"/>
                </a:tc>
                <a:extLst>
                  <a:ext uri="{0D108BD9-81ED-4DB2-BD59-A6C34878D82A}">
                    <a16:rowId xmlns:a16="http://schemas.microsoft.com/office/drawing/2014/main" val="123979960"/>
                  </a:ext>
                </a:extLst>
              </a:tr>
            </a:tbl>
          </a:graphicData>
        </a:graphic>
      </p:graphicFrame>
    </p:spTree>
    <p:extLst>
      <p:ext uri="{BB962C8B-B14F-4D97-AF65-F5344CB8AC3E}">
        <p14:creationId xmlns:p14="http://schemas.microsoft.com/office/powerpoint/2010/main" val="575184550"/>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181EC2-8F3E-A246-AF1A-8E5DD3AB2DA2}"/>
              </a:ext>
            </a:extLst>
          </p:cNvPr>
          <p:cNvSpPr>
            <a:spLocks noGrp="1"/>
          </p:cNvSpPr>
          <p:nvPr>
            <p:ph type="body" sz="quarter" idx="13"/>
          </p:nvPr>
        </p:nvSpPr>
        <p:spPr/>
        <p:txBody>
          <a:bodyPr lIns="91440" tIns="45720" rIns="91440" bIns="45720" anchor="ctr"/>
          <a:lstStyle/>
          <a:p>
            <a:r>
              <a:rPr lang="en-US"/>
              <a:t>Professional Assessment</a:t>
            </a:r>
          </a:p>
        </p:txBody>
      </p:sp>
    </p:spTree>
    <p:extLst>
      <p:ext uri="{BB962C8B-B14F-4D97-AF65-F5344CB8AC3E}">
        <p14:creationId xmlns:p14="http://schemas.microsoft.com/office/powerpoint/2010/main" val="420869740"/>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External Analysis: Ansoff Matrix</a:t>
            </a:r>
          </a:p>
        </p:txBody>
      </p:sp>
      <p:graphicFrame>
        <p:nvGraphicFramePr>
          <p:cNvPr id="7" name="Diagram 6">
            <a:extLst>
              <a:ext uri="{FF2B5EF4-FFF2-40B4-BE49-F238E27FC236}">
                <a16:creationId xmlns:a16="http://schemas.microsoft.com/office/drawing/2014/main" id="{2BE64930-2ADA-144E-841E-0641A23888F6}"/>
              </a:ext>
            </a:extLst>
          </p:cNvPr>
          <p:cNvGraphicFramePr/>
          <p:nvPr>
            <p:extLst>
              <p:ext uri="{D42A27DB-BD31-4B8C-83A1-F6EECF244321}">
                <p14:modId xmlns:p14="http://schemas.microsoft.com/office/powerpoint/2010/main" val="2931485002"/>
              </p:ext>
            </p:extLst>
          </p:nvPr>
        </p:nvGraphicFramePr>
        <p:xfrm>
          <a:off x="427122" y="855215"/>
          <a:ext cx="11162570" cy="5584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 Same Side Corner Rectangle 7">
            <a:extLst>
              <a:ext uri="{FF2B5EF4-FFF2-40B4-BE49-F238E27FC236}">
                <a16:creationId xmlns:a16="http://schemas.microsoft.com/office/drawing/2014/main" id="{001A7514-4F61-8E46-8DD8-C904D3A7D09B}"/>
              </a:ext>
            </a:extLst>
          </p:cNvPr>
          <p:cNvSpPr/>
          <p:nvPr/>
        </p:nvSpPr>
        <p:spPr>
          <a:xfrm>
            <a:off x="4082782" y="1150373"/>
            <a:ext cx="1565663" cy="242421"/>
          </a:xfrm>
          <a:prstGeom prst="round2SameRect">
            <a:avLst/>
          </a:prstGeom>
          <a:solidFill>
            <a:schemeClr val="tx1">
              <a:lumMod val="65000"/>
              <a:lumOff val="3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Existing Products</a:t>
            </a:r>
          </a:p>
        </p:txBody>
      </p:sp>
      <p:sp>
        <p:nvSpPr>
          <p:cNvPr id="9" name="Round Same Side Corner Rectangle 8">
            <a:extLst>
              <a:ext uri="{FF2B5EF4-FFF2-40B4-BE49-F238E27FC236}">
                <a16:creationId xmlns:a16="http://schemas.microsoft.com/office/drawing/2014/main" id="{21274729-8BE7-CB45-B523-7551B52FA893}"/>
              </a:ext>
            </a:extLst>
          </p:cNvPr>
          <p:cNvSpPr/>
          <p:nvPr/>
        </p:nvSpPr>
        <p:spPr>
          <a:xfrm>
            <a:off x="6440128" y="1150373"/>
            <a:ext cx="1524001" cy="240705"/>
          </a:xfrm>
          <a:prstGeom prst="round2SameRect">
            <a:avLst/>
          </a:prstGeom>
          <a:solidFill>
            <a:schemeClr val="tx1">
              <a:lumMod val="65000"/>
              <a:lumOff val="3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New Products</a:t>
            </a:r>
          </a:p>
        </p:txBody>
      </p:sp>
      <p:sp>
        <p:nvSpPr>
          <p:cNvPr id="10" name="Round Same Side Corner Rectangle 9">
            <a:extLst>
              <a:ext uri="{FF2B5EF4-FFF2-40B4-BE49-F238E27FC236}">
                <a16:creationId xmlns:a16="http://schemas.microsoft.com/office/drawing/2014/main" id="{2F39EF4D-3313-534C-B071-7FAD0CED441C}"/>
              </a:ext>
            </a:extLst>
          </p:cNvPr>
          <p:cNvSpPr/>
          <p:nvPr/>
        </p:nvSpPr>
        <p:spPr>
          <a:xfrm rot="16200000">
            <a:off x="2799689" y="2365663"/>
            <a:ext cx="1658262" cy="312102"/>
          </a:xfrm>
          <a:prstGeom prst="round2SameRect">
            <a:avLst/>
          </a:prstGeom>
          <a:solidFill>
            <a:schemeClr val="tx1">
              <a:lumMod val="65000"/>
              <a:lumOff val="3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Existing Market</a:t>
            </a:r>
          </a:p>
        </p:txBody>
      </p:sp>
      <p:sp>
        <p:nvSpPr>
          <p:cNvPr id="11" name="Round Same Side Corner Rectangle 10">
            <a:extLst>
              <a:ext uri="{FF2B5EF4-FFF2-40B4-BE49-F238E27FC236}">
                <a16:creationId xmlns:a16="http://schemas.microsoft.com/office/drawing/2014/main" id="{AB78215D-A806-A544-ADA7-4AC1CB2DEC2F}"/>
              </a:ext>
            </a:extLst>
          </p:cNvPr>
          <p:cNvSpPr/>
          <p:nvPr/>
        </p:nvSpPr>
        <p:spPr>
          <a:xfrm rot="16200000">
            <a:off x="2870081" y="4738760"/>
            <a:ext cx="1517475" cy="312102"/>
          </a:xfrm>
          <a:prstGeom prst="round2SameRect">
            <a:avLst/>
          </a:prstGeom>
          <a:solidFill>
            <a:schemeClr val="tx1">
              <a:lumMod val="65000"/>
              <a:lumOff val="3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New Market</a:t>
            </a:r>
          </a:p>
        </p:txBody>
      </p:sp>
      <p:sp>
        <p:nvSpPr>
          <p:cNvPr id="26" name="Arrow: Right 25">
            <a:extLst>
              <a:ext uri="{FF2B5EF4-FFF2-40B4-BE49-F238E27FC236}">
                <a16:creationId xmlns:a16="http://schemas.microsoft.com/office/drawing/2014/main" id="{9A3F7D48-C23A-1434-DADF-F433F4D8FEB3}"/>
              </a:ext>
            </a:extLst>
          </p:cNvPr>
          <p:cNvSpPr/>
          <p:nvPr/>
        </p:nvSpPr>
        <p:spPr>
          <a:xfrm>
            <a:off x="4023234" y="6348984"/>
            <a:ext cx="4132825" cy="484631"/>
          </a:xfrm>
          <a:prstGeom prst="rightArrow">
            <a:avLst/>
          </a:prstGeom>
          <a:solidFill>
            <a:srgbClr val="ED7D3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cs typeface="Calibri"/>
              </a:rPr>
              <a:t>DECREASING RISK</a:t>
            </a:r>
            <a:endParaRPr lang="en-US"/>
          </a:p>
        </p:txBody>
      </p:sp>
      <p:sp>
        <p:nvSpPr>
          <p:cNvPr id="67" name="Arrow: Right 66">
            <a:extLst>
              <a:ext uri="{FF2B5EF4-FFF2-40B4-BE49-F238E27FC236}">
                <a16:creationId xmlns:a16="http://schemas.microsoft.com/office/drawing/2014/main" id="{A6BEEA77-952E-6E41-85B7-82112DDD5B92}"/>
              </a:ext>
            </a:extLst>
          </p:cNvPr>
          <p:cNvSpPr/>
          <p:nvPr/>
        </p:nvSpPr>
        <p:spPr>
          <a:xfrm rot="5400000">
            <a:off x="7113507" y="3315271"/>
            <a:ext cx="4018466" cy="532256"/>
          </a:xfrm>
          <a:prstGeom prst="rightArrow">
            <a:avLst/>
          </a:prstGeom>
          <a:solidFill>
            <a:srgbClr val="ED7D31"/>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DECREASING RISK</a:t>
            </a:r>
            <a:endParaRPr lang="en-US"/>
          </a:p>
        </p:txBody>
      </p:sp>
    </p:spTree>
    <p:extLst>
      <p:ext uri="{BB962C8B-B14F-4D97-AF65-F5344CB8AC3E}">
        <p14:creationId xmlns:p14="http://schemas.microsoft.com/office/powerpoint/2010/main" val="3057157582"/>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dirty="0" smtClean="0"/>
              <a:pPr/>
              <a:t>76</a:t>
            </a:fld>
            <a:endParaRPr lang="en-US"/>
          </a:p>
        </p:txBody>
      </p:sp>
      <p:sp>
        <p:nvSpPr>
          <p:cNvPr id="4" name="Title 3"/>
          <p:cNvSpPr>
            <a:spLocks noGrp="1"/>
          </p:cNvSpPr>
          <p:nvPr>
            <p:ph type="title"/>
          </p:nvPr>
        </p:nvSpPr>
        <p:spPr/>
        <p:txBody>
          <a:bodyPr lIns="91440" tIns="45720" rIns="91440" bIns="45720" anchor="t"/>
          <a:lstStyle/>
          <a:p>
            <a:r>
              <a:rPr lang="en-US"/>
              <a:t>Porter’s Five Forces </a:t>
            </a:r>
            <a:r>
              <a:rPr lang="en-US" sz="2400"/>
              <a:t>(Overall it’s a profitable industry)</a:t>
            </a:r>
          </a:p>
        </p:txBody>
      </p:sp>
      <p:graphicFrame>
        <p:nvGraphicFramePr>
          <p:cNvPr id="7" name="Diagram 6">
            <a:extLst>
              <a:ext uri="{FF2B5EF4-FFF2-40B4-BE49-F238E27FC236}">
                <a16:creationId xmlns:a16="http://schemas.microsoft.com/office/drawing/2014/main" id="{9F862CDA-106D-CC48-B872-ED0E93938DAF}"/>
              </a:ext>
            </a:extLst>
          </p:cNvPr>
          <p:cNvGraphicFramePr/>
          <p:nvPr>
            <p:extLst>
              <p:ext uri="{D42A27DB-BD31-4B8C-83A1-F6EECF244321}">
                <p14:modId xmlns:p14="http://schemas.microsoft.com/office/powerpoint/2010/main" val="2049214104"/>
              </p:ext>
            </p:extLst>
          </p:nvPr>
        </p:nvGraphicFramePr>
        <p:xfrm>
          <a:off x="390143" y="1197429"/>
          <a:ext cx="11235799" cy="4942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7830768"/>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553825" y="6448425"/>
            <a:ext cx="635000" cy="365125"/>
          </a:xfrm>
        </p:spPr>
        <p:txBody>
          <a:bodyPr/>
          <a:lstStyle/>
          <a:p>
            <a:fld id="{12342C3A-DD85-7843-B416-BD52AB030D59}" type="slidenum">
              <a:rPr lang="en-US" dirty="0" smtClean="0"/>
              <a:pPr/>
              <a:t>77</a:t>
            </a:fld>
            <a:endParaRPr lang="en-US"/>
          </a:p>
        </p:txBody>
      </p:sp>
      <p:sp>
        <p:nvSpPr>
          <p:cNvPr id="4" name="Title 3">
            <a:extLst>
              <a:ext uri="{FF2B5EF4-FFF2-40B4-BE49-F238E27FC236}">
                <a16:creationId xmlns:a16="http://schemas.microsoft.com/office/drawing/2014/main" id="{CEE70B37-DF4C-5548-97DE-588F773DB39D}"/>
              </a:ext>
            </a:extLst>
          </p:cNvPr>
          <p:cNvSpPr>
            <a:spLocks noGrp="1"/>
          </p:cNvSpPr>
          <p:nvPr>
            <p:ph type="title"/>
          </p:nvPr>
        </p:nvSpPr>
        <p:spPr/>
        <p:txBody>
          <a:bodyPr/>
          <a:lstStyle/>
          <a:p>
            <a:r>
              <a:rPr lang="en-US"/>
              <a:t>As-Is / To-Be Analysis</a:t>
            </a:r>
          </a:p>
        </p:txBody>
      </p:sp>
      <p:graphicFrame>
        <p:nvGraphicFramePr>
          <p:cNvPr id="8" name="Content Placeholder 6">
            <a:extLst>
              <a:ext uri="{FF2B5EF4-FFF2-40B4-BE49-F238E27FC236}">
                <a16:creationId xmlns:a16="http://schemas.microsoft.com/office/drawing/2014/main" id="{16001F1D-2BD2-BE4B-9A82-9890159F5FEB}"/>
              </a:ext>
            </a:extLst>
          </p:cNvPr>
          <p:cNvGraphicFramePr>
            <a:graphicFrameLocks/>
          </p:cNvGraphicFramePr>
          <p:nvPr>
            <p:extLst>
              <p:ext uri="{D42A27DB-BD31-4B8C-83A1-F6EECF244321}">
                <p14:modId xmlns:p14="http://schemas.microsoft.com/office/powerpoint/2010/main" val="2402857454"/>
              </p:ext>
            </p:extLst>
          </p:nvPr>
        </p:nvGraphicFramePr>
        <p:xfrm>
          <a:off x="302605" y="1273629"/>
          <a:ext cx="11410423" cy="4908850"/>
        </p:xfrm>
        <a:graphic>
          <a:graphicData uri="http://schemas.openxmlformats.org/drawingml/2006/table">
            <a:tbl>
              <a:tblPr firstRow="1" bandRow="1">
                <a:tableStyleId>{85BE263C-DBD7-4A20-BB59-AAB30ACAA65A}</a:tableStyleId>
              </a:tblPr>
              <a:tblGrid>
                <a:gridCol w="570013">
                  <a:extLst>
                    <a:ext uri="{9D8B030D-6E8A-4147-A177-3AD203B41FA5}">
                      <a16:colId xmlns:a16="http://schemas.microsoft.com/office/drawing/2014/main" val="199609820"/>
                    </a:ext>
                  </a:extLst>
                </a:gridCol>
                <a:gridCol w="1739953">
                  <a:extLst>
                    <a:ext uri="{9D8B030D-6E8A-4147-A177-3AD203B41FA5}">
                      <a16:colId xmlns:a16="http://schemas.microsoft.com/office/drawing/2014/main" val="1643322265"/>
                    </a:ext>
                  </a:extLst>
                </a:gridCol>
                <a:gridCol w="4789715">
                  <a:extLst>
                    <a:ext uri="{9D8B030D-6E8A-4147-A177-3AD203B41FA5}">
                      <a16:colId xmlns:a16="http://schemas.microsoft.com/office/drawing/2014/main" val="1371807867"/>
                    </a:ext>
                  </a:extLst>
                </a:gridCol>
                <a:gridCol w="4310742">
                  <a:extLst>
                    <a:ext uri="{9D8B030D-6E8A-4147-A177-3AD203B41FA5}">
                      <a16:colId xmlns:a16="http://schemas.microsoft.com/office/drawing/2014/main" val="3239497170"/>
                    </a:ext>
                  </a:extLst>
                </a:gridCol>
              </a:tblGrid>
              <a:tr h="587828">
                <a:tc>
                  <a:txBody>
                    <a:bodyPr/>
                    <a:lstStyle/>
                    <a:p>
                      <a:pPr marL="0" marR="0" indent="0" algn="ctr" rtl="0">
                        <a:spcBef>
                          <a:spcPts val="0"/>
                        </a:spcBef>
                        <a:spcAft>
                          <a:spcPts val="0"/>
                        </a:spcAft>
                      </a:pP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L>
                      <a:noFill/>
                    </a:lnL>
                    <a:lnR>
                      <a:noFill/>
                    </a:lnR>
                    <a:lnT w="254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effectLst/>
                          <a:latin typeface="Arial"/>
                          <a:cs typeface="Arial"/>
                        </a:rPr>
                        <a:t>Business Strategy</a:t>
                      </a:r>
                    </a:p>
                  </a:txBody>
                  <a:tcPr marT="0" marB="0" anchor="ctr">
                    <a:lnL>
                      <a:noFill/>
                    </a:lnL>
                    <a:lnR>
                      <a:noFill/>
                    </a:lnR>
                    <a:lnT w="254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2214303"/>
                  </a:ext>
                </a:extLst>
              </a:tr>
              <a:tr h="514666">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a:solidFill>
                            <a:schemeClr val="bg1"/>
                          </a:solidFill>
                          <a:effectLst/>
                          <a:latin typeface="Arial"/>
                          <a:cs typeface="Arial"/>
                        </a:rPr>
                        <a:t>Business Scope</a:t>
                      </a:r>
                    </a:p>
                  </a:txBody>
                  <a:tcPr marT="0" marB="0" vert="vert270" anchor="ctr">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indent="0" algn="l" rtl="0">
                        <a:spcBef>
                          <a:spcPts val="0"/>
                        </a:spcBef>
                        <a:spcAft>
                          <a:spcPts val="0"/>
                        </a:spcAft>
                      </a:pPr>
                      <a:endParaRPr lang="en-US" sz="1400" b="1">
                        <a:effectLst/>
                        <a:latin typeface="Arial" panose="020B0604020202020204" pitchFamily="34" charset="0"/>
                        <a:cs typeface="Arial" panose="020B0604020202020204" pitchFamily="34" charset="0"/>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rtl="0">
                        <a:spcBef>
                          <a:spcPts val="0"/>
                        </a:spcBef>
                        <a:spcAft>
                          <a:spcPts val="0"/>
                        </a:spcAft>
                      </a:pPr>
                      <a:r>
                        <a:rPr lang="en-US" sz="1400" b="1">
                          <a:effectLst/>
                          <a:latin typeface="Arial"/>
                          <a:cs typeface="Arial"/>
                        </a:rPr>
                        <a:t>AS-IS </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rtl="0">
                        <a:spcBef>
                          <a:spcPts val="0"/>
                        </a:spcBef>
                        <a:spcAft>
                          <a:spcPts val="0"/>
                        </a:spcAft>
                      </a:pPr>
                      <a:r>
                        <a:rPr lang="en-US" sz="1400" b="1">
                          <a:effectLst/>
                          <a:latin typeface="Arial"/>
                          <a:cs typeface="Arial"/>
                        </a:rPr>
                        <a:t>TO-BE</a:t>
                      </a:r>
                    </a:p>
                  </a:txBody>
                  <a:tcPr marT="0" marB="0" anchor="ctr">
                    <a:lnL w="12700" cap="flat" cmpd="sng" algn="ctr">
                      <a:noFill/>
                      <a:prstDash val="solid"/>
                      <a:round/>
                      <a:headEnd type="none" w="med" len="med"/>
                      <a:tailEnd type="none" w="med" len="med"/>
                    </a:lnL>
                    <a:lnR>
                      <a:noFill/>
                    </a:lnR>
                    <a:lnT w="9525"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58715899"/>
                  </a:ext>
                </a:extLst>
              </a:tr>
              <a:tr h="772362">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0" marR="0" indent="0" algn="l" rtl="0">
                        <a:spcBef>
                          <a:spcPts val="0"/>
                        </a:spcBef>
                        <a:spcAft>
                          <a:spcPts val="0"/>
                        </a:spcAft>
                      </a:pPr>
                      <a:r>
                        <a:rPr lang="en-US" sz="1400" b="1">
                          <a:latin typeface="Arial"/>
                          <a:cs typeface="Arial"/>
                        </a:rPr>
                        <a:t>Products and Services</a:t>
                      </a:r>
                      <a:endParaRPr lang="en-US" sz="1400" b="1">
                        <a:effectLst/>
                        <a:latin typeface="Arial"/>
                        <a:cs typeface="Aria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rtl="0">
                        <a:spcBef>
                          <a:spcPts val="0"/>
                        </a:spcBef>
                        <a:spcAft>
                          <a:spcPts val="0"/>
                        </a:spcAft>
                      </a:pPr>
                      <a:r>
                        <a:rPr lang="en-US" sz="1400">
                          <a:effectLst/>
                          <a:latin typeface="Arial"/>
                          <a:cs typeface="Arial"/>
                        </a:rPr>
                        <a:t>Ultimate high performance driving machines with superior engine performance and state of the art technology packages</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rtl="0">
                        <a:spcBef>
                          <a:spcPts val="0"/>
                        </a:spcBef>
                        <a:spcAft>
                          <a:spcPts val="0"/>
                        </a:spcAft>
                      </a:pPr>
                      <a:r>
                        <a:rPr lang="en-US" sz="1400">
                          <a:effectLst/>
                          <a:latin typeface="Arial"/>
                          <a:cs typeface="Arial"/>
                        </a:rPr>
                        <a:t>Offer Smart</a:t>
                      </a:r>
                      <a:r>
                        <a:rPr lang="en-US" sz="1400" baseline="0">
                          <a:effectLst/>
                          <a:latin typeface="Arial"/>
                          <a:cs typeface="Arial"/>
                        </a:rPr>
                        <a:t> and fuel-efficient mobility auto solutions with value added features that ties its customers to subscription-based loyalty model and superior customer experience.</a:t>
                      </a:r>
                    </a:p>
                  </a:txBody>
                  <a:tcPr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06293080"/>
                  </a:ext>
                </a:extLst>
              </a:tr>
              <a:tr h="772362">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0" marR="0" indent="0" algn="l" rtl="0">
                        <a:spcBef>
                          <a:spcPts val="0"/>
                        </a:spcBef>
                        <a:spcAft>
                          <a:spcPts val="0"/>
                        </a:spcAft>
                      </a:pPr>
                      <a:r>
                        <a:rPr lang="en-US" sz="1400" b="1">
                          <a:latin typeface="Arial"/>
                          <a:cs typeface="Arial"/>
                        </a:rPr>
                        <a:t>Customer/Clients</a:t>
                      </a:r>
                      <a:endParaRPr lang="en-US" sz="1400" b="1">
                        <a:effectLst/>
                        <a:latin typeface="Arial"/>
                        <a:cs typeface="Aria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a:spcBef>
                          <a:spcPts val="0"/>
                        </a:spcBef>
                        <a:spcAft>
                          <a:spcPts val="0"/>
                        </a:spcAft>
                        <a:buNone/>
                      </a:pPr>
                      <a:r>
                        <a:rPr lang="en-US" sz="1400" kern="1200">
                          <a:solidFill>
                            <a:schemeClr val="dk1"/>
                          </a:solidFill>
                          <a:effectLst/>
                          <a:latin typeface="Arial"/>
                          <a:ea typeface="+mn-ea"/>
                          <a:cs typeface="Arial"/>
                        </a:rPr>
                        <a:t>Professionals, age based and high-income groups</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rtl="0">
                        <a:spcBef>
                          <a:spcPts val="0"/>
                        </a:spcBef>
                        <a:spcAft>
                          <a:spcPts val="0"/>
                        </a:spcAft>
                      </a:pPr>
                      <a:r>
                        <a:rPr lang="en-US" sz="1400" kern="1200">
                          <a:solidFill>
                            <a:schemeClr val="dk1"/>
                          </a:solidFill>
                          <a:effectLst/>
                          <a:latin typeface="Arial"/>
                          <a:ea typeface="+mn-ea"/>
                          <a:cs typeface="Arial"/>
                        </a:rPr>
                        <a:t>No change in the present audience. Continue to target high income groups however also attract diverse age groups and communities and global regions</a:t>
                      </a:r>
                    </a:p>
                  </a:txBody>
                  <a:tcPr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8115375"/>
                  </a:ext>
                </a:extLst>
              </a:tr>
              <a:tr h="662562">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0" marR="0" indent="0" algn="l" rtl="0">
                        <a:spcBef>
                          <a:spcPts val="0"/>
                        </a:spcBef>
                        <a:spcAft>
                          <a:spcPts val="0"/>
                        </a:spcAft>
                      </a:pPr>
                      <a:r>
                        <a:rPr lang="en-US" sz="1400" b="1">
                          <a:effectLst/>
                          <a:latin typeface="Arial"/>
                          <a:cs typeface="Arial"/>
                        </a:rPr>
                        <a:t>Competitors</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rtl="0">
                        <a:spcBef>
                          <a:spcPts val="0"/>
                        </a:spcBef>
                        <a:spcAft>
                          <a:spcPts val="0"/>
                        </a:spcAft>
                      </a:pPr>
                      <a:r>
                        <a:rPr lang="en-US" sz="1400" baseline="0">
                          <a:effectLst/>
                          <a:latin typeface="Arial"/>
                          <a:cs typeface="Arial"/>
                        </a:rPr>
                        <a:t>Mercedes Benz, Audi, Porsche, Chrysler-Fiat, Lexus</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a:spcBef>
                          <a:spcPts val="0"/>
                        </a:spcBef>
                        <a:spcAft>
                          <a:spcPts val="0"/>
                        </a:spcAft>
                        <a:buNone/>
                      </a:pPr>
                      <a:r>
                        <a:rPr lang="en-US" sz="1400" b="0" i="0" u="none" strike="noStrike" baseline="0" noProof="0">
                          <a:effectLst/>
                          <a:latin typeface="Arial"/>
                        </a:rPr>
                        <a:t>Mercedes Benz, Audi, Porsche, Chrysler-Fiat, Lexus, Tesla</a:t>
                      </a:r>
                      <a:endParaRPr lang="en-US"/>
                    </a:p>
                  </a:txBody>
                  <a:tcPr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95847733"/>
                  </a:ext>
                </a:extLst>
              </a:tr>
              <a:tr h="1436914">
                <a:tc>
                  <a:txBody>
                    <a:bodyPr/>
                    <a:lstStyle/>
                    <a:p>
                      <a:pPr marL="0" marR="0" indent="0" algn="ctr" rtl="0">
                        <a:spcBef>
                          <a:spcPts val="0"/>
                        </a:spcBef>
                        <a:spcAft>
                          <a:spcPts val="0"/>
                        </a:spcAft>
                      </a:pPr>
                      <a:r>
                        <a:rPr lang="en-US" sz="1400" b="1">
                          <a:solidFill>
                            <a:schemeClr val="bg1"/>
                          </a:solidFill>
                          <a:effectLst/>
                          <a:latin typeface="Arial"/>
                          <a:cs typeface="Arial"/>
                        </a:rPr>
                        <a:t>Distinctive Competencies</a:t>
                      </a:r>
                    </a:p>
                  </a:txBody>
                  <a:tcPr marT="0" marB="0" vert="vert270"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75000"/>
                      </a:schemeClr>
                    </a:solidFill>
                  </a:tcPr>
                </a:tc>
                <a:tc>
                  <a:txBody>
                    <a:bodyPr/>
                    <a:lstStyle/>
                    <a:p>
                      <a:pPr marL="0" marR="0" indent="0" algn="l" rtl="0">
                        <a:spcBef>
                          <a:spcPts val="0"/>
                        </a:spcBef>
                        <a:spcAft>
                          <a:spcPts val="0"/>
                        </a:spcAft>
                      </a:pPr>
                      <a:r>
                        <a:rPr lang="en-US" sz="1400" b="1">
                          <a:effectLst/>
                          <a:latin typeface="Arial"/>
                          <a:cs typeface="Arial"/>
                        </a:rPr>
                        <a:t>Competencies</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marL="285750" marR="0" indent="-285750" algn="l" rtl="0">
                        <a:spcBef>
                          <a:spcPts val="0"/>
                        </a:spcBef>
                        <a:spcAft>
                          <a:spcPts val="0"/>
                        </a:spcAft>
                        <a:buFont typeface="Arial" panose="020B0604020202020204" pitchFamily="34" charset="0"/>
                        <a:buChar char="•"/>
                      </a:pPr>
                      <a:r>
                        <a:rPr lang="en-US" sz="1400" baseline="0">
                          <a:effectLst/>
                          <a:latin typeface="Arial"/>
                          <a:cs typeface="Arial"/>
                        </a:rPr>
                        <a:t>Core technology and superior engine </a:t>
                      </a:r>
                      <a:endParaRPr lang="en-US">
                        <a:latin typeface="Arial"/>
                        <a:cs typeface="Arial"/>
                      </a:endParaRPr>
                    </a:p>
                    <a:p>
                      <a:pPr marL="285750" marR="0" lvl="0" indent="-285750" algn="l">
                        <a:spcBef>
                          <a:spcPts val="0"/>
                        </a:spcBef>
                        <a:spcAft>
                          <a:spcPts val="0"/>
                        </a:spcAft>
                        <a:buFont typeface="Arial" panose="020B0604020202020204" pitchFamily="34" charset="0"/>
                        <a:buChar char="•"/>
                      </a:pPr>
                      <a:r>
                        <a:rPr lang="en-US" sz="1400" baseline="0">
                          <a:effectLst/>
                          <a:latin typeface="Arial"/>
                          <a:cs typeface="Arial"/>
                        </a:rPr>
                        <a:t>Powerful Brand Recognition</a:t>
                      </a:r>
                      <a:endParaRPr lang="en-US">
                        <a:latin typeface="Arial"/>
                        <a:cs typeface="Arial"/>
                      </a:endParaRPr>
                    </a:p>
                    <a:p>
                      <a:pPr marL="285750" marR="0" indent="-285750" algn="l" rtl="0">
                        <a:spcBef>
                          <a:spcPts val="0"/>
                        </a:spcBef>
                        <a:spcAft>
                          <a:spcPts val="0"/>
                        </a:spcAft>
                        <a:buFont typeface="Arial" panose="020B0604020202020204" pitchFamily="34" charset="0"/>
                        <a:buChar char="•"/>
                      </a:pPr>
                      <a:r>
                        <a:rPr lang="en-US" sz="1400">
                          <a:effectLst/>
                          <a:latin typeface="Arial"/>
                          <a:cs typeface="Arial"/>
                        </a:rPr>
                        <a:t>Over 100 years of experience in auto industry</a:t>
                      </a:r>
                    </a:p>
                    <a:p>
                      <a:pPr marL="285750" marR="0" lvl="0" indent="-285750" algn="l">
                        <a:spcBef>
                          <a:spcPts val="0"/>
                        </a:spcBef>
                        <a:spcAft>
                          <a:spcPts val="0"/>
                        </a:spcAft>
                        <a:buFont typeface="Arial" panose="020B0604020202020204" pitchFamily="34" charset="0"/>
                        <a:buChar char="•"/>
                      </a:pPr>
                      <a:r>
                        <a:rPr lang="en-US" sz="1400">
                          <a:effectLst/>
                          <a:latin typeface="Arial"/>
                          <a:cs typeface="Arial"/>
                        </a:rPr>
                        <a:t>Global Network of supply chain and product sales</a:t>
                      </a:r>
                    </a:p>
                    <a:p>
                      <a:pPr marL="285750" marR="0" lvl="0" indent="-285750" algn="l">
                        <a:spcBef>
                          <a:spcPts val="0"/>
                        </a:spcBef>
                        <a:spcAft>
                          <a:spcPts val="0"/>
                        </a:spcAft>
                        <a:buFont typeface="Arial" panose="020B0604020202020204" pitchFamily="34" charset="0"/>
                        <a:buChar char="•"/>
                      </a:pPr>
                      <a:r>
                        <a:rPr lang="en-US" sz="1400">
                          <a:effectLst/>
                          <a:latin typeface="Arial"/>
                          <a:cs typeface="Arial"/>
                        </a:rPr>
                        <a:t>Superior R&amp;D process</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marL="285750" marR="0" indent="-285750" algn="l" rtl="0">
                        <a:spcBef>
                          <a:spcPts val="0"/>
                        </a:spcBef>
                        <a:spcAft>
                          <a:spcPts val="0"/>
                        </a:spcAft>
                        <a:buFont typeface="Arial" panose="020B0604020202020204" pitchFamily="34" charset="0"/>
                        <a:buChar char="•"/>
                      </a:pPr>
                      <a:r>
                        <a:rPr lang="en-US" sz="1400">
                          <a:effectLst/>
                          <a:latin typeface="Arial"/>
                          <a:cs typeface="Arial"/>
                        </a:rPr>
                        <a:t>Invest in AI technology and data transformation strategy to gain competitive advantage over its competitors  </a:t>
                      </a:r>
                      <a:endParaRPr lang="en-US" sz="1400" baseline="0">
                        <a:effectLst/>
                        <a:latin typeface="Arial"/>
                        <a:cs typeface="Arial"/>
                      </a:endParaRPr>
                    </a:p>
                    <a:p>
                      <a:pPr marL="285750" marR="0" indent="-285750" algn="l" rtl="0">
                        <a:spcBef>
                          <a:spcPts val="0"/>
                        </a:spcBef>
                        <a:spcAft>
                          <a:spcPts val="0"/>
                        </a:spcAft>
                        <a:buFont typeface="Arial" panose="020B0604020202020204" pitchFamily="34" charset="0"/>
                        <a:buChar char="•"/>
                      </a:pPr>
                      <a:r>
                        <a:rPr lang="en-US" sz="1400" baseline="0">
                          <a:effectLst/>
                          <a:latin typeface="Arial"/>
                          <a:cs typeface="Arial"/>
                        </a:rPr>
                        <a:t>Customer centric model that allows customized auto mobility solutions</a:t>
                      </a:r>
                      <a:endParaRPr lang="en-US" sz="1400">
                        <a:effectLst/>
                        <a:latin typeface="Arial"/>
                        <a:cs typeface="Arial"/>
                      </a:endParaRPr>
                    </a:p>
                    <a:p>
                      <a:pPr marL="285750" marR="0" lvl="0" indent="-285750" algn="l">
                        <a:spcBef>
                          <a:spcPts val="0"/>
                        </a:spcBef>
                        <a:spcAft>
                          <a:spcPts val="0"/>
                        </a:spcAft>
                        <a:buFont typeface="Arial" panose="020B0604020202020204" pitchFamily="34" charset="0"/>
                        <a:buChar char="•"/>
                      </a:pPr>
                      <a:r>
                        <a:rPr lang="en-US" sz="1400">
                          <a:effectLst/>
                          <a:latin typeface="Arial"/>
                          <a:cs typeface="Arial"/>
                        </a:rPr>
                        <a:t>Premium auto industry </a:t>
                      </a:r>
                      <a:r>
                        <a:rPr lang="en-US" sz="1400" baseline="0">
                          <a:effectLst/>
                          <a:latin typeface="Arial"/>
                          <a:cs typeface="Arial"/>
                        </a:rPr>
                        <a:t>market dominance</a:t>
                      </a:r>
                      <a:endParaRPr lang="en-US" sz="1400">
                        <a:effectLst/>
                        <a:latin typeface="Arial"/>
                        <a:cs typeface="Arial"/>
                      </a:endParaRPr>
                    </a:p>
                  </a:txBody>
                  <a:tcPr marT="0" marB="0" anchor="ctr">
                    <a:lnL w="12700" cap="flat" cmpd="sng" algn="ctr">
                      <a:no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755005330"/>
                  </a:ext>
                </a:extLst>
              </a:tr>
            </a:tbl>
          </a:graphicData>
        </a:graphic>
      </p:graphicFrame>
    </p:spTree>
    <p:extLst>
      <p:ext uri="{BB962C8B-B14F-4D97-AF65-F5344CB8AC3E}">
        <p14:creationId xmlns:p14="http://schemas.microsoft.com/office/powerpoint/2010/main" val="4135178534"/>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553825" y="6448425"/>
            <a:ext cx="635000" cy="365125"/>
          </a:xfrm>
        </p:spPr>
        <p:txBody>
          <a:bodyPr/>
          <a:lstStyle/>
          <a:p>
            <a:fld id="{12342C3A-DD85-7843-B416-BD52AB030D59}" type="slidenum">
              <a:rPr lang="en-US" dirty="0" smtClean="0"/>
              <a:pPr/>
              <a:t>78</a:t>
            </a:fld>
            <a:endParaRPr lang="en-US"/>
          </a:p>
        </p:txBody>
      </p:sp>
      <p:sp>
        <p:nvSpPr>
          <p:cNvPr id="4" name="Title 3">
            <a:extLst>
              <a:ext uri="{FF2B5EF4-FFF2-40B4-BE49-F238E27FC236}">
                <a16:creationId xmlns:a16="http://schemas.microsoft.com/office/drawing/2014/main" id="{CEE70B37-DF4C-5548-97DE-588F773DB39D}"/>
              </a:ext>
            </a:extLst>
          </p:cNvPr>
          <p:cNvSpPr>
            <a:spLocks noGrp="1"/>
          </p:cNvSpPr>
          <p:nvPr>
            <p:ph type="title"/>
          </p:nvPr>
        </p:nvSpPr>
        <p:spPr/>
        <p:txBody>
          <a:bodyPr/>
          <a:lstStyle/>
          <a:p>
            <a:r>
              <a:rPr lang="en-US"/>
              <a:t>As-Is / To-Be Analysis</a:t>
            </a:r>
          </a:p>
        </p:txBody>
      </p:sp>
      <p:graphicFrame>
        <p:nvGraphicFramePr>
          <p:cNvPr id="8" name="Content Placeholder 6">
            <a:extLst>
              <a:ext uri="{FF2B5EF4-FFF2-40B4-BE49-F238E27FC236}">
                <a16:creationId xmlns:a16="http://schemas.microsoft.com/office/drawing/2014/main" id="{16001F1D-2BD2-BE4B-9A82-9890159F5FEB}"/>
              </a:ext>
            </a:extLst>
          </p:cNvPr>
          <p:cNvGraphicFramePr>
            <a:graphicFrameLocks/>
          </p:cNvGraphicFramePr>
          <p:nvPr>
            <p:extLst>
              <p:ext uri="{D42A27DB-BD31-4B8C-83A1-F6EECF244321}">
                <p14:modId xmlns:p14="http://schemas.microsoft.com/office/powerpoint/2010/main" val="2694493889"/>
              </p:ext>
            </p:extLst>
          </p:nvPr>
        </p:nvGraphicFramePr>
        <p:xfrm>
          <a:off x="301845" y="1150188"/>
          <a:ext cx="11410423" cy="5209888"/>
        </p:xfrm>
        <a:graphic>
          <a:graphicData uri="http://schemas.openxmlformats.org/drawingml/2006/table">
            <a:tbl>
              <a:tblPr firstRow="1" bandRow="1">
                <a:tableStyleId>{85BE263C-DBD7-4A20-BB59-AAB30ACAA65A}</a:tableStyleId>
              </a:tblPr>
              <a:tblGrid>
                <a:gridCol w="570013">
                  <a:extLst>
                    <a:ext uri="{9D8B030D-6E8A-4147-A177-3AD203B41FA5}">
                      <a16:colId xmlns:a16="http://schemas.microsoft.com/office/drawing/2014/main" val="199609820"/>
                    </a:ext>
                  </a:extLst>
                </a:gridCol>
                <a:gridCol w="1739953">
                  <a:extLst>
                    <a:ext uri="{9D8B030D-6E8A-4147-A177-3AD203B41FA5}">
                      <a16:colId xmlns:a16="http://schemas.microsoft.com/office/drawing/2014/main" val="1643322265"/>
                    </a:ext>
                  </a:extLst>
                </a:gridCol>
                <a:gridCol w="4789715">
                  <a:extLst>
                    <a:ext uri="{9D8B030D-6E8A-4147-A177-3AD203B41FA5}">
                      <a16:colId xmlns:a16="http://schemas.microsoft.com/office/drawing/2014/main" val="1371807867"/>
                    </a:ext>
                  </a:extLst>
                </a:gridCol>
                <a:gridCol w="4310742">
                  <a:extLst>
                    <a:ext uri="{9D8B030D-6E8A-4147-A177-3AD203B41FA5}">
                      <a16:colId xmlns:a16="http://schemas.microsoft.com/office/drawing/2014/main" val="3239497170"/>
                    </a:ext>
                  </a:extLst>
                </a:gridCol>
              </a:tblGrid>
              <a:tr h="666037">
                <a:tc>
                  <a:txBody>
                    <a:bodyPr/>
                    <a:lstStyle/>
                    <a:p>
                      <a:pPr marL="0" marR="0" indent="0" algn="ctr" rtl="0">
                        <a:spcBef>
                          <a:spcPts val="0"/>
                        </a:spcBef>
                        <a:spcAft>
                          <a:spcPts val="0"/>
                        </a:spcAft>
                      </a:pP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L>
                      <a:noFill/>
                    </a:lnL>
                    <a:lnR>
                      <a:noFill/>
                    </a:lnR>
                    <a:lnT w="254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effectLst/>
                          <a:latin typeface="Arial"/>
                          <a:cs typeface="Arial"/>
                        </a:rPr>
                        <a:t>Business Strategy</a:t>
                      </a:r>
                    </a:p>
                  </a:txBody>
                  <a:tcPr marT="0" marB="0" anchor="ctr">
                    <a:lnL>
                      <a:noFill/>
                    </a:lnL>
                    <a:lnR>
                      <a:noFill/>
                    </a:lnR>
                    <a:lnT w="25400" cmpd="sng">
                      <a:noFill/>
                    </a:lnT>
                    <a:lnB w="25400" cmpd="sng">
                      <a:noFill/>
                    </a:lnB>
                    <a:lnTlToBr w="12700" cmpd="sng">
                      <a:noFill/>
                      <a:prstDash val="solid"/>
                    </a:lnTlToBr>
                    <a:lnBlToTr w="12700" cmpd="sng">
                      <a:noFill/>
                      <a:prstDash val="solid"/>
                    </a:lnBlToTr>
                    <a:solidFill>
                      <a:schemeClr val="accent3">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2214303"/>
                  </a:ext>
                </a:extLst>
              </a:tr>
              <a:tr h="621634">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a:solidFill>
                            <a:schemeClr val="bg1"/>
                          </a:solidFill>
                          <a:effectLst/>
                          <a:latin typeface="Arial"/>
                          <a:cs typeface="Arial"/>
                        </a:rPr>
                        <a:t>Business Governance</a:t>
                      </a:r>
                    </a:p>
                  </a:txBody>
                  <a:tcPr marT="0" marB="0" vert="vert270" anchor="ctr">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solidFill>
                      <a:schemeClr val="accent3">
                        <a:lumMod val="75000"/>
                      </a:schemeClr>
                    </a:solidFill>
                  </a:tcPr>
                </a:tc>
                <a:tc>
                  <a:txBody>
                    <a:bodyPr/>
                    <a:lstStyle/>
                    <a:p>
                      <a:pPr marL="0" marR="0" indent="0" algn="l" rtl="0">
                        <a:spcBef>
                          <a:spcPts val="0"/>
                        </a:spcBef>
                        <a:spcAft>
                          <a:spcPts val="0"/>
                        </a:spcAft>
                      </a:pPr>
                      <a:endParaRPr lang="en-US" sz="1400" b="1">
                        <a:effectLst/>
                        <a:latin typeface="Arial" panose="020B0604020202020204" pitchFamily="34" charset="0"/>
                        <a:cs typeface="Arial" panose="020B0604020202020204" pitchFamily="34" charset="0"/>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marL="0" marR="0" indent="0" algn="ctr" rtl="0">
                        <a:spcBef>
                          <a:spcPts val="0"/>
                        </a:spcBef>
                        <a:spcAft>
                          <a:spcPts val="0"/>
                        </a:spcAft>
                      </a:pPr>
                      <a:r>
                        <a:rPr lang="en-US" sz="1400" b="1">
                          <a:effectLst/>
                          <a:latin typeface="Arial"/>
                          <a:cs typeface="Arial"/>
                        </a:rPr>
                        <a:t>AS-IS </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marL="0" marR="0" indent="0" algn="ctr" rtl="0">
                        <a:spcBef>
                          <a:spcPts val="0"/>
                        </a:spcBef>
                        <a:spcAft>
                          <a:spcPts val="0"/>
                        </a:spcAft>
                      </a:pPr>
                      <a:r>
                        <a:rPr lang="en-US" sz="1400" b="1">
                          <a:effectLst/>
                          <a:latin typeface="Arial"/>
                          <a:cs typeface="Arial"/>
                        </a:rPr>
                        <a:t>TO-BE</a:t>
                      </a:r>
                    </a:p>
                  </a:txBody>
                  <a:tcPr marT="0" marB="0" anchor="ctr">
                    <a:lnL w="12700" cap="flat" cmpd="sng" algn="ctr">
                      <a:no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58715899"/>
                  </a:ext>
                </a:extLst>
              </a:tr>
              <a:tr h="1376476">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0" marR="0" indent="0" algn="l" rtl="0">
                        <a:spcBef>
                          <a:spcPts val="0"/>
                        </a:spcBef>
                        <a:spcAft>
                          <a:spcPts val="0"/>
                        </a:spcAft>
                      </a:pPr>
                      <a:r>
                        <a:rPr lang="en-US" sz="1400" b="1">
                          <a:latin typeface="Arial"/>
                          <a:cs typeface="Arial"/>
                        </a:rPr>
                        <a:t>Internal Decisions</a:t>
                      </a:r>
                      <a:endParaRPr lang="en-US" sz="1400" b="1">
                        <a:effectLst/>
                        <a:latin typeface="Arial"/>
                        <a:cs typeface="Aria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rtl="0">
                        <a:spcBef>
                          <a:spcPts val="0"/>
                        </a:spcBef>
                        <a:spcAft>
                          <a:spcPts val="0"/>
                        </a:spcAft>
                      </a:pPr>
                      <a:r>
                        <a:rPr lang="en-US" sz="1400" b="0" i="0" u="none" strike="noStrike" noProof="0">
                          <a:effectLst/>
                        </a:rPr>
                        <a:t>“</a:t>
                      </a:r>
                      <a:r>
                        <a:rPr lang="en-US" sz="1400" kern="1200" baseline="0" noProof="0">
                          <a:solidFill>
                            <a:schemeClr val="dk1"/>
                          </a:solidFill>
                          <a:effectLst/>
                          <a:latin typeface="Arial"/>
                          <a:ea typeface="+mn-ea"/>
                          <a:cs typeface="Arial"/>
                        </a:rPr>
                        <a:t>BMW Group strategy” defines the framework for decision-making and lays the foundation for the Company to maintain a consistent focus on profitability, growth and sustainability, in an increasingly dynamic environment."</a:t>
                      </a:r>
                      <a:endParaRPr lang="en-US" sz="1400" kern="1200" baseline="0">
                        <a:solidFill>
                          <a:schemeClr val="dk1"/>
                        </a:solidFill>
                        <a:effectLst/>
                        <a:latin typeface="Arial"/>
                        <a:ea typeface="+mn-ea"/>
                        <a:cs typeface="Aria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rtl="0">
                        <a:spcBef>
                          <a:spcPts val="0"/>
                        </a:spcBef>
                        <a:spcAft>
                          <a:spcPts val="0"/>
                        </a:spcAft>
                      </a:pPr>
                      <a:r>
                        <a:rPr lang="en-US" sz="1400">
                          <a:effectLst/>
                          <a:latin typeface="Arial"/>
                          <a:cs typeface="Arial"/>
                        </a:rPr>
                        <a:t>No change</a:t>
                      </a:r>
                      <a:r>
                        <a:rPr lang="en-US" sz="1400" baseline="0">
                          <a:effectLst/>
                          <a:latin typeface="Arial"/>
                          <a:cs typeface="Arial"/>
                        </a:rPr>
                        <a:t> anticipated to the internal decision-making strategy</a:t>
                      </a:r>
                      <a:endParaRPr lang="en-US" sz="1400">
                        <a:effectLst/>
                        <a:latin typeface="Arial"/>
                        <a:cs typeface="Arial"/>
                      </a:endParaRPr>
                    </a:p>
                  </a:txBody>
                  <a:tcPr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06293080"/>
                  </a:ext>
                </a:extLst>
              </a:tr>
              <a:tr h="1361676">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0" marR="0" indent="0" algn="l" rtl="0">
                        <a:spcBef>
                          <a:spcPts val="0"/>
                        </a:spcBef>
                        <a:spcAft>
                          <a:spcPts val="0"/>
                        </a:spcAft>
                      </a:pPr>
                      <a:r>
                        <a:rPr lang="en-US" sz="1400" b="1">
                          <a:latin typeface="Arial"/>
                          <a:cs typeface="Arial"/>
                        </a:rPr>
                        <a:t>Regulatory</a:t>
                      </a:r>
                      <a:endParaRPr lang="en-US" sz="1400" b="1">
                        <a:effectLst/>
                        <a:latin typeface="Arial"/>
                        <a:cs typeface="Aria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285750" marR="0" lvl="0" indent="-285750" algn="l">
                        <a:spcBef>
                          <a:spcPts val="0"/>
                        </a:spcBef>
                        <a:spcAft>
                          <a:spcPts val="0"/>
                        </a:spcAft>
                        <a:buFont typeface="Arial"/>
                        <a:buChar char="•"/>
                      </a:pPr>
                      <a:r>
                        <a:rPr lang="en-US" sz="1400" kern="1200" baseline="0" noProof="0">
                          <a:solidFill>
                            <a:schemeClr val="dk1"/>
                          </a:solidFill>
                          <a:effectLst/>
                          <a:latin typeface="Arial"/>
                          <a:ea typeface="+mn-ea"/>
                          <a:cs typeface="Arial"/>
                        </a:rPr>
                        <a:t>Compliance with regulatory requirements as a factor for business decisions related to vehicle projects, </a:t>
                      </a:r>
                      <a:endParaRPr lang="en-US"/>
                    </a:p>
                    <a:p>
                      <a:pPr marL="285750" marR="0" lvl="0" indent="-285750" algn="l">
                        <a:spcBef>
                          <a:spcPts val="0"/>
                        </a:spcBef>
                        <a:spcAft>
                          <a:spcPts val="0"/>
                        </a:spcAft>
                        <a:buFont typeface="Arial"/>
                        <a:buChar char="•"/>
                      </a:pPr>
                      <a:r>
                        <a:rPr lang="en-US" sz="1400" kern="1200" baseline="0" noProof="0">
                          <a:solidFill>
                            <a:schemeClr val="dk1"/>
                          </a:solidFill>
                          <a:effectLst/>
                          <a:latin typeface="Arial"/>
                          <a:ea typeface="+mn-ea"/>
                          <a:cs typeface="Arial"/>
                        </a:rPr>
                        <a:t>Targets for fleet carbon emissions are also taken into account.</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rtl="0">
                        <a:spcBef>
                          <a:spcPts val="0"/>
                        </a:spcBef>
                        <a:spcAft>
                          <a:spcPts val="0"/>
                        </a:spcAft>
                      </a:pPr>
                      <a:r>
                        <a:rPr lang="en-US" sz="1400" kern="1200" baseline="0">
                          <a:solidFill>
                            <a:schemeClr val="dk1"/>
                          </a:solidFill>
                          <a:effectLst/>
                          <a:latin typeface="Arial"/>
                          <a:ea typeface="+mn-ea"/>
                          <a:cs typeface="Arial"/>
                        </a:rPr>
                        <a:t>No change in strategy</a:t>
                      </a:r>
                    </a:p>
                  </a:txBody>
                  <a:tcPr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8115375"/>
                  </a:ext>
                </a:extLst>
              </a:tr>
              <a:tr h="1184065">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0" marR="0" indent="0" algn="l" rtl="0">
                        <a:spcBef>
                          <a:spcPts val="0"/>
                        </a:spcBef>
                        <a:spcAft>
                          <a:spcPts val="0"/>
                        </a:spcAft>
                      </a:pPr>
                      <a:r>
                        <a:rPr lang="en-US" sz="1400" b="1">
                          <a:effectLst/>
                          <a:latin typeface="Arial"/>
                          <a:cs typeface="Arial"/>
                        </a:rPr>
                        <a:t>Partners</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rtl="0">
                        <a:spcBef>
                          <a:spcPts val="0"/>
                        </a:spcBef>
                        <a:spcAft>
                          <a:spcPts val="0"/>
                        </a:spcAft>
                      </a:pPr>
                      <a:r>
                        <a:rPr lang="en-US" sz="1400" kern="1200" baseline="0">
                          <a:solidFill>
                            <a:schemeClr val="dk1"/>
                          </a:solidFill>
                          <a:effectLst/>
                          <a:latin typeface="Arial"/>
                          <a:ea typeface="+mn-ea"/>
                          <a:cs typeface="Arial"/>
                        </a:rPr>
                        <a:t>Existing Partnerships with PUMA, </a:t>
                      </a:r>
                      <a:r>
                        <a:rPr lang="en-US" sz="1400" kern="1200" baseline="0" noProof="0">
                          <a:solidFill>
                            <a:schemeClr val="dk1"/>
                          </a:solidFill>
                          <a:effectLst/>
                          <a:latin typeface="Arial"/>
                          <a:ea typeface="+mn-ea"/>
                          <a:cs typeface="Arial"/>
                        </a:rPr>
                        <a:t>Pennzoil, Quaker State, Shell Helix, Apple, BorgWarner, Mahle, Bridgestone, Google, Delphi, Guardian, Harmon Kardon, Brembo, HYSSENKRUPP for high quality cars and high-end technology</a:t>
                      </a:r>
                      <a:endParaRPr lang="en-US" sz="1400" kern="1200" baseline="0">
                        <a:solidFill>
                          <a:schemeClr val="dk1"/>
                        </a:solidFill>
                        <a:effectLst/>
                        <a:latin typeface="Arial"/>
                        <a:ea typeface="+mn-ea"/>
                        <a:cs typeface="Aria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rtl="0">
                        <a:spcBef>
                          <a:spcPts val="0"/>
                        </a:spcBef>
                        <a:spcAft>
                          <a:spcPts val="0"/>
                        </a:spcAft>
                      </a:pPr>
                      <a:r>
                        <a:rPr lang="en-US" sz="1400" baseline="0">
                          <a:effectLst/>
                          <a:latin typeface="Arial"/>
                          <a:cs typeface="Arial"/>
                        </a:rPr>
                        <a:t>Explore alliance with major electric cars battery makers like </a:t>
                      </a:r>
                      <a:r>
                        <a:rPr lang="en-US" sz="1400" b="1" i="0" u="none" strike="noStrike" baseline="0" noProof="0">
                          <a:effectLst/>
                        </a:rPr>
                        <a:t>CATL, LG Energy , Panasonic, Samsung SDI</a:t>
                      </a:r>
                      <a:endParaRPr lang="en-US" sz="1400" baseline="0">
                        <a:effectLst/>
                        <a:latin typeface="Arial"/>
                        <a:cs typeface="Arial"/>
                      </a:endParaRPr>
                    </a:p>
                  </a:txBody>
                  <a:tcPr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95847733"/>
                  </a:ext>
                </a:extLst>
              </a:tr>
            </a:tbl>
          </a:graphicData>
        </a:graphic>
      </p:graphicFrame>
    </p:spTree>
    <p:extLst>
      <p:ext uri="{BB962C8B-B14F-4D97-AF65-F5344CB8AC3E}">
        <p14:creationId xmlns:p14="http://schemas.microsoft.com/office/powerpoint/2010/main" val="598824009"/>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dirty="0" smtClean="0"/>
              <a:pPr/>
              <a:t>79</a:t>
            </a:fld>
            <a:endParaRPr lang="en-US"/>
          </a:p>
        </p:txBody>
      </p:sp>
      <p:sp>
        <p:nvSpPr>
          <p:cNvPr id="4" name="Title 3"/>
          <p:cNvSpPr>
            <a:spLocks noGrp="1"/>
          </p:cNvSpPr>
          <p:nvPr>
            <p:ph type="title"/>
          </p:nvPr>
        </p:nvSpPr>
        <p:spPr/>
        <p:txBody>
          <a:bodyPr/>
          <a:lstStyle/>
          <a:p>
            <a:r>
              <a:rPr lang="en-US"/>
              <a:t>As-Is / To-Be Analysis</a:t>
            </a:r>
          </a:p>
        </p:txBody>
      </p:sp>
      <p:graphicFrame>
        <p:nvGraphicFramePr>
          <p:cNvPr id="5" name="Content Placeholder 6">
            <a:extLst>
              <a:ext uri="{FF2B5EF4-FFF2-40B4-BE49-F238E27FC236}">
                <a16:creationId xmlns:a16="http://schemas.microsoft.com/office/drawing/2014/main" id="{16001F1D-2BD2-BE4B-9A82-9890159F5FEB}"/>
              </a:ext>
            </a:extLst>
          </p:cNvPr>
          <p:cNvGraphicFramePr>
            <a:graphicFrameLocks/>
          </p:cNvGraphicFramePr>
          <p:nvPr>
            <p:extLst>
              <p:ext uri="{D42A27DB-BD31-4B8C-83A1-F6EECF244321}">
                <p14:modId xmlns:p14="http://schemas.microsoft.com/office/powerpoint/2010/main" val="4175675050"/>
              </p:ext>
            </p:extLst>
          </p:nvPr>
        </p:nvGraphicFramePr>
        <p:xfrm>
          <a:off x="302603" y="1273630"/>
          <a:ext cx="11191306" cy="4758024"/>
        </p:xfrm>
        <a:graphic>
          <a:graphicData uri="http://schemas.openxmlformats.org/drawingml/2006/table">
            <a:tbl>
              <a:tblPr firstRow="1" bandRow="1">
                <a:tableStyleId>{85BE263C-DBD7-4A20-BB59-AAB30ACAA65A}</a:tableStyleId>
              </a:tblPr>
              <a:tblGrid>
                <a:gridCol w="659657">
                  <a:extLst>
                    <a:ext uri="{9D8B030D-6E8A-4147-A177-3AD203B41FA5}">
                      <a16:colId xmlns:a16="http://schemas.microsoft.com/office/drawing/2014/main" val="199609820"/>
                    </a:ext>
                  </a:extLst>
                </a:gridCol>
                <a:gridCol w="5542974">
                  <a:extLst>
                    <a:ext uri="{9D8B030D-6E8A-4147-A177-3AD203B41FA5}">
                      <a16:colId xmlns:a16="http://schemas.microsoft.com/office/drawing/2014/main" val="1371807867"/>
                    </a:ext>
                  </a:extLst>
                </a:gridCol>
                <a:gridCol w="4988675">
                  <a:extLst>
                    <a:ext uri="{9D8B030D-6E8A-4147-A177-3AD203B41FA5}">
                      <a16:colId xmlns:a16="http://schemas.microsoft.com/office/drawing/2014/main" val="3239497170"/>
                    </a:ext>
                  </a:extLst>
                </a:gridCol>
              </a:tblGrid>
              <a:tr h="725844">
                <a:tc>
                  <a:txBody>
                    <a:bodyPr/>
                    <a:lstStyle/>
                    <a:p>
                      <a:pPr marL="0" marR="0" indent="0" algn="ctr" rtl="0">
                        <a:spcBef>
                          <a:spcPts val="0"/>
                        </a:spcBef>
                        <a:spcAft>
                          <a:spcPts val="0"/>
                        </a:spcAft>
                      </a:pP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L>
                      <a:noFill/>
                    </a:lnL>
                    <a:lnR>
                      <a:noFill/>
                    </a:lnR>
                    <a:lnT w="254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effectLst/>
                          <a:latin typeface="Arial"/>
                          <a:cs typeface="Arial"/>
                        </a:rPr>
                        <a:t>Business Infrastructure</a:t>
                      </a:r>
                    </a:p>
                  </a:txBody>
                  <a:tcPr marT="0" marB="0" anchor="ctr">
                    <a:lnL>
                      <a:noFill/>
                    </a:lnL>
                    <a:lnR>
                      <a:noFill/>
                    </a:lnR>
                    <a:lnT w="25400" cmpd="sng">
                      <a:noFill/>
                    </a:lnT>
                    <a:lnB w="25400" cmpd="sng">
                      <a:noFill/>
                    </a:lnB>
                    <a:lnTlToBr w="12700" cmpd="sng">
                      <a:noFill/>
                      <a:prstDash val="solid"/>
                    </a:lnTlToBr>
                    <a:lnBlToTr w="12700" cmpd="sng">
                      <a:noFill/>
                      <a:prstDash val="solid"/>
                    </a:lnBlToTr>
                    <a:solidFill>
                      <a:schemeClr val="accent3">
                        <a:lumMod val="75000"/>
                      </a:schemeClr>
                    </a:solidFill>
                  </a:tcPr>
                </a:tc>
                <a:tc hMerge="1">
                  <a:txBody>
                    <a:bodyPr/>
                    <a:lstStyle/>
                    <a:p>
                      <a:endParaRPr lang="en-US"/>
                    </a:p>
                  </a:txBody>
                  <a:tcPr/>
                </a:tc>
                <a:extLst>
                  <a:ext uri="{0D108BD9-81ED-4DB2-BD59-A6C34878D82A}">
                    <a16:rowId xmlns:a16="http://schemas.microsoft.com/office/drawing/2014/main" val="1592214303"/>
                  </a:ext>
                </a:extLst>
              </a:tr>
              <a:tr h="635504">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a:solidFill>
                            <a:schemeClr val="bg1"/>
                          </a:solidFill>
                          <a:effectLst/>
                          <a:latin typeface="Arial"/>
                          <a:ea typeface="+mn-ea"/>
                          <a:cs typeface="Arial"/>
                        </a:rPr>
                        <a:t>Key Processes</a:t>
                      </a:r>
                    </a:p>
                  </a:txBody>
                  <a:tcPr marT="0" marB="0" vert="vert270" anchor="ctr">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indent="0" algn="ctr" rtl="0">
                        <a:spcBef>
                          <a:spcPts val="0"/>
                        </a:spcBef>
                        <a:spcAft>
                          <a:spcPts val="0"/>
                        </a:spcAft>
                      </a:pPr>
                      <a:r>
                        <a:rPr lang="en-US" sz="1400" b="1">
                          <a:effectLst/>
                          <a:latin typeface="Arial"/>
                          <a:cs typeface="Arial"/>
                        </a:rPr>
                        <a:t>AS-IS </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marL="0" marR="0" indent="0" algn="ctr" rtl="0">
                        <a:spcBef>
                          <a:spcPts val="0"/>
                        </a:spcBef>
                        <a:spcAft>
                          <a:spcPts val="0"/>
                        </a:spcAft>
                      </a:pPr>
                      <a:r>
                        <a:rPr lang="en-US" sz="1400" b="1">
                          <a:effectLst/>
                          <a:latin typeface="Arial"/>
                          <a:cs typeface="Arial"/>
                        </a:rPr>
                        <a:t>TO-BE</a:t>
                      </a:r>
                    </a:p>
                  </a:txBody>
                  <a:tcPr marT="0" marB="0" anchor="ctr">
                    <a:lnL w="12700" cap="flat" cmpd="sng" algn="ctr">
                      <a:no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58715899"/>
                  </a:ext>
                </a:extLst>
              </a:tr>
              <a:tr h="1622390">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285750" marR="0" indent="-285750" algn="l" rtl="0">
                        <a:spcBef>
                          <a:spcPts val="0"/>
                        </a:spcBef>
                        <a:spcAft>
                          <a:spcPts val="0"/>
                        </a:spcAft>
                        <a:buFont typeface="Arial" panose="020B0604020202020204" pitchFamily="34" charset="0"/>
                        <a:buChar char="•"/>
                      </a:pPr>
                      <a:r>
                        <a:rPr lang="en-US" sz="1400" kern="1200">
                          <a:solidFill>
                            <a:schemeClr val="dk1"/>
                          </a:solidFill>
                          <a:effectLst/>
                          <a:latin typeface="Arial"/>
                          <a:ea typeface="+mn-ea"/>
                          <a:cs typeface="Arial"/>
                        </a:rPr>
                        <a:t>Commitment towards resource efficiency in production</a:t>
                      </a:r>
                    </a:p>
                    <a:p>
                      <a:pPr marL="285750" marR="0" lvl="0" indent="-285750" algn="l">
                        <a:spcBef>
                          <a:spcPts val="0"/>
                        </a:spcBef>
                        <a:spcAft>
                          <a:spcPts val="0"/>
                        </a:spcAft>
                        <a:buFont typeface="Arial" panose="020B0604020202020204" pitchFamily="34" charset="0"/>
                        <a:buChar char="•"/>
                      </a:pPr>
                      <a:r>
                        <a:rPr lang="en-US" sz="1400" kern="1200">
                          <a:solidFill>
                            <a:schemeClr val="dk1"/>
                          </a:solidFill>
                          <a:effectLst/>
                          <a:latin typeface="Arial"/>
                          <a:ea typeface="+mn-ea"/>
                          <a:cs typeface="Arial"/>
                        </a:rPr>
                        <a:t>Commitment towards reducing CO2 emissions</a:t>
                      </a:r>
                    </a:p>
                    <a:p>
                      <a:pPr marL="285750" marR="0" lvl="0" indent="-285750" algn="l">
                        <a:spcBef>
                          <a:spcPts val="0"/>
                        </a:spcBef>
                        <a:spcAft>
                          <a:spcPts val="0"/>
                        </a:spcAft>
                        <a:buFont typeface="Arial" panose="020B0604020202020204" pitchFamily="34" charset="0"/>
                        <a:buChar char="•"/>
                      </a:pPr>
                      <a:r>
                        <a:rPr lang="en-US" sz="1400" kern="1200" noProof="0">
                          <a:solidFill>
                            <a:schemeClr val="dk1"/>
                          </a:solidFill>
                          <a:effectLst/>
                          <a:latin typeface="Arial"/>
                          <a:ea typeface="+mn-ea"/>
                          <a:cs typeface="Arial"/>
                        </a:rPr>
                        <a:t>Manufacture using fully reusable and recoverable components</a:t>
                      </a:r>
                      <a:endParaRPr lang="en-US" sz="1400" kern="1200">
                        <a:solidFill>
                          <a:schemeClr val="dk1"/>
                        </a:solidFill>
                        <a:effectLst/>
                        <a:latin typeface="Arial"/>
                        <a:ea typeface="+mn-ea"/>
                        <a:cs typeface="Arial"/>
                      </a:endParaRPr>
                    </a:p>
                    <a:p>
                      <a:pPr marL="285750" marR="0" indent="-285750" algn="l" rtl="0">
                        <a:spcBef>
                          <a:spcPts val="0"/>
                        </a:spcBef>
                        <a:spcAft>
                          <a:spcPts val="0"/>
                        </a:spcAft>
                        <a:buFont typeface="Arial" panose="020B0604020202020204" pitchFamily="34" charset="0"/>
                        <a:buChar char="•"/>
                      </a:pPr>
                      <a:r>
                        <a:rPr lang="en-US" sz="1400" kern="1200">
                          <a:solidFill>
                            <a:schemeClr val="dk1"/>
                          </a:solidFill>
                          <a:effectLst/>
                          <a:latin typeface="Arial"/>
                          <a:ea typeface="+mn-ea"/>
                          <a:cs typeface="Arial"/>
                        </a:rPr>
                        <a:t>Serving as a platform to produce ultimate driving machines</a:t>
                      </a:r>
                    </a:p>
                    <a:p>
                      <a:pPr marL="285750" marR="0" lvl="0" indent="-285750" algn="l">
                        <a:spcBef>
                          <a:spcPts val="0"/>
                        </a:spcBef>
                        <a:spcAft>
                          <a:spcPts val="0"/>
                        </a:spcAft>
                        <a:buFont typeface="Arial" panose="020B0604020202020204" pitchFamily="34" charset="0"/>
                        <a:buChar char="•"/>
                      </a:pPr>
                      <a:r>
                        <a:rPr lang="en-US" sz="1400" kern="1200" noProof="0">
                          <a:solidFill>
                            <a:schemeClr val="dk1"/>
                          </a:solidFill>
                          <a:effectLst/>
                          <a:latin typeface="Arial"/>
                          <a:ea typeface="+mn-ea"/>
                          <a:cs typeface="Arial"/>
                        </a:rPr>
                        <a:t>Build processes aimed at improving the firm's compliance management system on a continuous basis.</a:t>
                      </a:r>
                      <a:endParaRPr lang="en-US" sz="1400" kern="1200">
                        <a:solidFill>
                          <a:schemeClr val="dk1"/>
                        </a:solidFill>
                        <a:effectLst/>
                        <a:latin typeface="Arial"/>
                        <a:ea typeface="+mn-ea"/>
                        <a:cs typeface="Aria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285750" marR="0" indent="-285750" algn="l" rtl="0">
                        <a:spcBef>
                          <a:spcPts val="0"/>
                        </a:spcBef>
                        <a:spcAft>
                          <a:spcPts val="0"/>
                        </a:spcAft>
                        <a:buFont typeface="Arial" panose="020B0604020202020204" pitchFamily="34" charset="0"/>
                        <a:buChar char="•"/>
                      </a:pPr>
                      <a:r>
                        <a:rPr lang="en-US" sz="1400">
                          <a:effectLst/>
                          <a:latin typeface="Arial"/>
                          <a:cs typeface="Arial"/>
                        </a:rPr>
                        <a:t>Build intelligent workflows</a:t>
                      </a:r>
                    </a:p>
                    <a:p>
                      <a:pPr marL="285750" marR="0" lvl="0" indent="-285750" algn="l">
                        <a:spcBef>
                          <a:spcPts val="0"/>
                        </a:spcBef>
                        <a:spcAft>
                          <a:spcPts val="0"/>
                        </a:spcAft>
                        <a:buFont typeface="Arial" panose="020B0604020202020204" pitchFamily="34" charset="0"/>
                        <a:buChar char="•"/>
                      </a:pPr>
                      <a:r>
                        <a:rPr lang="en-US" sz="1400">
                          <a:effectLst/>
                          <a:latin typeface="Arial"/>
                          <a:cs typeface="Arial"/>
                        </a:rPr>
                        <a:t>Use Artificial Intelligence and data digitization / transformation to improve corporate decision-making process</a:t>
                      </a:r>
                    </a:p>
                    <a:p>
                      <a:pPr marL="285750" marR="0" lvl="0" indent="-285750" algn="l">
                        <a:spcBef>
                          <a:spcPts val="0"/>
                        </a:spcBef>
                        <a:spcAft>
                          <a:spcPts val="0"/>
                        </a:spcAft>
                        <a:buFont typeface="Arial" panose="020B0604020202020204" pitchFamily="34" charset="0"/>
                        <a:buChar char="•"/>
                      </a:pPr>
                      <a:r>
                        <a:rPr lang="en-US" sz="1400">
                          <a:effectLst/>
                          <a:latin typeface="Arial"/>
                          <a:cs typeface="Arial"/>
                        </a:rPr>
                        <a:t>Automate engineering processes through digitization and artificial intelligence</a:t>
                      </a:r>
                    </a:p>
                  </a:txBody>
                  <a:tcPr marT="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95847733"/>
                  </a:ext>
                </a:extLst>
              </a:tr>
              <a:tr h="1774286">
                <a:tc>
                  <a:txBody>
                    <a:bodyPr/>
                    <a:lstStyle/>
                    <a:p>
                      <a:pPr marL="0" marR="0" indent="0" algn="ctr" rtl="0">
                        <a:spcBef>
                          <a:spcPts val="0"/>
                        </a:spcBef>
                        <a:spcAft>
                          <a:spcPts val="0"/>
                        </a:spcAft>
                      </a:pPr>
                      <a:r>
                        <a:rPr lang="en-US" sz="1400" kern="1200">
                          <a:solidFill>
                            <a:schemeClr val="bg1"/>
                          </a:solidFill>
                          <a:effectLst/>
                          <a:latin typeface="Arial"/>
                          <a:ea typeface="+mn-ea"/>
                          <a:cs typeface="Arial"/>
                        </a:rPr>
                        <a:t>Human Resources</a:t>
                      </a:r>
                    </a:p>
                  </a:txBody>
                  <a:tcPr marT="0" marB="0" vert="vert270" anchor="ctr">
                    <a:lnL>
                      <a:noFill/>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75000"/>
                      </a:schemeClr>
                    </a:solidFill>
                  </a:tcPr>
                </a:tc>
                <a:tc>
                  <a:txBody>
                    <a:bodyPr/>
                    <a:lstStyle/>
                    <a:p>
                      <a:pPr marL="285750" marR="0" lvl="0" indent="-285750" algn="l">
                        <a:spcBef>
                          <a:spcPts val="0"/>
                        </a:spcBef>
                        <a:spcAft>
                          <a:spcPts val="0"/>
                        </a:spcAft>
                        <a:buFont typeface="Arial"/>
                        <a:buChar char="•"/>
                      </a:pPr>
                      <a:r>
                        <a:rPr lang="en-US" sz="1400" kern="1200" noProof="0">
                          <a:solidFill>
                            <a:schemeClr val="dk1"/>
                          </a:solidFill>
                          <a:effectLst/>
                          <a:latin typeface="Arial"/>
                          <a:ea typeface="+mn-ea"/>
                          <a:cs typeface="Arial"/>
                        </a:rPr>
                        <a:t>Centralized health and occupational safety management of human resources</a:t>
                      </a:r>
                    </a:p>
                    <a:p>
                      <a:pPr marL="285750" marR="0" lvl="0" indent="-285750" algn="l">
                        <a:spcBef>
                          <a:spcPts val="0"/>
                        </a:spcBef>
                        <a:spcAft>
                          <a:spcPts val="0"/>
                        </a:spcAft>
                        <a:buFont typeface="Arial"/>
                        <a:buChar char="•"/>
                      </a:pPr>
                      <a:r>
                        <a:rPr lang="en-US" sz="1400" kern="1200" noProof="0">
                          <a:solidFill>
                            <a:schemeClr val="dk1"/>
                          </a:solidFill>
                          <a:effectLst/>
                          <a:latin typeface="Arial"/>
                          <a:ea typeface="+mn-ea"/>
                          <a:cs typeface="Arial"/>
                        </a:rPr>
                        <a:t>Attract skilled employees, efficiently optimizing their deployment and providing them with learning opportunities to develop their full potential to meet the firm's objectives</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marL="285750" marR="0" indent="-285750" algn="l" rtl="0">
                        <a:spcBef>
                          <a:spcPts val="0"/>
                        </a:spcBef>
                        <a:spcAft>
                          <a:spcPts val="0"/>
                        </a:spcAft>
                        <a:buFont typeface="Arial" panose="020B0604020202020204" pitchFamily="34" charset="0"/>
                        <a:buChar char="•"/>
                      </a:pPr>
                      <a:r>
                        <a:rPr lang="en-US" sz="1400">
                          <a:effectLst/>
                          <a:latin typeface="Arial"/>
                          <a:cs typeface="Arial"/>
                        </a:rPr>
                        <a:t>Target diversity in building human resources</a:t>
                      </a:r>
                    </a:p>
                    <a:p>
                      <a:pPr marL="285750" marR="0" lvl="0" indent="-285750" algn="l">
                        <a:spcBef>
                          <a:spcPts val="0"/>
                        </a:spcBef>
                        <a:spcAft>
                          <a:spcPts val="0"/>
                        </a:spcAft>
                        <a:buFont typeface="Arial" panose="020B0604020202020204" pitchFamily="34" charset="0"/>
                        <a:buChar char="•"/>
                      </a:pPr>
                      <a:r>
                        <a:rPr lang="en-US" sz="1400">
                          <a:effectLst/>
                          <a:latin typeface="Arial"/>
                          <a:cs typeface="Arial"/>
                        </a:rPr>
                        <a:t>Create work environment that promotes inclusion, safety and wellbeing of all its workers</a:t>
                      </a:r>
                    </a:p>
                    <a:p>
                      <a:pPr marL="285750" marR="0" lvl="0" indent="-285750" algn="l">
                        <a:spcBef>
                          <a:spcPts val="0"/>
                        </a:spcBef>
                        <a:spcAft>
                          <a:spcPts val="0"/>
                        </a:spcAft>
                        <a:buFont typeface="Arial" panose="020B0604020202020204" pitchFamily="34" charset="0"/>
                        <a:buChar char="•"/>
                      </a:pPr>
                      <a:r>
                        <a:rPr lang="en-US" sz="1400">
                          <a:effectLst/>
                          <a:latin typeface="Arial"/>
                          <a:cs typeface="Arial"/>
                        </a:rPr>
                        <a:t>Build infrastructure for employees to work virtually and flexible working hours</a:t>
                      </a:r>
                    </a:p>
                  </a:txBody>
                  <a:tcPr marT="0" marB="0" anchor="ctr">
                    <a:lnL w="12700" cap="flat" cmpd="sng" algn="ctr">
                      <a:no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755005330"/>
                  </a:ext>
                </a:extLst>
              </a:tr>
            </a:tbl>
          </a:graphicData>
        </a:graphic>
      </p:graphicFrame>
    </p:spTree>
    <p:extLst>
      <p:ext uri="{BB962C8B-B14F-4D97-AF65-F5344CB8AC3E}">
        <p14:creationId xmlns:p14="http://schemas.microsoft.com/office/powerpoint/2010/main" val="424304795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8</a:t>
            </a:fld>
            <a:endParaRPr lang="en-US"/>
          </a:p>
        </p:txBody>
      </p:sp>
      <p:sp>
        <p:nvSpPr>
          <p:cNvPr id="5" name="Text Placeholder 4">
            <a:extLst>
              <a:ext uri="{FF2B5EF4-FFF2-40B4-BE49-F238E27FC236}">
                <a16:creationId xmlns:a16="http://schemas.microsoft.com/office/drawing/2014/main" id="{F80E72D8-E58B-4831-AF15-FD726F1CA554}"/>
              </a:ext>
            </a:extLst>
          </p:cNvPr>
          <p:cNvSpPr>
            <a:spLocks noGrp="1"/>
          </p:cNvSpPr>
          <p:nvPr>
            <p:ph type="body" sz="quarter" idx="12"/>
          </p:nvPr>
        </p:nvSpPr>
        <p:spPr/>
        <p:txBody>
          <a:bodyPr vert="horz" lIns="91440" tIns="45720" rIns="91440" bIns="45720" anchor="t"/>
          <a:lstStyle/>
          <a:p>
            <a:pPr>
              <a:lnSpc>
                <a:spcPct val="150000"/>
              </a:lnSpc>
            </a:pPr>
            <a:endParaRPr lang="en-IN" sz="2400"/>
          </a:p>
          <a:p>
            <a:pPr>
              <a:lnSpc>
                <a:spcPct val="150000"/>
              </a:lnSpc>
            </a:pPr>
            <a:endParaRPr lang="en-IN" sz="2000" b="1"/>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p:txBody>
          <a:bodyPr lIns="91440" tIns="45720" rIns="91440" bIns="45720" anchor="t"/>
          <a:lstStyle/>
          <a:p>
            <a:r>
              <a:rPr lang="en-US" sz="3600"/>
              <a:t>Introduction Summary</a:t>
            </a:r>
          </a:p>
        </p:txBody>
      </p:sp>
      <p:graphicFrame>
        <p:nvGraphicFramePr>
          <p:cNvPr id="4" name="Table 3">
            <a:extLst>
              <a:ext uri="{FF2B5EF4-FFF2-40B4-BE49-F238E27FC236}">
                <a16:creationId xmlns:a16="http://schemas.microsoft.com/office/drawing/2014/main" id="{7CC40B09-8BA0-B36E-2993-75D03EDA7DCE}"/>
              </a:ext>
            </a:extLst>
          </p:cNvPr>
          <p:cNvGraphicFramePr>
            <a:graphicFrameLocks noGrp="1"/>
          </p:cNvGraphicFramePr>
          <p:nvPr>
            <p:extLst>
              <p:ext uri="{D42A27DB-BD31-4B8C-83A1-F6EECF244321}">
                <p14:modId xmlns:p14="http://schemas.microsoft.com/office/powerpoint/2010/main" val="2265936869"/>
              </p:ext>
            </p:extLst>
          </p:nvPr>
        </p:nvGraphicFramePr>
        <p:xfrm>
          <a:off x="503076" y="1107056"/>
          <a:ext cx="10750510" cy="4927393"/>
        </p:xfrm>
        <a:graphic>
          <a:graphicData uri="http://schemas.openxmlformats.org/drawingml/2006/table">
            <a:tbl>
              <a:tblPr firstRow="1" bandRow="1">
                <a:tableStyleId>{5C22544A-7EE6-4342-B048-85BDC9FD1C3A}</a:tableStyleId>
              </a:tblPr>
              <a:tblGrid>
                <a:gridCol w="5375255">
                  <a:extLst>
                    <a:ext uri="{9D8B030D-6E8A-4147-A177-3AD203B41FA5}">
                      <a16:colId xmlns:a16="http://schemas.microsoft.com/office/drawing/2014/main" val="1294248821"/>
                    </a:ext>
                  </a:extLst>
                </a:gridCol>
                <a:gridCol w="5375255">
                  <a:extLst>
                    <a:ext uri="{9D8B030D-6E8A-4147-A177-3AD203B41FA5}">
                      <a16:colId xmlns:a16="http://schemas.microsoft.com/office/drawing/2014/main" val="1997608844"/>
                    </a:ext>
                  </a:extLst>
                </a:gridCol>
              </a:tblGrid>
              <a:tr h="636322">
                <a:tc gridSpan="2">
                  <a:txBody>
                    <a:bodyPr/>
                    <a:lstStyle/>
                    <a:p>
                      <a:pPr lvl="0" algn="ctr">
                        <a:lnSpc>
                          <a:spcPct val="100000"/>
                        </a:lnSpc>
                        <a:spcBef>
                          <a:spcPts val="0"/>
                        </a:spcBef>
                        <a:spcAft>
                          <a:spcPts val="0"/>
                        </a:spcAft>
                        <a:buNone/>
                      </a:pPr>
                      <a:r>
                        <a:rPr lang="en-US" sz="2400" b="1" i="0" u="none" strike="noStrike" noProof="0">
                          <a:effectLst/>
                          <a:latin typeface="Calibri"/>
                        </a:rPr>
                        <a:t>BMW Headquarters in Munich, Germany</a:t>
                      </a:r>
                    </a:p>
                  </a:txBody>
                  <a:tcPr marR="95250" marT="76200" marB="76200">
                    <a:solidFill>
                      <a:schemeClr val="accent3"/>
                    </a:solidFill>
                  </a:tcPr>
                </a:tc>
                <a:tc hMerge="1">
                  <a:txBody>
                    <a:bodyPr/>
                    <a:lstStyle/>
                    <a:p>
                      <a:endParaRPr lang="en-US"/>
                    </a:p>
                  </a:txBody>
                  <a:tcPr/>
                </a:tc>
                <a:extLst>
                  <a:ext uri="{0D108BD9-81ED-4DB2-BD59-A6C34878D82A}">
                    <a16:rowId xmlns:a16="http://schemas.microsoft.com/office/drawing/2014/main" val="1473579751"/>
                  </a:ext>
                </a:extLst>
              </a:tr>
              <a:tr h="780940">
                <a:tc>
                  <a:txBody>
                    <a:bodyPr/>
                    <a:lstStyle/>
                    <a:p>
                      <a:r>
                        <a:rPr lang="en-US" sz="2200" b="1">
                          <a:effectLst/>
                        </a:rPr>
                        <a:t>Industry served</a:t>
                      </a:r>
                    </a:p>
                  </a:txBody>
                  <a:tcPr marR="95250" marT="76200" marB="76200" anchor="ctr">
                    <a:solidFill>
                      <a:schemeClr val="accent3">
                        <a:lumMod val="40000"/>
                        <a:lumOff val="60000"/>
                      </a:schemeClr>
                    </a:solidFill>
                  </a:tcPr>
                </a:tc>
                <a:tc>
                  <a:txBody>
                    <a:bodyPr/>
                    <a:lstStyle/>
                    <a:p>
                      <a:pPr lvl="0" algn="l">
                        <a:lnSpc>
                          <a:spcPct val="100000"/>
                        </a:lnSpc>
                        <a:spcBef>
                          <a:spcPts val="0"/>
                        </a:spcBef>
                        <a:spcAft>
                          <a:spcPts val="0"/>
                        </a:spcAft>
                        <a:buNone/>
                      </a:pPr>
                      <a:r>
                        <a:rPr lang="en-IN" sz="2200" b="0" i="0" u="none" strike="noStrike" noProof="0">
                          <a:effectLst/>
                          <a:latin typeface="Calibri"/>
                        </a:rPr>
                        <a:t>Automotive, motorcycles and financial services</a:t>
                      </a:r>
                      <a:endParaRPr lang="en-US" sz="2200" b="0" i="0" u="none" strike="noStrike" noProof="0">
                        <a:effectLst/>
                        <a:latin typeface="Calibri"/>
                      </a:endParaRPr>
                    </a:p>
                  </a:txBody>
                  <a:tcPr marL="95250" marR="95250" marT="76200" marB="76200" anchor="ctr">
                    <a:solidFill>
                      <a:schemeClr val="accent3">
                        <a:lumMod val="40000"/>
                        <a:lumOff val="60000"/>
                      </a:schemeClr>
                    </a:solidFill>
                  </a:tcPr>
                </a:tc>
                <a:extLst>
                  <a:ext uri="{0D108BD9-81ED-4DB2-BD59-A6C34878D82A}">
                    <a16:rowId xmlns:a16="http://schemas.microsoft.com/office/drawing/2014/main" val="745085182"/>
                  </a:ext>
                </a:extLst>
              </a:tr>
              <a:tr h="795401">
                <a:tc>
                  <a:txBody>
                    <a:bodyPr/>
                    <a:lstStyle/>
                    <a:p>
                      <a:r>
                        <a:rPr lang="en-US" sz="2200" b="1">
                          <a:effectLst/>
                        </a:rPr>
                        <a:t>Predecessors</a:t>
                      </a:r>
                    </a:p>
                  </a:txBody>
                  <a:tcPr marR="95250" marT="76200" marB="76200" anchor="ctr">
                    <a:solidFill>
                      <a:schemeClr val="accent3">
                        <a:lumMod val="20000"/>
                        <a:lumOff val="80000"/>
                      </a:schemeClr>
                    </a:solidFill>
                  </a:tcPr>
                </a:tc>
                <a:tc>
                  <a:txBody>
                    <a:bodyPr/>
                    <a:lstStyle/>
                    <a:p>
                      <a:r>
                        <a:rPr lang="en-US" sz="2200">
                          <a:effectLst/>
                        </a:rPr>
                        <a:t>Rapp </a:t>
                      </a:r>
                      <a:r>
                        <a:rPr lang="en-US" sz="2200" err="1">
                          <a:effectLst/>
                        </a:rPr>
                        <a:t>Motorenwerke</a:t>
                      </a:r>
                      <a:r>
                        <a:rPr lang="en-US" sz="2200">
                          <a:effectLst/>
                        </a:rPr>
                        <a:t> </a:t>
                      </a:r>
                      <a:r>
                        <a:rPr lang="en-US" sz="2200" err="1">
                          <a:effectLst/>
                        </a:rPr>
                        <a:t>Bayerische</a:t>
                      </a:r>
                      <a:r>
                        <a:rPr lang="en-US" sz="2200">
                          <a:effectLst/>
                        </a:rPr>
                        <a:t> </a:t>
                      </a:r>
                      <a:r>
                        <a:rPr lang="en-US" sz="2200" err="1">
                          <a:effectLst/>
                        </a:rPr>
                        <a:t>Flugzeugwerke</a:t>
                      </a:r>
                      <a:r>
                        <a:rPr lang="en-US" sz="2200">
                          <a:effectLst/>
                        </a:rPr>
                        <a:t> </a:t>
                      </a:r>
                      <a:r>
                        <a:rPr lang="en-US" sz="2200" err="1">
                          <a:effectLst/>
                        </a:rPr>
                        <a:t>Fahrzeugfabrik</a:t>
                      </a:r>
                      <a:r>
                        <a:rPr lang="en-US" sz="2200">
                          <a:effectLst/>
                        </a:rPr>
                        <a:t> Eisenach</a:t>
                      </a:r>
                    </a:p>
                  </a:txBody>
                  <a:tcPr marL="95250" marR="95250" marT="76200" marB="76200" anchor="ctr">
                    <a:solidFill>
                      <a:schemeClr val="accent3">
                        <a:lumMod val="20000"/>
                        <a:lumOff val="80000"/>
                      </a:schemeClr>
                    </a:solidFill>
                  </a:tcPr>
                </a:tc>
                <a:extLst>
                  <a:ext uri="{0D108BD9-81ED-4DB2-BD59-A6C34878D82A}">
                    <a16:rowId xmlns:a16="http://schemas.microsoft.com/office/drawing/2014/main" val="1863830311"/>
                  </a:ext>
                </a:extLst>
              </a:tr>
              <a:tr h="607397">
                <a:tc>
                  <a:txBody>
                    <a:bodyPr/>
                    <a:lstStyle/>
                    <a:p>
                      <a:r>
                        <a:rPr lang="en-US" sz="2200" b="1">
                          <a:effectLst/>
                        </a:rPr>
                        <a:t>Founded</a:t>
                      </a:r>
                    </a:p>
                  </a:txBody>
                  <a:tcPr marR="95250" marT="76200" marB="76200" anchor="ctr">
                    <a:solidFill>
                      <a:schemeClr val="accent3">
                        <a:lumMod val="40000"/>
                        <a:lumOff val="60000"/>
                      </a:schemeClr>
                    </a:solidFill>
                  </a:tcPr>
                </a:tc>
                <a:tc>
                  <a:txBody>
                    <a:bodyPr/>
                    <a:lstStyle/>
                    <a:p>
                      <a:r>
                        <a:rPr lang="en-US" sz="2200">
                          <a:effectLst/>
                        </a:rPr>
                        <a:t>7 March 1916</a:t>
                      </a:r>
                    </a:p>
                  </a:txBody>
                  <a:tcPr marL="95250" marR="95250" marT="76200" marB="76200" anchor="ctr">
                    <a:solidFill>
                      <a:schemeClr val="accent3">
                        <a:lumMod val="40000"/>
                        <a:lumOff val="60000"/>
                      </a:schemeClr>
                    </a:solidFill>
                  </a:tcPr>
                </a:tc>
                <a:extLst>
                  <a:ext uri="{0D108BD9-81ED-4DB2-BD59-A6C34878D82A}">
                    <a16:rowId xmlns:a16="http://schemas.microsoft.com/office/drawing/2014/main" val="1325857868"/>
                  </a:ext>
                </a:extLst>
              </a:tr>
              <a:tr h="780940">
                <a:tc>
                  <a:txBody>
                    <a:bodyPr/>
                    <a:lstStyle/>
                    <a:p>
                      <a:pPr lvl="0">
                        <a:buNone/>
                      </a:pPr>
                      <a:r>
                        <a:rPr lang="en-US" sz="2200" b="1">
                          <a:effectLst/>
                        </a:rPr>
                        <a:t>Founders </a:t>
                      </a:r>
                    </a:p>
                  </a:txBody>
                  <a:tcPr marR="95249" marT="76200" marB="76200">
                    <a:solidFill>
                      <a:schemeClr val="accent3">
                        <a:lumMod val="20000"/>
                        <a:lumOff val="80000"/>
                      </a:schemeClr>
                    </a:solidFill>
                  </a:tcPr>
                </a:tc>
                <a:tc>
                  <a:txBody>
                    <a:bodyPr/>
                    <a:lstStyle/>
                    <a:p>
                      <a:pPr lvl="0">
                        <a:buNone/>
                      </a:pPr>
                      <a:r>
                        <a:rPr lang="en-IN" sz="2200" b="0" i="0" u="none" strike="noStrike" noProof="0">
                          <a:effectLst/>
                          <a:latin typeface="Calibri"/>
                        </a:rPr>
                        <a:t>Karl Rapp, Gustav Otto, </a:t>
                      </a:r>
                      <a:r>
                        <a:rPr lang="en-IN" sz="2200" b="0" i="0" u="none" strike="noStrike" noProof="0">
                          <a:effectLst/>
                        </a:rPr>
                        <a:t>Camillo Castiglioni, </a:t>
                      </a:r>
                      <a:r>
                        <a:rPr lang="en-IN" sz="2200" b="0" i="0" u="none" strike="noStrike" noProof="0">
                          <a:effectLst/>
                          <a:latin typeface="Calibri"/>
                        </a:rPr>
                        <a:t>Franz Josef Popp</a:t>
                      </a:r>
                      <a:endParaRPr lang="en-US" sz="2200"/>
                    </a:p>
                  </a:txBody>
                  <a:tcPr marL="95249" marR="95249" marT="76200" marB="76200">
                    <a:solidFill>
                      <a:schemeClr val="accent3">
                        <a:lumMod val="20000"/>
                        <a:lumOff val="80000"/>
                      </a:schemeClr>
                    </a:solidFill>
                  </a:tcPr>
                </a:tc>
                <a:extLst>
                  <a:ext uri="{0D108BD9-81ED-4DB2-BD59-A6C34878D82A}">
                    <a16:rowId xmlns:a16="http://schemas.microsoft.com/office/drawing/2014/main" val="71204123"/>
                  </a:ext>
                </a:extLst>
              </a:tr>
              <a:tr h="607397">
                <a:tc>
                  <a:txBody>
                    <a:bodyPr/>
                    <a:lstStyle/>
                    <a:p>
                      <a:pPr lvl="0">
                        <a:buNone/>
                      </a:pPr>
                      <a:r>
                        <a:rPr lang="en-US" sz="2200" b="1">
                          <a:effectLst/>
                        </a:rPr>
                        <a:t>Geographic Areas served</a:t>
                      </a:r>
                    </a:p>
                  </a:txBody>
                  <a:tcPr marR="95249" marT="76200" marB="76200">
                    <a:solidFill>
                      <a:schemeClr val="accent3">
                        <a:lumMod val="40000"/>
                        <a:lumOff val="60000"/>
                      </a:schemeClr>
                    </a:solidFill>
                  </a:tcPr>
                </a:tc>
                <a:tc>
                  <a:txBody>
                    <a:bodyPr/>
                    <a:lstStyle/>
                    <a:p>
                      <a:pPr lvl="0">
                        <a:buNone/>
                      </a:pPr>
                      <a:r>
                        <a:rPr lang="en-IN" sz="2200" b="0" i="0" u="none" strike="noStrike" noProof="0">
                          <a:effectLst/>
                          <a:latin typeface="Calibri"/>
                        </a:rPr>
                        <a:t>Over 150 Countries Worldwide</a:t>
                      </a:r>
                    </a:p>
                  </a:txBody>
                  <a:tcPr marL="95249" marR="95249" marT="76200" marB="76200">
                    <a:solidFill>
                      <a:schemeClr val="accent3">
                        <a:lumMod val="40000"/>
                        <a:lumOff val="60000"/>
                      </a:schemeClr>
                    </a:solidFill>
                  </a:tcPr>
                </a:tc>
                <a:extLst>
                  <a:ext uri="{0D108BD9-81ED-4DB2-BD59-A6C34878D82A}">
                    <a16:rowId xmlns:a16="http://schemas.microsoft.com/office/drawing/2014/main" val="1639482701"/>
                  </a:ext>
                </a:extLst>
              </a:tr>
              <a:tr h="607397">
                <a:tc>
                  <a:txBody>
                    <a:bodyPr/>
                    <a:lstStyle/>
                    <a:p>
                      <a:pPr lvl="0">
                        <a:buNone/>
                      </a:pPr>
                      <a:r>
                        <a:rPr lang="en-US" sz="2200" b="1">
                          <a:effectLst/>
                        </a:rPr>
                        <a:t>Current CEO</a:t>
                      </a:r>
                    </a:p>
                  </a:txBody>
                  <a:tcPr marR="95249" marT="76200" marB="76200">
                    <a:solidFill>
                      <a:schemeClr val="accent3">
                        <a:lumMod val="40000"/>
                        <a:lumOff val="60000"/>
                      </a:schemeClr>
                    </a:solidFill>
                  </a:tcPr>
                </a:tc>
                <a:tc>
                  <a:txBody>
                    <a:bodyPr/>
                    <a:lstStyle/>
                    <a:p>
                      <a:pPr lvl="0">
                        <a:buNone/>
                      </a:pPr>
                      <a:r>
                        <a:rPr lang="en-IN" sz="2200" b="0" i="0" u="none" strike="noStrike" noProof="0">
                          <a:effectLst/>
                        </a:rPr>
                        <a:t>Harald Krüger</a:t>
                      </a:r>
                      <a:endParaRPr lang="en-US" sz="2200"/>
                    </a:p>
                  </a:txBody>
                  <a:tcPr marL="95249" marR="95249" marT="76200" marB="76200">
                    <a:solidFill>
                      <a:schemeClr val="accent3">
                        <a:lumMod val="40000"/>
                        <a:lumOff val="60000"/>
                      </a:schemeClr>
                    </a:solidFill>
                  </a:tcPr>
                </a:tc>
                <a:extLst>
                  <a:ext uri="{0D108BD9-81ED-4DB2-BD59-A6C34878D82A}">
                    <a16:rowId xmlns:a16="http://schemas.microsoft.com/office/drawing/2014/main" val="599216736"/>
                  </a:ext>
                </a:extLst>
              </a:tr>
            </a:tbl>
          </a:graphicData>
        </a:graphic>
      </p:graphicFrame>
    </p:spTree>
    <p:extLst>
      <p:ext uri="{BB962C8B-B14F-4D97-AF65-F5344CB8AC3E}">
        <p14:creationId xmlns:p14="http://schemas.microsoft.com/office/powerpoint/2010/main" val="2933337245"/>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553825" y="6448425"/>
            <a:ext cx="635000" cy="365125"/>
          </a:xfrm>
        </p:spPr>
        <p:txBody>
          <a:bodyPr/>
          <a:lstStyle/>
          <a:p>
            <a:fld id="{12342C3A-DD85-7843-B416-BD52AB030D59}" type="slidenum">
              <a:rPr lang="en-US" dirty="0" smtClean="0"/>
              <a:pPr/>
              <a:t>80</a:t>
            </a:fld>
            <a:endParaRPr lang="en-US"/>
          </a:p>
        </p:txBody>
      </p:sp>
      <p:sp>
        <p:nvSpPr>
          <p:cNvPr id="4" name="Title 3">
            <a:extLst>
              <a:ext uri="{FF2B5EF4-FFF2-40B4-BE49-F238E27FC236}">
                <a16:creationId xmlns:a16="http://schemas.microsoft.com/office/drawing/2014/main" id="{CEE70B37-DF4C-5548-97DE-588F773DB39D}"/>
              </a:ext>
            </a:extLst>
          </p:cNvPr>
          <p:cNvSpPr>
            <a:spLocks noGrp="1"/>
          </p:cNvSpPr>
          <p:nvPr>
            <p:ph type="title"/>
          </p:nvPr>
        </p:nvSpPr>
        <p:spPr>
          <a:xfrm>
            <a:off x="302606" y="149325"/>
            <a:ext cx="9735251" cy="535863"/>
          </a:xfrm>
        </p:spPr>
        <p:txBody>
          <a:bodyPr/>
          <a:lstStyle/>
          <a:p>
            <a:r>
              <a:rPr lang="en-US"/>
              <a:t>As-Is / To-Be Analysis</a:t>
            </a:r>
          </a:p>
        </p:txBody>
      </p:sp>
      <p:graphicFrame>
        <p:nvGraphicFramePr>
          <p:cNvPr id="5" name="Content Placeholder 6">
            <a:extLst>
              <a:ext uri="{FF2B5EF4-FFF2-40B4-BE49-F238E27FC236}">
                <a16:creationId xmlns:a16="http://schemas.microsoft.com/office/drawing/2014/main" id="{16001F1D-2BD2-BE4B-9A82-9890159F5FEB}"/>
              </a:ext>
            </a:extLst>
          </p:cNvPr>
          <p:cNvGraphicFramePr>
            <a:graphicFrameLocks/>
          </p:cNvGraphicFramePr>
          <p:nvPr>
            <p:extLst>
              <p:ext uri="{D42A27DB-BD31-4B8C-83A1-F6EECF244321}">
                <p14:modId xmlns:p14="http://schemas.microsoft.com/office/powerpoint/2010/main" val="2311895163"/>
              </p:ext>
            </p:extLst>
          </p:nvPr>
        </p:nvGraphicFramePr>
        <p:xfrm>
          <a:off x="431208" y="790754"/>
          <a:ext cx="11278530" cy="5877638"/>
        </p:xfrm>
        <a:graphic>
          <a:graphicData uri="http://schemas.openxmlformats.org/drawingml/2006/table">
            <a:tbl>
              <a:tblPr firstRow="1" bandRow="1">
                <a:tableStyleId>{6E25E649-3F16-4E02-A733-19D2CDBF48F0}</a:tableStyleId>
              </a:tblPr>
              <a:tblGrid>
                <a:gridCol w="563424">
                  <a:extLst>
                    <a:ext uri="{9D8B030D-6E8A-4147-A177-3AD203B41FA5}">
                      <a16:colId xmlns:a16="http://schemas.microsoft.com/office/drawing/2014/main" val="199609820"/>
                    </a:ext>
                  </a:extLst>
                </a:gridCol>
                <a:gridCol w="1719841">
                  <a:extLst>
                    <a:ext uri="{9D8B030D-6E8A-4147-A177-3AD203B41FA5}">
                      <a16:colId xmlns:a16="http://schemas.microsoft.com/office/drawing/2014/main" val="1643322265"/>
                    </a:ext>
                  </a:extLst>
                </a:gridCol>
                <a:gridCol w="4734351">
                  <a:extLst>
                    <a:ext uri="{9D8B030D-6E8A-4147-A177-3AD203B41FA5}">
                      <a16:colId xmlns:a16="http://schemas.microsoft.com/office/drawing/2014/main" val="1371807867"/>
                    </a:ext>
                  </a:extLst>
                </a:gridCol>
                <a:gridCol w="4260914">
                  <a:extLst>
                    <a:ext uri="{9D8B030D-6E8A-4147-A177-3AD203B41FA5}">
                      <a16:colId xmlns:a16="http://schemas.microsoft.com/office/drawing/2014/main" val="3239497170"/>
                    </a:ext>
                  </a:extLst>
                </a:gridCol>
              </a:tblGrid>
              <a:tr h="495887">
                <a:tc>
                  <a:txBody>
                    <a:bodyPr/>
                    <a:lstStyle/>
                    <a:p>
                      <a:pPr marL="0" marR="0" indent="0" algn="ctr" rtl="0">
                        <a:spcBef>
                          <a:spcPts val="0"/>
                        </a:spcBef>
                        <a:spcAft>
                          <a:spcPts val="0"/>
                        </a:spcAft>
                      </a:pP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B w="9525" cap="flat" cmpd="sng" algn="ctr">
                      <a:solidFill>
                        <a:schemeClr val="bg1"/>
                      </a:solidFill>
                      <a:prstDash val="solid"/>
                      <a:round/>
                      <a:headEnd type="none" w="med" len="med"/>
                      <a:tailEnd type="none" w="med" len="med"/>
                    </a:lnB>
                    <a:solidFill>
                      <a:schemeClr val="accent3">
                        <a:lumMod val="75000"/>
                      </a:schemeClr>
                    </a:solidFill>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effectLst/>
                        </a:rPr>
                        <a:t>IT Strategy</a:t>
                      </a:r>
                      <a:endParaRPr lang="en-US" sz="1400" b="1">
                        <a:effectLst/>
                        <a:latin typeface="Arial" panose="020B0604020202020204" pitchFamily="34" charset="0"/>
                        <a:cs typeface="Arial" panose="020B0604020202020204" pitchFamily="34" charset="0"/>
                      </a:endParaRPr>
                    </a:p>
                  </a:txBody>
                  <a:tcPr marT="0" marB="0" anchor="ctr">
                    <a:lnB w="9525" cap="flat" cmpd="sng" algn="ctr">
                      <a:solidFill>
                        <a:schemeClr val="bg1"/>
                      </a:solidFill>
                      <a:prstDash val="solid"/>
                      <a:round/>
                      <a:headEnd type="none" w="med" len="med"/>
                      <a:tailEnd type="none" w="med" len="med"/>
                    </a:lnB>
                    <a:solidFill>
                      <a:schemeClr val="accent3">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2214303"/>
                  </a:ext>
                </a:extLst>
              </a:tr>
              <a:tr h="335059">
                <a:tc row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solidFill>
                            <a:schemeClr val="bg1"/>
                          </a:solidFill>
                          <a:effectLst/>
                        </a:rPr>
                        <a:t>Technology</a:t>
                      </a:r>
                      <a:r>
                        <a:rPr lang="en-US" sz="1600">
                          <a:solidFill>
                            <a:schemeClr val="bg1"/>
                          </a:solidFill>
                          <a:effectLst/>
                        </a:rPr>
                        <a:t> </a:t>
                      </a:r>
                      <a:r>
                        <a:rPr lang="en-US" sz="1400">
                          <a:solidFill>
                            <a:schemeClr val="bg1"/>
                          </a:solidFill>
                          <a:effectLst/>
                        </a:rPr>
                        <a:t>Scope</a:t>
                      </a: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indent="0" algn="l" rtl="0">
                        <a:spcBef>
                          <a:spcPts val="0"/>
                        </a:spcBef>
                        <a:spcAft>
                          <a:spcPts val="0"/>
                        </a:spcAft>
                      </a:pPr>
                      <a:endParaRPr lang="en-US" sz="1400" b="1">
                        <a:effectLst/>
                        <a:latin typeface="Arial" panose="020B0604020202020204" pitchFamily="34" charset="0"/>
                        <a:cs typeface="Arial" panose="020B0604020202020204" pitchFamily="34" charset="0"/>
                      </a:endParaRPr>
                    </a:p>
                  </a:txBody>
                  <a:tcPr marT="0" marB="0" anchor="ctr">
                    <a:lnT w="9525" cap="flat" cmpd="sng" algn="ctr">
                      <a:solidFill>
                        <a:schemeClr val="bg1"/>
                      </a:solidFill>
                      <a:prstDash val="solid"/>
                      <a:round/>
                      <a:headEnd type="none" w="med" len="med"/>
                      <a:tailEnd type="none" w="med" len="med"/>
                    </a:lnT>
                  </a:tcPr>
                </a:tc>
                <a:tc>
                  <a:txBody>
                    <a:bodyPr/>
                    <a:lstStyle/>
                    <a:p>
                      <a:pPr marL="0" marR="0" indent="0" algn="ctr" rtl="0">
                        <a:spcBef>
                          <a:spcPts val="0"/>
                        </a:spcBef>
                        <a:spcAft>
                          <a:spcPts val="0"/>
                        </a:spcAft>
                      </a:pPr>
                      <a:r>
                        <a:rPr lang="en-US" sz="1400">
                          <a:effectLst/>
                        </a:rPr>
                        <a:t>AS-IS </a:t>
                      </a:r>
                      <a:endParaRPr lang="en-US" sz="1400" b="1">
                        <a:effectLst/>
                        <a:latin typeface="Arial" panose="020B0604020202020204" pitchFamily="34" charset="0"/>
                        <a:cs typeface="Arial" panose="020B0604020202020204" pitchFamily="34" charset="0"/>
                      </a:endParaRPr>
                    </a:p>
                  </a:txBody>
                  <a:tcPr marT="0" marB="0" anchor="ctr">
                    <a:lnT w="9525" cap="flat" cmpd="sng" algn="ctr">
                      <a:solidFill>
                        <a:schemeClr val="bg1"/>
                      </a:solidFill>
                      <a:prstDash val="solid"/>
                      <a:round/>
                      <a:headEnd type="none" w="med" len="med"/>
                      <a:tailEnd type="none" w="med" len="med"/>
                    </a:lnT>
                  </a:tcPr>
                </a:tc>
                <a:tc>
                  <a:txBody>
                    <a:bodyPr/>
                    <a:lstStyle/>
                    <a:p>
                      <a:pPr marL="0" marR="0" indent="0" algn="ctr" rtl="0">
                        <a:spcBef>
                          <a:spcPts val="0"/>
                        </a:spcBef>
                        <a:spcAft>
                          <a:spcPts val="0"/>
                        </a:spcAft>
                      </a:pPr>
                      <a:r>
                        <a:rPr lang="en-US" sz="1400">
                          <a:effectLst/>
                        </a:rPr>
                        <a:t>TO-BE</a:t>
                      </a:r>
                      <a:endParaRPr lang="en-US" sz="1400" b="1">
                        <a:effectLst/>
                        <a:latin typeface="Arial" panose="020B0604020202020204" pitchFamily="34" charset="0"/>
                        <a:cs typeface="Arial" panose="020B0604020202020204" pitchFamily="34" charset="0"/>
                      </a:endParaRPr>
                    </a:p>
                  </a:txBody>
                  <a:tcPr marT="0" marB="0" anchor="ctr">
                    <a:lnT w="952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158715899"/>
                  </a:ext>
                </a:extLst>
              </a:tr>
              <a:tr h="1005177">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0" marR="0" indent="0" algn="l" rtl="0">
                        <a:spcBef>
                          <a:spcPts val="0"/>
                        </a:spcBef>
                        <a:spcAft>
                          <a:spcPts val="0"/>
                        </a:spcAft>
                      </a:pPr>
                      <a:r>
                        <a:rPr lang="en-US" sz="1400"/>
                        <a:t>Key Applications</a:t>
                      </a:r>
                      <a:endParaRPr lang="en-US" sz="1400" b="1">
                        <a:effectLst/>
                        <a:latin typeface="Arial" panose="020B0604020202020204" pitchFamily="34" charset="0"/>
                        <a:cs typeface="Arial" panose="020B0604020202020204" pitchFamily="34" charset="0"/>
                      </a:endParaRPr>
                    </a:p>
                  </a:txBody>
                  <a:tcPr marT="0" marB="0" anchor="ctr"/>
                </a:tc>
                <a:tc>
                  <a:txBody>
                    <a:bodyPr/>
                    <a:lstStyle/>
                    <a:p>
                      <a:pPr marL="0" marR="0" indent="0" algn="l" rtl="0">
                        <a:spcBef>
                          <a:spcPts val="0"/>
                        </a:spcBef>
                        <a:spcAft>
                          <a:spcPts val="0"/>
                        </a:spcAft>
                      </a:pPr>
                      <a:r>
                        <a:rPr lang="en-US" sz="1400">
                          <a:effectLst/>
                        </a:rPr>
                        <a:t>Mobile application that allows Remote start, vehicle controls, health check and safety recalls</a:t>
                      </a:r>
                    </a:p>
                    <a:p>
                      <a:pPr marL="0" marR="0" lvl="0" indent="0" algn="l">
                        <a:spcBef>
                          <a:spcPts val="0"/>
                        </a:spcBef>
                        <a:spcAft>
                          <a:spcPts val="0"/>
                        </a:spcAft>
                        <a:buNone/>
                      </a:pPr>
                      <a:r>
                        <a:rPr lang="en-US" sz="1400">
                          <a:effectLst/>
                        </a:rPr>
                        <a:t>Vehicle on screen computer displays and voice command software</a:t>
                      </a:r>
                    </a:p>
                    <a:p>
                      <a:pPr marL="0" marR="0" lvl="0" indent="0" algn="l">
                        <a:spcBef>
                          <a:spcPts val="0"/>
                        </a:spcBef>
                        <a:spcAft>
                          <a:spcPts val="0"/>
                        </a:spcAft>
                        <a:buNone/>
                      </a:pPr>
                      <a:r>
                        <a:rPr lang="en-US" sz="1400">
                          <a:effectLst/>
                        </a:rPr>
                        <a:t>Computer controlled software for transmission shift</a:t>
                      </a:r>
                    </a:p>
                  </a:txBody>
                  <a:tcPr marT="0" marB="0" anchor="ctr"/>
                </a:tc>
                <a:tc>
                  <a:txBody>
                    <a:bodyPr/>
                    <a:lstStyle/>
                    <a:p>
                      <a:pPr marL="0" marR="0" lvl="0" indent="0" algn="l">
                        <a:spcBef>
                          <a:spcPts val="0"/>
                        </a:spcBef>
                        <a:spcAft>
                          <a:spcPts val="0"/>
                        </a:spcAft>
                        <a:buNone/>
                      </a:pPr>
                      <a:r>
                        <a:rPr lang="en-US" sz="1400" b="0" i="0" u="none" strike="noStrike" baseline="0" noProof="0">
                          <a:effectLst/>
                          <a:latin typeface="Calibri"/>
                        </a:rPr>
                        <a:t>Use AI and Hybrid cloud to build applications to</a:t>
                      </a:r>
                    </a:p>
                    <a:p>
                      <a:pPr marL="0" marR="0" lvl="0" indent="0" algn="l">
                        <a:spcBef>
                          <a:spcPts val="0"/>
                        </a:spcBef>
                        <a:spcAft>
                          <a:spcPts val="0"/>
                        </a:spcAft>
                        <a:buNone/>
                      </a:pPr>
                      <a:r>
                        <a:rPr lang="en-US" sz="1400" b="0" i="0" u="none" strike="noStrike" baseline="0" noProof="0">
                          <a:effectLst/>
                          <a:latin typeface="Calibri"/>
                        </a:rPr>
                        <a:t>cut costs and optimize operations. </a:t>
                      </a:r>
                    </a:p>
                    <a:p>
                      <a:pPr marL="0" marR="0" lvl="0" indent="0" algn="l">
                        <a:spcBef>
                          <a:spcPts val="0"/>
                        </a:spcBef>
                        <a:spcAft>
                          <a:spcPts val="0"/>
                        </a:spcAft>
                        <a:buNone/>
                      </a:pPr>
                      <a:r>
                        <a:rPr lang="en-US" sz="1400" b="0" i="0" u="none" strike="noStrike" baseline="0" noProof="0">
                          <a:effectLst/>
                        </a:rPr>
                        <a:t>Build AI based applications that provides untapped data that can gain deeper insight into customers, capabilities and providing personalized customer experiences, smart travel and onboard controls</a:t>
                      </a:r>
                    </a:p>
                  </a:txBody>
                  <a:tcPr marT="0" marB="0" anchor="ctr"/>
                </a:tc>
                <a:extLst>
                  <a:ext uri="{0D108BD9-81ED-4DB2-BD59-A6C34878D82A}">
                    <a16:rowId xmlns:a16="http://schemas.microsoft.com/office/drawing/2014/main" val="3206293080"/>
                  </a:ext>
                </a:extLst>
              </a:tr>
              <a:tr h="1005177">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0" marR="0" indent="0" algn="l" rtl="0">
                        <a:spcBef>
                          <a:spcPts val="0"/>
                        </a:spcBef>
                        <a:spcAft>
                          <a:spcPts val="0"/>
                        </a:spcAft>
                      </a:pPr>
                      <a:r>
                        <a:rPr lang="en-US" sz="1400"/>
                        <a:t>Key Technologies</a:t>
                      </a:r>
                      <a:endParaRPr lang="en-US" sz="1400" b="1">
                        <a:effectLst/>
                        <a:latin typeface="Arial" panose="020B0604020202020204" pitchFamily="34" charset="0"/>
                        <a:cs typeface="Arial" panose="020B0604020202020204" pitchFamily="34" charset="0"/>
                      </a:endParaRPr>
                    </a:p>
                  </a:txBody>
                  <a:tcPr marT="0" marB="0"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baseline="0">
                          <a:effectLst/>
                        </a:rPr>
                        <a:t>Autonomous driving and sensor-based parking and braking</a:t>
                      </a:r>
                    </a:p>
                    <a:p>
                      <a:pPr marL="0" marR="0" lvl="0" indent="0" algn="l">
                        <a:lnSpc>
                          <a:spcPct val="100000"/>
                        </a:lnSpc>
                        <a:spcBef>
                          <a:spcPts val="0"/>
                        </a:spcBef>
                        <a:spcAft>
                          <a:spcPts val="0"/>
                        </a:spcAft>
                        <a:buClrTx/>
                        <a:buSzTx/>
                        <a:buFontTx/>
                        <a:buNone/>
                      </a:pPr>
                      <a:r>
                        <a:rPr lang="en-US" sz="1400" baseline="0">
                          <a:effectLst/>
                        </a:rPr>
                        <a:t>Remote Valet parking</a:t>
                      </a:r>
                    </a:p>
                  </a:txBody>
                  <a:tcPr marT="0" marB="0" anchor="ctr"/>
                </a:tc>
                <a:tc>
                  <a:txBody>
                    <a:bodyPr/>
                    <a:lstStyle/>
                    <a:p>
                      <a:pPr marL="0" marR="0" lvl="0" indent="0" algn="l">
                        <a:lnSpc>
                          <a:spcPct val="100000"/>
                        </a:lnSpc>
                        <a:spcBef>
                          <a:spcPts val="0"/>
                        </a:spcBef>
                        <a:spcAft>
                          <a:spcPts val="0"/>
                        </a:spcAft>
                        <a:buNone/>
                      </a:pPr>
                      <a:r>
                        <a:rPr lang="en-US" sz="1400" b="0" i="0" u="none" strike="noStrike" noProof="0">
                          <a:effectLst/>
                          <a:latin typeface="Calibri"/>
                        </a:rPr>
                        <a:t>Level 5 autonomous driving, electric vehicles, prolonged battery level, self-charging batteries, Vehicle digitalization, digital operating systems, driver assistance technologies and personalized digital experiences using Virtual Reality, dynamic parking</a:t>
                      </a:r>
                      <a:endParaRPr lang="en-US"/>
                    </a:p>
                  </a:txBody>
                  <a:tcPr marT="0" marB="0" anchor="ctr"/>
                </a:tc>
                <a:extLst>
                  <a:ext uri="{0D108BD9-81ED-4DB2-BD59-A6C34878D82A}">
                    <a16:rowId xmlns:a16="http://schemas.microsoft.com/office/drawing/2014/main" val="2958115375"/>
                  </a:ext>
                </a:extLst>
              </a:tr>
              <a:tr h="1407248">
                <a:tc>
                  <a:txBody>
                    <a:bodyPr/>
                    <a:lstStyle/>
                    <a:p>
                      <a:pPr marL="0" marR="0" indent="0" algn="ctr" rtl="0">
                        <a:spcBef>
                          <a:spcPts val="0"/>
                        </a:spcBef>
                        <a:spcAft>
                          <a:spcPts val="0"/>
                        </a:spcAft>
                      </a:pPr>
                      <a:r>
                        <a:rPr lang="en-US" sz="1400">
                          <a:solidFill>
                            <a:schemeClr val="bg1"/>
                          </a:solidFill>
                          <a:effectLst/>
                        </a:rPr>
                        <a:t>Systemic</a:t>
                      </a:r>
                      <a:r>
                        <a:rPr lang="en-US" sz="1400" baseline="0">
                          <a:solidFill>
                            <a:schemeClr val="bg1"/>
                          </a:solidFill>
                          <a:effectLst/>
                        </a:rPr>
                        <a:t> Competencies</a:t>
                      </a: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indent="0" algn="l" rtl="0">
                        <a:spcBef>
                          <a:spcPts val="0"/>
                        </a:spcBef>
                        <a:spcAft>
                          <a:spcPts val="0"/>
                        </a:spcAft>
                      </a:pPr>
                      <a:r>
                        <a:rPr lang="en-US" sz="1400">
                          <a:effectLst/>
                        </a:rPr>
                        <a:t>Competencies</a:t>
                      </a:r>
                      <a:endParaRPr lang="en-US" sz="1400" b="1">
                        <a:effectLst/>
                        <a:latin typeface="Arial" panose="020B0604020202020204" pitchFamily="34" charset="0"/>
                        <a:cs typeface="Arial" panose="020B0604020202020204" pitchFamily="34" charset="0"/>
                      </a:endParaRPr>
                    </a:p>
                  </a:txBody>
                  <a:tcPr marT="0" marB="0" anchor="ctr"/>
                </a:tc>
                <a:tc>
                  <a:txBody>
                    <a:bodyPr/>
                    <a:lstStyle/>
                    <a:p>
                      <a:pPr marL="285750" marR="0" lvl="0" indent="-285750" algn="l">
                        <a:spcBef>
                          <a:spcPts val="0"/>
                        </a:spcBef>
                        <a:spcAft>
                          <a:spcPts val="0"/>
                        </a:spcAft>
                        <a:buFont typeface="Arial"/>
                        <a:buChar char="•"/>
                      </a:pPr>
                      <a:r>
                        <a:rPr lang="en-US" sz="1400" b="0" i="0" u="none" strike="noStrike" noProof="0">
                          <a:effectLst/>
                          <a:latin typeface="Calibri"/>
                        </a:rPr>
                        <a:t>Drive system technology</a:t>
                      </a:r>
                      <a:endParaRPr lang="en-US" sz="1400">
                        <a:effectLst/>
                      </a:endParaRPr>
                    </a:p>
                    <a:p>
                      <a:pPr marL="285750" marR="0" lvl="0" indent="-285750" algn="l">
                        <a:spcBef>
                          <a:spcPts val="0"/>
                        </a:spcBef>
                        <a:spcAft>
                          <a:spcPts val="0"/>
                        </a:spcAft>
                        <a:buFont typeface="Arial"/>
                        <a:buChar char="•"/>
                      </a:pPr>
                      <a:r>
                        <a:rPr lang="en-US" sz="1400" b="0" i="0" u="none" strike="noStrike" noProof="0">
                          <a:effectLst/>
                          <a:latin typeface="Calibri"/>
                        </a:rPr>
                        <a:t>Electrified vehicles</a:t>
                      </a:r>
                    </a:p>
                    <a:p>
                      <a:pPr marL="285750" marR="0" lvl="0" indent="-285750" algn="l">
                        <a:spcBef>
                          <a:spcPts val="0"/>
                        </a:spcBef>
                        <a:spcAft>
                          <a:spcPts val="0"/>
                        </a:spcAft>
                        <a:buFont typeface="Arial"/>
                        <a:buChar char="•"/>
                      </a:pPr>
                      <a:r>
                        <a:rPr lang="en-US" sz="1400" b="0" i="0" u="none" strike="noStrike" noProof="0">
                          <a:effectLst/>
                        </a:rPr>
                        <a:t>BMW Group Battery Cell Competence Centre </a:t>
                      </a:r>
                      <a:endParaRPr lang="en-US" sz="1400" b="0" i="0" u="none" strike="noStrike" noProof="0">
                        <a:effectLst/>
                        <a:latin typeface="Calibri"/>
                      </a:endParaRPr>
                    </a:p>
                    <a:p>
                      <a:pPr marL="285750" marR="0" lvl="0" indent="-285750" algn="l">
                        <a:spcBef>
                          <a:spcPts val="0"/>
                        </a:spcBef>
                        <a:spcAft>
                          <a:spcPts val="0"/>
                        </a:spcAft>
                        <a:buFont typeface="Arial"/>
                        <a:buChar char="•"/>
                      </a:pPr>
                      <a:r>
                        <a:rPr lang="en-US" sz="1400" b="0" i="0" u="none" strike="noStrike" noProof="0">
                          <a:effectLst/>
                        </a:rPr>
                        <a:t>Research and Innovation center in Munich</a:t>
                      </a:r>
                    </a:p>
                    <a:p>
                      <a:pPr marL="285750" marR="0" lvl="0" indent="-285750" algn="l">
                        <a:spcBef>
                          <a:spcPts val="0"/>
                        </a:spcBef>
                        <a:spcAft>
                          <a:spcPts val="0"/>
                        </a:spcAft>
                        <a:buFont typeface="Arial"/>
                        <a:buChar char="•"/>
                      </a:pPr>
                      <a:endParaRPr lang="en-US" sz="1400" b="0" i="0" u="none" strike="noStrike" noProof="0">
                        <a:effectLst/>
                        <a:latin typeface="Calibri"/>
                      </a:endParaRPr>
                    </a:p>
                    <a:p>
                      <a:pPr marL="0" marR="0" lvl="0" indent="0" algn="l">
                        <a:spcBef>
                          <a:spcPts val="0"/>
                        </a:spcBef>
                        <a:spcAft>
                          <a:spcPts val="0"/>
                        </a:spcAft>
                        <a:buNone/>
                      </a:pPr>
                      <a:endParaRPr lang="en-US" sz="1400" b="0" i="0" u="none" strike="noStrike" noProof="0">
                        <a:effectLst/>
                        <a:latin typeface="Calibri"/>
                      </a:endParaRPr>
                    </a:p>
                    <a:p>
                      <a:pPr marL="0" marR="0" lvl="0" indent="0" algn="l">
                        <a:spcBef>
                          <a:spcPts val="0"/>
                        </a:spcBef>
                        <a:spcAft>
                          <a:spcPts val="0"/>
                        </a:spcAft>
                        <a:buFont typeface="Arial" panose="020B0604020202020204" pitchFamily="34" charset="0"/>
                        <a:buNone/>
                      </a:pPr>
                      <a:endParaRPr lang="en-US" sz="1400">
                        <a:effectLst/>
                      </a:endParaRPr>
                    </a:p>
                  </a:txBody>
                  <a:tcPr marT="0" marB="0" anchor="ctr"/>
                </a:tc>
                <a:tc>
                  <a:txBody>
                    <a:bodyPr/>
                    <a:lstStyle/>
                    <a:p>
                      <a:pPr marL="285750" marR="0" lvl="0" indent="-285750" algn="l">
                        <a:spcBef>
                          <a:spcPts val="0"/>
                        </a:spcBef>
                        <a:spcAft>
                          <a:spcPts val="0"/>
                        </a:spcAft>
                        <a:buFont typeface="Arial"/>
                        <a:buChar char="•"/>
                      </a:pPr>
                      <a:r>
                        <a:rPr lang="en-US" sz="1400">
                          <a:effectLst/>
                        </a:rPr>
                        <a:t>Autonomous driving campus built to produce level 5 autonomous driving.</a:t>
                      </a:r>
                    </a:p>
                    <a:p>
                      <a:pPr marL="285750" marR="0" lvl="0" indent="-285750" algn="l">
                        <a:spcBef>
                          <a:spcPts val="0"/>
                        </a:spcBef>
                        <a:spcAft>
                          <a:spcPts val="0"/>
                        </a:spcAft>
                        <a:buFont typeface="Arial"/>
                        <a:buChar char="•"/>
                      </a:pPr>
                      <a:r>
                        <a:rPr lang="en-US" sz="1400">
                          <a:effectLst/>
                        </a:rPr>
                        <a:t>Key partnership with Intel, Mobileye and advanced battery manufacturers etc. to produce fully electrified, digitized autonomous driving cars</a:t>
                      </a:r>
                    </a:p>
                    <a:p>
                      <a:pPr marL="285750" marR="0" lvl="0" indent="-285750" algn="l">
                        <a:spcBef>
                          <a:spcPts val="0"/>
                        </a:spcBef>
                        <a:spcAft>
                          <a:spcPts val="0"/>
                        </a:spcAft>
                        <a:buFont typeface="Arial"/>
                        <a:buChar char="•"/>
                      </a:pPr>
                      <a:r>
                        <a:rPr lang="en-US" sz="1400">
                          <a:effectLst/>
                        </a:rPr>
                        <a:t>Human Resources that can help BMW build next generation cars</a:t>
                      </a:r>
                    </a:p>
                  </a:txBody>
                  <a:tcPr marT="0" marB="0" anchor="ctr"/>
                </a:tc>
                <a:extLst>
                  <a:ext uri="{0D108BD9-81ED-4DB2-BD59-A6C34878D82A}">
                    <a16:rowId xmlns:a16="http://schemas.microsoft.com/office/drawing/2014/main" val="755005330"/>
                  </a:ext>
                </a:extLst>
              </a:tr>
              <a:tr h="1206212">
                <a:tc>
                  <a:txBody>
                    <a:bodyPr/>
                    <a:lstStyle/>
                    <a:p>
                      <a:pPr marL="0" marR="0" indent="0" algn="ctr" rtl="0">
                        <a:spcBef>
                          <a:spcPts val="0"/>
                        </a:spcBef>
                        <a:spcAft>
                          <a:spcPts val="0"/>
                        </a:spcAft>
                      </a:pPr>
                      <a:r>
                        <a:rPr lang="en-US" sz="1400">
                          <a:solidFill>
                            <a:schemeClr val="bg1"/>
                          </a:solidFill>
                          <a:effectLst/>
                        </a:rPr>
                        <a:t>Governance</a:t>
                      </a: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T w="9525" cap="flat" cmpd="sng" algn="ctr">
                      <a:solidFill>
                        <a:schemeClr val="bg1"/>
                      </a:solidFill>
                      <a:prstDash val="solid"/>
                      <a:round/>
                      <a:headEnd type="none" w="med" len="med"/>
                      <a:tailEnd type="none" w="med" len="med"/>
                    </a:lnT>
                    <a:solidFill>
                      <a:schemeClr val="accent3">
                        <a:lumMod val="75000"/>
                      </a:schemeClr>
                    </a:solidFill>
                  </a:tcPr>
                </a:tc>
                <a:tc>
                  <a:txBody>
                    <a:bodyPr/>
                    <a:lstStyle/>
                    <a:p>
                      <a:pPr marL="0" marR="0" indent="0" algn="l" rtl="0">
                        <a:spcBef>
                          <a:spcPts val="0"/>
                        </a:spcBef>
                        <a:spcAft>
                          <a:spcPts val="0"/>
                        </a:spcAft>
                      </a:pPr>
                      <a:r>
                        <a:rPr lang="en-US" sz="1400">
                          <a:effectLst/>
                        </a:rPr>
                        <a:t>Governance and Compliance</a:t>
                      </a:r>
                      <a:endParaRPr lang="en-US" sz="1400" b="1">
                        <a:effectLst/>
                        <a:latin typeface="Arial" panose="020B0604020202020204" pitchFamily="34" charset="0"/>
                        <a:cs typeface="Arial" panose="020B0604020202020204" pitchFamily="34" charset="0"/>
                      </a:endParaRPr>
                    </a:p>
                  </a:txBody>
                  <a:tcPr marT="0" marB="0" anchor="ctr"/>
                </a:tc>
                <a:tc>
                  <a:txBody>
                    <a:bodyPr/>
                    <a:lstStyle/>
                    <a:p>
                      <a:pPr marL="285750" marR="0" indent="-285750" algn="l" rtl="0">
                        <a:spcBef>
                          <a:spcPts val="0"/>
                        </a:spcBef>
                        <a:spcAft>
                          <a:spcPts val="0"/>
                        </a:spcAft>
                        <a:buFont typeface="Arial" panose="020B0604020202020204" pitchFamily="34" charset="0"/>
                        <a:buChar char="•"/>
                      </a:pPr>
                      <a:r>
                        <a:rPr lang="en-US" sz="1400">
                          <a:effectLst/>
                        </a:rPr>
                        <a:t>Customer Data privacy and data management standards</a:t>
                      </a:r>
                      <a:endParaRPr lang="en-US" sz="1400">
                        <a:effectLst/>
                        <a:latin typeface="Arial"/>
                        <a:cs typeface="Arial"/>
                      </a:endParaRPr>
                    </a:p>
                    <a:p>
                      <a:pPr marL="285750" marR="0" lvl="0" indent="-285750" algn="l">
                        <a:spcBef>
                          <a:spcPts val="0"/>
                        </a:spcBef>
                        <a:spcAft>
                          <a:spcPts val="0"/>
                        </a:spcAft>
                        <a:buFont typeface="Arial" panose="020B0604020202020204" pitchFamily="34" charset="0"/>
                        <a:buChar char="•"/>
                      </a:pPr>
                      <a:r>
                        <a:rPr lang="en-US" sz="1400" baseline="0">
                          <a:effectLst/>
                        </a:rPr>
                        <a:t>Data is fragmented and complex across the organization </a:t>
                      </a:r>
                    </a:p>
                    <a:p>
                      <a:pPr marL="285750" marR="0" lvl="0" indent="-285750" algn="l">
                        <a:spcBef>
                          <a:spcPts val="0"/>
                        </a:spcBef>
                        <a:spcAft>
                          <a:spcPts val="0"/>
                        </a:spcAft>
                        <a:buFont typeface="Arial" panose="020B0604020202020204" pitchFamily="34" charset="0"/>
                        <a:buChar char="•"/>
                      </a:pPr>
                      <a:r>
                        <a:rPr lang="en-US" sz="1400" b="0" i="0" u="none" strike="noStrike" baseline="0" noProof="0">
                          <a:effectLst/>
                          <a:latin typeface="Calibri"/>
                        </a:rPr>
                        <a:t>Adhering to FCPA regulations (Foreign Corrupt Practices Act)</a:t>
                      </a:r>
                    </a:p>
                    <a:p>
                      <a:pPr marL="285750" marR="0" lvl="0" indent="-285750" algn="l">
                        <a:spcBef>
                          <a:spcPts val="0"/>
                        </a:spcBef>
                        <a:spcAft>
                          <a:spcPts val="0"/>
                        </a:spcAft>
                        <a:buFont typeface="Arial" panose="020B0604020202020204" pitchFamily="34" charset="0"/>
                        <a:buChar char="•"/>
                      </a:pPr>
                      <a:endParaRPr lang="en-US" sz="1400" baseline="0">
                        <a:effectLst/>
                      </a:endParaRPr>
                    </a:p>
                  </a:txBody>
                  <a:tcPr marT="0" marB="0" anchor="ctr"/>
                </a:tc>
                <a:tc>
                  <a:txBody>
                    <a:bodyPr/>
                    <a:lstStyle/>
                    <a:p>
                      <a:pPr marL="0" marR="0" indent="0" algn="l" rtl="0">
                        <a:lnSpc>
                          <a:spcPct val="100000"/>
                        </a:lnSpc>
                        <a:spcBef>
                          <a:spcPts val="0"/>
                        </a:spcBef>
                        <a:spcAft>
                          <a:spcPts val="0"/>
                        </a:spcAft>
                        <a:buClr>
                          <a:srgbClr val="000000"/>
                        </a:buClr>
                        <a:buNone/>
                      </a:pPr>
                      <a:r>
                        <a:rPr lang="en-US" sz="1400" b="0" i="0" u="none" strike="noStrike" baseline="0" noProof="0">
                          <a:effectLst/>
                          <a:latin typeface="Calibri"/>
                        </a:rPr>
                        <a:t>Project AI specific requirements of data type, build ethical standards for rules engine and client's privacy</a:t>
                      </a:r>
                      <a:endParaRPr lang="en-US"/>
                    </a:p>
                    <a:p>
                      <a:pPr marL="0" marR="0" lvl="0" indent="0">
                        <a:lnSpc>
                          <a:spcPct val="100000"/>
                        </a:lnSpc>
                        <a:spcBef>
                          <a:spcPts val="0"/>
                        </a:spcBef>
                        <a:spcAft>
                          <a:spcPts val="0"/>
                        </a:spcAft>
                        <a:buClr>
                          <a:srgbClr val="000000"/>
                        </a:buClr>
                        <a:buNone/>
                      </a:pPr>
                      <a:endParaRPr lang="en-US" sz="1400" b="0" i="0" u="none" strike="noStrike" baseline="0" noProof="0">
                        <a:effectLst/>
                        <a:latin typeface="Calibri"/>
                      </a:endParaRPr>
                    </a:p>
                  </a:txBody>
                  <a:tcPr marT="0" marB="0" anchor="ctr"/>
                </a:tc>
                <a:extLst>
                  <a:ext uri="{0D108BD9-81ED-4DB2-BD59-A6C34878D82A}">
                    <a16:rowId xmlns:a16="http://schemas.microsoft.com/office/drawing/2014/main" val="1573916832"/>
                  </a:ext>
                </a:extLst>
              </a:tr>
            </a:tbl>
          </a:graphicData>
        </a:graphic>
      </p:graphicFrame>
    </p:spTree>
    <p:extLst>
      <p:ext uri="{BB962C8B-B14F-4D97-AF65-F5344CB8AC3E}">
        <p14:creationId xmlns:p14="http://schemas.microsoft.com/office/powerpoint/2010/main" val="2613166984"/>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dirty="0" smtClean="0"/>
              <a:pPr/>
              <a:t>81</a:t>
            </a:fld>
            <a:endParaRPr lang="en-US"/>
          </a:p>
        </p:txBody>
      </p:sp>
      <p:sp>
        <p:nvSpPr>
          <p:cNvPr id="4" name="Title 3"/>
          <p:cNvSpPr>
            <a:spLocks noGrp="1"/>
          </p:cNvSpPr>
          <p:nvPr>
            <p:ph type="title"/>
          </p:nvPr>
        </p:nvSpPr>
        <p:spPr/>
        <p:txBody>
          <a:bodyPr/>
          <a:lstStyle/>
          <a:p>
            <a:r>
              <a:rPr lang="en-US"/>
              <a:t>As-Is / To-Be Analysis</a:t>
            </a:r>
          </a:p>
        </p:txBody>
      </p:sp>
      <p:graphicFrame>
        <p:nvGraphicFramePr>
          <p:cNvPr id="5" name="Content Placeholder 6">
            <a:extLst>
              <a:ext uri="{FF2B5EF4-FFF2-40B4-BE49-F238E27FC236}">
                <a16:creationId xmlns:a16="http://schemas.microsoft.com/office/drawing/2014/main" id="{16001F1D-2BD2-BE4B-9A82-9890159F5FEB}"/>
              </a:ext>
            </a:extLst>
          </p:cNvPr>
          <p:cNvGraphicFramePr>
            <a:graphicFrameLocks/>
          </p:cNvGraphicFramePr>
          <p:nvPr>
            <p:extLst>
              <p:ext uri="{D42A27DB-BD31-4B8C-83A1-F6EECF244321}">
                <p14:modId xmlns:p14="http://schemas.microsoft.com/office/powerpoint/2010/main" val="2096563381"/>
              </p:ext>
            </p:extLst>
          </p:nvPr>
        </p:nvGraphicFramePr>
        <p:xfrm>
          <a:off x="302605" y="1273629"/>
          <a:ext cx="11151975" cy="4930527"/>
        </p:xfrm>
        <a:graphic>
          <a:graphicData uri="http://schemas.openxmlformats.org/drawingml/2006/table">
            <a:tbl>
              <a:tblPr firstRow="1" bandRow="1">
                <a:tableStyleId>{6E25E649-3F16-4E02-A733-19D2CDBF48F0}</a:tableStyleId>
              </a:tblPr>
              <a:tblGrid>
                <a:gridCol w="729782">
                  <a:extLst>
                    <a:ext uri="{9D8B030D-6E8A-4147-A177-3AD203B41FA5}">
                      <a16:colId xmlns:a16="http://schemas.microsoft.com/office/drawing/2014/main" val="199609820"/>
                    </a:ext>
                  </a:extLst>
                </a:gridCol>
                <a:gridCol w="5451050">
                  <a:extLst>
                    <a:ext uri="{9D8B030D-6E8A-4147-A177-3AD203B41FA5}">
                      <a16:colId xmlns:a16="http://schemas.microsoft.com/office/drawing/2014/main" val="1371807867"/>
                    </a:ext>
                  </a:extLst>
                </a:gridCol>
                <a:gridCol w="4971143">
                  <a:extLst>
                    <a:ext uri="{9D8B030D-6E8A-4147-A177-3AD203B41FA5}">
                      <a16:colId xmlns:a16="http://schemas.microsoft.com/office/drawing/2014/main" val="3239497170"/>
                    </a:ext>
                  </a:extLst>
                </a:gridCol>
              </a:tblGrid>
              <a:tr h="556664">
                <a:tc>
                  <a:txBody>
                    <a:bodyPr/>
                    <a:lstStyle/>
                    <a:p>
                      <a:pPr marL="0" marR="0" indent="0" algn="ctr" rtl="0">
                        <a:spcBef>
                          <a:spcPts val="0"/>
                        </a:spcBef>
                        <a:spcAft>
                          <a:spcPts val="0"/>
                        </a:spcAft>
                      </a:pP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B w="9525" cap="flat" cmpd="sng" algn="ctr">
                      <a:solidFill>
                        <a:schemeClr val="bg1"/>
                      </a:solidFill>
                      <a:prstDash val="solid"/>
                      <a:round/>
                      <a:headEnd type="none" w="med" len="med"/>
                      <a:tailEnd type="none" w="med" len="med"/>
                    </a:lnB>
                    <a:solidFill>
                      <a:schemeClr val="accent3">
                        <a:lumMod val="75000"/>
                      </a:schemeClr>
                    </a:solid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effectLst/>
                        </a:rPr>
                        <a:t>IT Infrastructure</a:t>
                      </a:r>
                      <a:endParaRPr lang="en-US" sz="1400" b="1">
                        <a:effectLst/>
                        <a:latin typeface="Arial" panose="020B0604020202020204" pitchFamily="34" charset="0"/>
                        <a:cs typeface="Arial" panose="020B0604020202020204" pitchFamily="34" charset="0"/>
                      </a:endParaRPr>
                    </a:p>
                  </a:txBody>
                  <a:tcPr marT="0" marB="0" anchor="ctr">
                    <a:lnB w="9525" cap="flat" cmpd="sng" algn="ctr">
                      <a:solidFill>
                        <a:schemeClr val="bg1"/>
                      </a:solidFill>
                      <a:prstDash val="solid"/>
                      <a:round/>
                      <a:headEnd type="none" w="med" len="med"/>
                      <a:tailEnd type="none" w="med" len="med"/>
                    </a:lnB>
                    <a:solidFill>
                      <a:schemeClr val="accent3">
                        <a:lumMod val="75000"/>
                      </a:schemeClr>
                    </a:solidFill>
                  </a:tcPr>
                </a:tc>
                <a:tc hMerge="1">
                  <a:txBody>
                    <a:bodyPr/>
                    <a:lstStyle/>
                    <a:p>
                      <a:endParaRPr lang="en-US"/>
                    </a:p>
                  </a:txBody>
                  <a:tcPr/>
                </a:tc>
                <a:extLst>
                  <a:ext uri="{0D108BD9-81ED-4DB2-BD59-A6C34878D82A}">
                    <a16:rowId xmlns:a16="http://schemas.microsoft.com/office/drawing/2014/main" val="1592214303"/>
                  </a:ext>
                </a:extLst>
              </a:tr>
              <a:tr h="369259">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chemeClr val="bg1"/>
                          </a:solidFill>
                          <a:effectLst/>
                        </a:rPr>
                        <a:t>Architecture</a:t>
                      </a:r>
                      <a:endParaRPr lang="en-US" sz="1600" b="1">
                        <a:solidFill>
                          <a:schemeClr val="bg1"/>
                        </a:solidFill>
                        <a:effectLst/>
                        <a:latin typeface="Arial" panose="020B0604020202020204" pitchFamily="34" charset="0"/>
                        <a:cs typeface="Arial" panose="020B0604020202020204" pitchFamily="34" charset="0"/>
                      </a:endParaRPr>
                    </a:p>
                  </a:txBody>
                  <a:tcPr marT="0" marB="0" vert="vert27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0" marR="0" indent="0" algn="ctr" rtl="0">
                        <a:spcBef>
                          <a:spcPts val="0"/>
                        </a:spcBef>
                        <a:spcAft>
                          <a:spcPts val="0"/>
                        </a:spcAft>
                      </a:pPr>
                      <a:r>
                        <a:rPr lang="en-US" sz="1400">
                          <a:effectLst/>
                        </a:rPr>
                        <a:t>AS-IS </a:t>
                      </a:r>
                      <a:endParaRPr lang="en-US" sz="1400" b="1">
                        <a:effectLst/>
                        <a:latin typeface="Arial" panose="020B0604020202020204" pitchFamily="34" charset="0"/>
                        <a:cs typeface="Arial" panose="020B0604020202020204" pitchFamily="34" charset="0"/>
                      </a:endParaRPr>
                    </a:p>
                  </a:txBody>
                  <a:tcPr marT="0" marB="0" anchor="ctr">
                    <a:lnT w="9525" cap="flat" cmpd="sng" algn="ctr">
                      <a:solidFill>
                        <a:schemeClr val="bg1"/>
                      </a:solidFill>
                      <a:prstDash val="solid"/>
                      <a:round/>
                      <a:headEnd type="none" w="med" len="med"/>
                      <a:tailEnd type="none" w="med" len="med"/>
                    </a:lnT>
                  </a:tcPr>
                </a:tc>
                <a:tc>
                  <a:txBody>
                    <a:bodyPr/>
                    <a:lstStyle/>
                    <a:p>
                      <a:pPr marL="0" marR="0" indent="0" algn="ctr" rtl="0">
                        <a:spcBef>
                          <a:spcPts val="0"/>
                        </a:spcBef>
                        <a:spcAft>
                          <a:spcPts val="0"/>
                        </a:spcAft>
                      </a:pPr>
                      <a:r>
                        <a:rPr lang="en-US" sz="1400">
                          <a:effectLst/>
                        </a:rPr>
                        <a:t>TO-BE</a:t>
                      </a:r>
                      <a:endParaRPr lang="en-US" sz="1400" b="1">
                        <a:effectLst/>
                        <a:latin typeface="Arial" panose="020B0604020202020204" pitchFamily="34" charset="0"/>
                        <a:cs typeface="Arial" panose="020B0604020202020204" pitchFamily="34" charset="0"/>
                      </a:endParaRPr>
                    </a:p>
                  </a:txBody>
                  <a:tcPr marT="0" marB="0" anchor="ctr">
                    <a:lnT w="952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158715899"/>
                  </a:ext>
                </a:extLst>
              </a:tr>
              <a:tr h="1291476">
                <a:tc vMerge="1">
                  <a:txBody>
                    <a:bodyPr/>
                    <a:lstStyle/>
                    <a:p>
                      <a:pPr marL="0" marR="0" indent="0" algn="r" rtl="0">
                        <a:spcBef>
                          <a:spcPts val="0"/>
                        </a:spcBef>
                        <a:spcAft>
                          <a:spcPts val="0"/>
                        </a:spcAft>
                      </a:pPr>
                      <a:endParaRPr lang="en-US" sz="1400">
                        <a:effectLst/>
                        <a:latin typeface="Georgia"/>
                      </a:endParaRPr>
                    </a:p>
                  </a:txBody>
                  <a:tcPr marT="0" marB="0" anchor="ctr">
                    <a:lnR w="12700" cap="flat" cmpd="sng" algn="ctr">
                      <a:solidFill>
                        <a:schemeClr val="bg1"/>
                      </a:solidFill>
                      <a:prstDash val="solid"/>
                      <a:round/>
                      <a:headEnd type="none" w="med" len="med"/>
                      <a:tailEnd type="none" w="med" len="med"/>
                    </a:lnR>
                  </a:tcPr>
                </a:tc>
                <a:tc>
                  <a:txBody>
                    <a:bodyPr/>
                    <a:lstStyle/>
                    <a:p>
                      <a:pPr marL="285750" marR="0" lvl="0" indent="-285750" algn="l">
                        <a:spcBef>
                          <a:spcPts val="0"/>
                        </a:spcBef>
                        <a:spcAft>
                          <a:spcPts val="0"/>
                        </a:spcAft>
                        <a:buFont typeface="Arial"/>
                        <a:buChar char="•"/>
                      </a:pPr>
                      <a:r>
                        <a:rPr lang="en-US" sz="1400" b="0" i="0" u="none" strike="noStrike" baseline="0" noProof="0">
                          <a:effectLst/>
                          <a:latin typeface="Calibri"/>
                        </a:rPr>
                        <a:t>BMW e-Drive Technology architecture</a:t>
                      </a:r>
                    </a:p>
                    <a:p>
                      <a:pPr marL="285750" marR="0" lvl="0" indent="-285750" algn="l">
                        <a:spcBef>
                          <a:spcPts val="0"/>
                        </a:spcBef>
                        <a:spcAft>
                          <a:spcPts val="0"/>
                        </a:spcAft>
                        <a:buFont typeface="Arial"/>
                        <a:buChar char="•"/>
                      </a:pPr>
                      <a:r>
                        <a:rPr lang="en-US" sz="1400" b="0" i="0" u="none" strike="noStrike" baseline="0" noProof="0">
                          <a:effectLst/>
                          <a:latin typeface="Calibri"/>
                        </a:rPr>
                        <a:t>Superior high-performance engines</a:t>
                      </a:r>
                    </a:p>
                  </a:txBody>
                  <a:tcPr marT="0" marB="0" anchor="ctr"/>
                </a:tc>
                <a:tc>
                  <a:txBody>
                    <a:bodyPr/>
                    <a:lstStyle/>
                    <a:p>
                      <a:pPr marL="0" marR="0" indent="0" algn="l" rtl="0">
                        <a:spcBef>
                          <a:spcPts val="0"/>
                        </a:spcBef>
                        <a:spcAft>
                          <a:spcPts val="0"/>
                        </a:spcAft>
                      </a:pPr>
                      <a:r>
                        <a:rPr lang="en-US" sz="1400">
                          <a:effectLst/>
                        </a:rPr>
                        <a:t>Architecture will focus more on building electrified or fuel-efficient hybrid vehicles and promoting artificial intelligence-based software architecture</a:t>
                      </a:r>
                    </a:p>
                  </a:txBody>
                  <a:tcPr marT="0" marB="0" anchor="ctr"/>
                </a:tc>
                <a:extLst>
                  <a:ext uri="{0D108BD9-81ED-4DB2-BD59-A6C34878D82A}">
                    <a16:rowId xmlns:a16="http://schemas.microsoft.com/office/drawing/2014/main" val="3206293080"/>
                  </a:ext>
                </a:extLst>
              </a:tr>
              <a:tr h="1352394">
                <a:tc>
                  <a:txBody>
                    <a:bodyPr/>
                    <a:lstStyle/>
                    <a:p>
                      <a:pPr marL="0" marR="0" indent="0" algn="ctr" rtl="0">
                        <a:spcBef>
                          <a:spcPts val="0"/>
                        </a:spcBef>
                        <a:spcAft>
                          <a:spcPts val="0"/>
                        </a:spcAft>
                      </a:pPr>
                      <a:r>
                        <a:rPr lang="en-US" sz="1400">
                          <a:solidFill>
                            <a:schemeClr val="bg1"/>
                          </a:solidFill>
                          <a:effectLst/>
                        </a:rPr>
                        <a:t>Key Processes</a:t>
                      </a: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3">
                        <a:lumMod val="75000"/>
                      </a:schemeClr>
                    </a:solidFill>
                  </a:tcPr>
                </a:tc>
                <a:tc>
                  <a:txBody>
                    <a:bodyPr/>
                    <a:lstStyle/>
                    <a:p>
                      <a:pPr marL="285750" marR="0" indent="-285750" algn="l" rtl="0">
                        <a:spcBef>
                          <a:spcPts val="0"/>
                        </a:spcBef>
                        <a:spcAft>
                          <a:spcPts val="0"/>
                        </a:spcAft>
                        <a:buClr>
                          <a:srgbClr val="000000"/>
                        </a:buClr>
                        <a:buFont typeface="Arial,Sans-Serif" panose="020B0604020202020204" pitchFamily="34" charset="0"/>
                        <a:buChar char="•"/>
                      </a:pPr>
                      <a:r>
                        <a:rPr lang="en-US" sz="1400" b="0" i="0" u="none" strike="noStrike" noProof="0">
                          <a:effectLst/>
                          <a:latin typeface="Calibri"/>
                        </a:rPr>
                        <a:t>BMW Group Battery Cell Competence Centre </a:t>
                      </a:r>
                    </a:p>
                    <a:p>
                      <a:pPr marL="285750" marR="0" lvl="0" indent="-285750" algn="l">
                        <a:spcBef>
                          <a:spcPts val="0"/>
                        </a:spcBef>
                        <a:spcAft>
                          <a:spcPts val="0"/>
                        </a:spcAft>
                        <a:buClr>
                          <a:srgbClr val="000000"/>
                        </a:buClr>
                        <a:buFont typeface="Arial,Sans-Serif" panose="020B0604020202020204" pitchFamily="34" charset="0"/>
                        <a:buChar char="•"/>
                      </a:pPr>
                      <a:r>
                        <a:rPr lang="en-US" sz="1400" b="0" i="0" u="none" strike="noStrike" noProof="0">
                          <a:effectLst/>
                          <a:latin typeface="Calibri"/>
                        </a:rPr>
                        <a:t>Research and Innovation center in Munich</a:t>
                      </a:r>
                    </a:p>
                    <a:p>
                      <a:pPr marL="285750" marR="0" lvl="0" indent="-285750" algn="l">
                        <a:spcBef>
                          <a:spcPts val="0"/>
                        </a:spcBef>
                        <a:spcAft>
                          <a:spcPts val="0"/>
                        </a:spcAft>
                        <a:buClr>
                          <a:srgbClr val="000000"/>
                        </a:buClr>
                        <a:buFont typeface="Arial,Sans-Serif" panose="020B0604020202020204" pitchFamily="34" charset="0"/>
                        <a:buChar char="•"/>
                      </a:pPr>
                      <a:r>
                        <a:rPr lang="en-US" sz="1400" b="0" i="0" u="none" strike="noStrike" noProof="0">
                          <a:effectLst/>
                        </a:rPr>
                        <a:t>Autonomous driving campus </a:t>
                      </a:r>
                      <a:endParaRPr lang="en-US" sz="1400" b="0" i="0" u="none" strike="noStrike" noProof="0">
                        <a:effectLst/>
                        <a:latin typeface="Calibri"/>
                      </a:endParaRPr>
                    </a:p>
                  </a:txBody>
                  <a:tcPr marT="0" marB="0" anchor="ctr"/>
                </a:tc>
                <a:tc>
                  <a:txBody>
                    <a:bodyPr/>
                    <a:lstStyle/>
                    <a:p>
                      <a:pPr marL="285750" marR="0" indent="-285750" algn="l" rtl="0">
                        <a:spcBef>
                          <a:spcPts val="0"/>
                        </a:spcBef>
                        <a:spcAft>
                          <a:spcPts val="0"/>
                        </a:spcAft>
                        <a:buFont typeface="Arial" panose="020B0604020202020204" pitchFamily="34" charset="0"/>
                        <a:buChar char="•"/>
                      </a:pPr>
                      <a:r>
                        <a:rPr lang="en-US" sz="1400">
                          <a:effectLst/>
                        </a:rPr>
                        <a:t>Continue to leverage the current IT infrastructure of research and innovation center in Munich</a:t>
                      </a:r>
                    </a:p>
                    <a:p>
                      <a:pPr marL="285750" marR="0" lvl="0" indent="-285750" algn="l">
                        <a:spcBef>
                          <a:spcPts val="0"/>
                        </a:spcBef>
                        <a:spcAft>
                          <a:spcPts val="0"/>
                        </a:spcAft>
                        <a:buFont typeface="Arial" panose="020B0604020202020204" pitchFamily="34" charset="0"/>
                        <a:buChar char="•"/>
                      </a:pPr>
                      <a:r>
                        <a:rPr lang="en-US" sz="1400" baseline="0">
                          <a:effectLst/>
                        </a:rPr>
                        <a:t>Aligning IT strategy with business goals</a:t>
                      </a:r>
                    </a:p>
                    <a:p>
                      <a:pPr marL="285750" marR="0" indent="-285750" algn="l" rtl="0">
                        <a:spcBef>
                          <a:spcPts val="0"/>
                        </a:spcBef>
                        <a:spcAft>
                          <a:spcPts val="0"/>
                        </a:spcAft>
                        <a:buFont typeface="Arial" panose="020B0604020202020204" pitchFamily="34" charset="0"/>
                        <a:buChar char="•"/>
                      </a:pPr>
                      <a:r>
                        <a:rPr lang="en-US" sz="1400" baseline="0">
                          <a:effectLst/>
                        </a:rPr>
                        <a:t>Big data tapping infrastructure</a:t>
                      </a:r>
                    </a:p>
                    <a:p>
                      <a:pPr marL="285750" marR="0" indent="-285750" algn="l" rtl="0">
                        <a:spcBef>
                          <a:spcPts val="0"/>
                        </a:spcBef>
                        <a:spcAft>
                          <a:spcPts val="0"/>
                        </a:spcAft>
                        <a:buFont typeface="Arial" panose="020B0604020202020204" pitchFamily="34" charset="0"/>
                        <a:buChar char="•"/>
                      </a:pPr>
                      <a:r>
                        <a:rPr lang="en-US" sz="1400" baseline="0">
                          <a:effectLst/>
                        </a:rPr>
                        <a:t>AI and ML Integration for predictive analytics </a:t>
                      </a:r>
                    </a:p>
                  </a:txBody>
                  <a:tcPr marT="0" marB="0" anchor="ctr"/>
                </a:tc>
                <a:extLst>
                  <a:ext uri="{0D108BD9-81ED-4DB2-BD59-A6C34878D82A}">
                    <a16:rowId xmlns:a16="http://schemas.microsoft.com/office/drawing/2014/main" val="755005330"/>
                  </a:ext>
                </a:extLst>
              </a:tr>
              <a:tr h="1360734">
                <a:tc>
                  <a:txBody>
                    <a:bodyPr/>
                    <a:lstStyle/>
                    <a:p>
                      <a:pPr marL="0" marR="0" indent="0" algn="ctr" rtl="0">
                        <a:spcBef>
                          <a:spcPts val="0"/>
                        </a:spcBef>
                        <a:spcAft>
                          <a:spcPts val="0"/>
                        </a:spcAft>
                      </a:pPr>
                      <a:r>
                        <a:rPr lang="en-US" sz="1400">
                          <a:solidFill>
                            <a:schemeClr val="bg1"/>
                          </a:solidFill>
                          <a:effectLst/>
                        </a:rPr>
                        <a:t>Human Resources</a:t>
                      </a:r>
                      <a:endParaRPr lang="en-US" sz="1400" b="1">
                        <a:solidFill>
                          <a:schemeClr val="bg1"/>
                        </a:solidFill>
                        <a:effectLst/>
                        <a:latin typeface="Arial" panose="020B0604020202020204" pitchFamily="34" charset="0"/>
                        <a:cs typeface="Arial" panose="020B0604020202020204" pitchFamily="34" charset="0"/>
                      </a:endParaRPr>
                    </a:p>
                  </a:txBody>
                  <a:tcPr marT="0" marB="0" vert="vert270" anchor="ctr">
                    <a:lnT w="9525" cap="flat" cmpd="sng" algn="ctr">
                      <a:solidFill>
                        <a:schemeClr val="bg1"/>
                      </a:solidFill>
                      <a:prstDash val="solid"/>
                      <a:round/>
                      <a:headEnd type="none" w="med" len="med"/>
                      <a:tailEnd type="none" w="med" len="med"/>
                    </a:lnT>
                    <a:solidFill>
                      <a:schemeClr val="accent3">
                        <a:lumMod val="75000"/>
                      </a:schemeClr>
                    </a:solidFill>
                  </a:tcPr>
                </a:tc>
                <a:tc>
                  <a:txBody>
                    <a:bodyPr/>
                    <a:lstStyle/>
                    <a:p>
                      <a:pPr marL="0" marR="0" indent="0" algn="l" rtl="0">
                        <a:spcBef>
                          <a:spcPts val="0"/>
                        </a:spcBef>
                        <a:spcAft>
                          <a:spcPts val="0"/>
                        </a:spcAft>
                        <a:buFont typeface="Arial" panose="020B0604020202020204" pitchFamily="34" charset="0"/>
                        <a:buNone/>
                      </a:pPr>
                      <a:r>
                        <a:rPr lang="en-US" sz="1400">
                          <a:effectLst/>
                        </a:rPr>
                        <a:t>Focused</a:t>
                      </a:r>
                      <a:r>
                        <a:rPr lang="en-US" sz="1400" baseline="0">
                          <a:effectLst/>
                        </a:rPr>
                        <a:t> IT Human Resources</a:t>
                      </a:r>
                      <a:endParaRPr lang="en-US" sz="1400">
                        <a:effectLst/>
                        <a:latin typeface="Arial" panose="020B0604020202020204" pitchFamily="34" charset="0"/>
                        <a:cs typeface="Arial" panose="020B0604020202020204" pitchFamily="34" charset="0"/>
                      </a:endParaRPr>
                    </a:p>
                  </a:txBody>
                  <a:tcPr marT="0" marB="0" anchor="ctr"/>
                </a:tc>
                <a:tc>
                  <a:txBody>
                    <a:bodyPr/>
                    <a:lstStyle/>
                    <a:p>
                      <a:pPr marL="0" marR="0" indent="0" algn="l" rtl="0">
                        <a:spcBef>
                          <a:spcPts val="0"/>
                        </a:spcBef>
                        <a:spcAft>
                          <a:spcPts val="0"/>
                        </a:spcAft>
                        <a:buFont typeface="Arial" panose="020B0604020202020204" pitchFamily="34" charset="0"/>
                        <a:buNone/>
                      </a:pPr>
                      <a:r>
                        <a:rPr lang="en-US" sz="1400">
                          <a:effectLst/>
                        </a:rPr>
                        <a:t>Train and diversify the human resources to build skills around big data, artificial intelligence, IOTs</a:t>
                      </a:r>
                      <a:endParaRPr lang="en-US" sz="1400">
                        <a:effectLst/>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1573916832"/>
                  </a:ext>
                </a:extLst>
              </a:tr>
            </a:tbl>
          </a:graphicData>
        </a:graphic>
      </p:graphicFrame>
    </p:spTree>
    <p:extLst>
      <p:ext uri="{BB962C8B-B14F-4D97-AF65-F5344CB8AC3E}">
        <p14:creationId xmlns:p14="http://schemas.microsoft.com/office/powerpoint/2010/main" val="3239007611"/>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54A09A-99CC-1748-A564-A3639FF24054}"/>
              </a:ext>
            </a:extLst>
          </p:cNvPr>
          <p:cNvSpPr>
            <a:spLocks noGrp="1"/>
          </p:cNvSpPr>
          <p:nvPr>
            <p:ph type="sldNum" sz="quarter" idx="13"/>
          </p:nvPr>
        </p:nvSpPr>
        <p:spPr/>
        <p:txBody>
          <a:bodyPr/>
          <a:lstStyle/>
          <a:p>
            <a:fld id="{12342C3A-DD85-7843-B416-BD52AB030D59}" type="slidenum">
              <a:rPr lang="en-US" dirty="0" smtClean="0"/>
              <a:pPr/>
              <a:t>82</a:t>
            </a:fld>
            <a:endParaRPr lang="en-US"/>
          </a:p>
        </p:txBody>
      </p:sp>
      <p:sp>
        <p:nvSpPr>
          <p:cNvPr id="4" name="Title 3">
            <a:extLst>
              <a:ext uri="{FF2B5EF4-FFF2-40B4-BE49-F238E27FC236}">
                <a16:creationId xmlns:a16="http://schemas.microsoft.com/office/drawing/2014/main" id="{64444A60-3C9C-834F-9D38-8FBF8C1FC8AE}"/>
              </a:ext>
            </a:extLst>
          </p:cNvPr>
          <p:cNvSpPr>
            <a:spLocks noGrp="1"/>
          </p:cNvSpPr>
          <p:nvPr>
            <p:ph type="title"/>
          </p:nvPr>
        </p:nvSpPr>
        <p:spPr/>
        <p:txBody>
          <a:bodyPr/>
          <a:lstStyle/>
          <a:p>
            <a:r>
              <a:rPr lang="en-US"/>
              <a:t>Market Analysis and Demand</a:t>
            </a:r>
          </a:p>
        </p:txBody>
      </p:sp>
      <p:graphicFrame>
        <p:nvGraphicFramePr>
          <p:cNvPr id="6" name="Diagram 6">
            <a:extLst>
              <a:ext uri="{FF2B5EF4-FFF2-40B4-BE49-F238E27FC236}">
                <a16:creationId xmlns:a16="http://schemas.microsoft.com/office/drawing/2014/main" id="{DA488603-318B-FE18-C44D-8CC3C95819DA}"/>
              </a:ext>
            </a:extLst>
          </p:cNvPr>
          <p:cNvGraphicFramePr/>
          <p:nvPr>
            <p:extLst>
              <p:ext uri="{D42A27DB-BD31-4B8C-83A1-F6EECF244321}">
                <p14:modId xmlns:p14="http://schemas.microsoft.com/office/powerpoint/2010/main" val="649752433"/>
              </p:ext>
            </p:extLst>
          </p:nvPr>
        </p:nvGraphicFramePr>
        <p:xfrm>
          <a:off x="786072" y="1147350"/>
          <a:ext cx="10594543" cy="4894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7748508"/>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54A09A-99CC-1748-A564-A3639FF24054}"/>
              </a:ext>
            </a:extLst>
          </p:cNvPr>
          <p:cNvSpPr>
            <a:spLocks noGrp="1"/>
          </p:cNvSpPr>
          <p:nvPr>
            <p:ph type="sldNum" sz="quarter" idx="13"/>
          </p:nvPr>
        </p:nvSpPr>
        <p:spPr/>
        <p:txBody>
          <a:bodyPr/>
          <a:lstStyle/>
          <a:p>
            <a:fld id="{12342C3A-DD85-7843-B416-BD52AB030D59}" type="slidenum">
              <a:rPr lang="en-US" dirty="0" smtClean="0"/>
              <a:pPr/>
              <a:t>83</a:t>
            </a:fld>
            <a:endParaRPr lang="en-US"/>
          </a:p>
        </p:txBody>
      </p:sp>
      <p:sp>
        <p:nvSpPr>
          <p:cNvPr id="4" name="Title 3">
            <a:extLst>
              <a:ext uri="{FF2B5EF4-FFF2-40B4-BE49-F238E27FC236}">
                <a16:creationId xmlns:a16="http://schemas.microsoft.com/office/drawing/2014/main" id="{64444A60-3C9C-834F-9D38-8FBF8C1FC8AE}"/>
              </a:ext>
            </a:extLst>
          </p:cNvPr>
          <p:cNvSpPr>
            <a:spLocks noGrp="1"/>
          </p:cNvSpPr>
          <p:nvPr>
            <p:ph type="title"/>
          </p:nvPr>
        </p:nvSpPr>
        <p:spPr>
          <a:xfrm>
            <a:off x="302606" y="418356"/>
            <a:ext cx="11416963" cy="1010316"/>
          </a:xfrm>
        </p:spPr>
        <p:txBody>
          <a:bodyPr lIns="91440" tIns="45720" rIns="91440" bIns="45720" anchor="t"/>
          <a:lstStyle/>
          <a:p>
            <a:r>
              <a:rPr lang="en-US" sz="2950"/>
              <a:t>Market Analysis and Demand - Global Automobile Markets Change compared to previous years</a:t>
            </a:r>
          </a:p>
        </p:txBody>
      </p:sp>
      <p:graphicFrame>
        <p:nvGraphicFramePr>
          <p:cNvPr id="18" name="Table 18">
            <a:extLst>
              <a:ext uri="{FF2B5EF4-FFF2-40B4-BE49-F238E27FC236}">
                <a16:creationId xmlns:a16="http://schemas.microsoft.com/office/drawing/2014/main" id="{8F8680F4-DE98-6C1D-0C8E-644E614EE445}"/>
              </a:ext>
            </a:extLst>
          </p:cNvPr>
          <p:cNvGraphicFramePr>
            <a:graphicFrameLocks noGrp="1"/>
          </p:cNvGraphicFramePr>
          <p:nvPr>
            <p:extLst>
              <p:ext uri="{D42A27DB-BD31-4B8C-83A1-F6EECF244321}">
                <p14:modId xmlns:p14="http://schemas.microsoft.com/office/powerpoint/2010/main" val="3023358728"/>
              </p:ext>
            </p:extLst>
          </p:nvPr>
        </p:nvGraphicFramePr>
        <p:xfrm>
          <a:off x="639190" y="1781050"/>
          <a:ext cx="11100234" cy="3759042"/>
        </p:xfrm>
        <a:graphic>
          <a:graphicData uri="http://schemas.openxmlformats.org/drawingml/2006/table">
            <a:tbl>
              <a:tblPr firstRow="1" bandRow="1">
                <a:tableStyleId>{5C22544A-7EE6-4342-B048-85BDC9FD1C3A}</a:tableStyleId>
              </a:tblPr>
              <a:tblGrid>
                <a:gridCol w="5550117">
                  <a:extLst>
                    <a:ext uri="{9D8B030D-6E8A-4147-A177-3AD203B41FA5}">
                      <a16:colId xmlns:a16="http://schemas.microsoft.com/office/drawing/2014/main" val="1427875012"/>
                    </a:ext>
                  </a:extLst>
                </a:gridCol>
                <a:gridCol w="5550117">
                  <a:extLst>
                    <a:ext uri="{9D8B030D-6E8A-4147-A177-3AD203B41FA5}">
                      <a16:colId xmlns:a16="http://schemas.microsoft.com/office/drawing/2014/main" val="795131867"/>
                    </a:ext>
                  </a:extLst>
                </a:gridCol>
              </a:tblGrid>
              <a:tr h="610235">
                <a:tc>
                  <a:txBody>
                    <a:bodyPr/>
                    <a:lstStyle/>
                    <a:p>
                      <a:pPr algn="ctr"/>
                      <a:r>
                        <a:rPr lang="en-US" sz="2400"/>
                        <a:t>Region</a:t>
                      </a:r>
                    </a:p>
                  </a:txBody>
                  <a:tcPr/>
                </a:tc>
                <a:tc>
                  <a:txBody>
                    <a:bodyPr/>
                    <a:lstStyle/>
                    <a:p>
                      <a:pPr algn="ctr"/>
                      <a:r>
                        <a:rPr lang="en-US" sz="2400"/>
                        <a:t>Growth Trend</a:t>
                      </a:r>
                    </a:p>
                  </a:txBody>
                  <a:tcPr/>
                </a:tc>
                <a:extLst>
                  <a:ext uri="{0D108BD9-81ED-4DB2-BD59-A6C34878D82A}">
                    <a16:rowId xmlns:a16="http://schemas.microsoft.com/office/drawing/2014/main" val="1944859718"/>
                  </a:ext>
                </a:extLst>
              </a:tr>
              <a:tr h="634643">
                <a:tc>
                  <a:txBody>
                    <a:bodyPr/>
                    <a:lstStyle/>
                    <a:p>
                      <a:pPr algn="ctr"/>
                      <a:r>
                        <a:rPr lang="en-US"/>
                        <a:t>Europe</a:t>
                      </a:r>
                    </a:p>
                  </a:txBody>
                  <a:tcPr/>
                </a:tc>
                <a:tc>
                  <a:txBody>
                    <a:bodyPr/>
                    <a:lstStyle/>
                    <a:p>
                      <a:pPr algn="ctr"/>
                      <a:r>
                        <a:rPr lang="en-US"/>
                        <a:t>-2%</a:t>
                      </a:r>
                    </a:p>
                  </a:txBody>
                  <a:tcPr/>
                </a:tc>
                <a:extLst>
                  <a:ext uri="{0D108BD9-81ED-4DB2-BD59-A6C34878D82A}">
                    <a16:rowId xmlns:a16="http://schemas.microsoft.com/office/drawing/2014/main" val="3132941870"/>
                  </a:ext>
                </a:extLst>
              </a:tr>
              <a:tr h="634643">
                <a:tc>
                  <a:txBody>
                    <a:bodyPr/>
                    <a:lstStyle/>
                    <a:p>
                      <a:pPr algn="ctr"/>
                      <a:r>
                        <a:rPr lang="en-US"/>
                        <a:t>USA</a:t>
                      </a:r>
                    </a:p>
                  </a:txBody>
                  <a:tcPr/>
                </a:tc>
                <a:tc>
                  <a:txBody>
                    <a:bodyPr/>
                    <a:lstStyle/>
                    <a:p>
                      <a:pPr algn="ctr"/>
                      <a:r>
                        <a:rPr lang="en-US"/>
                        <a:t>3%</a:t>
                      </a:r>
                    </a:p>
                  </a:txBody>
                  <a:tcPr/>
                </a:tc>
                <a:extLst>
                  <a:ext uri="{0D108BD9-81ED-4DB2-BD59-A6C34878D82A}">
                    <a16:rowId xmlns:a16="http://schemas.microsoft.com/office/drawing/2014/main" val="3737927833"/>
                  </a:ext>
                </a:extLst>
              </a:tr>
              <a:tr h="634643">
                <a:tc>
                  <a:txBody>
                    <a:bodyPr/>
                    <a:lstStyle/>
                    <a:p>
                      <a:pPr algn="ctr"/>
                      <a:r>
                        <a:rPr lang="en-US"/>
                        <a:t>China</a:t>
                      </a:r>
                    </a:p>
                  </a:txBody>
                  <a:tcPr/>
                </a:tc>
                <a:tc>
                  <a:txBody>
                    <a:bodyPr/>
                    <a:lstStyle/>
                    <a:p>
                      <a:pPr algn="ctr"/>
                      <a:r>
                        <a:rPr lang="en-US"/>
                        <a:t>3%</a:t>
                      </a:r>
                    </a:p>
                  </a:txBody>
                  <a:tcPr/>
                </a:tc>
                <a:extLst>
                  <a:ext uri="{0D108BD9-81ED-4DB2-BD59-A6C34878D82A}">
                    <a16:rowId xmlns:a16="http://schemas.microsoft.com/office/drawing/2014/main" val="2825269315"/>
                  </a:ext>
                </a:extLst>
              </a:tr>
              <a:tr h="634643">
                <a:tc>
                  <a:txBody>
                    <a:bodyPr/>
                    <a:lstStyle/>
                    <a:p>
                      <a:pPr algn="ctr"/>
                      <a:r>
                        <a:rPr lang="en-US"/>
                        <a:t>Japan</a:t>
                      </a:r>
                    </a:p>
                  </a:txBody>
                  <a:tcPr/>
                </a:tc>
                <a:tc>
                  <a:txBody>
                    <a:bodyPr/>
                    <a:lstStyle/>
                    <a:p>
                      <a:pPr algn="ctr"/>
                      <a:r>
                        <a:rPr lang="en-US"/>
                        <a:t>-3%</a:t>
                      </a:r>
                    </a:p>
                  </a:txBody>
                  <a:tcPr/>
                </a:tc>
                <a:extLst>
                  <a:ext uri="{0D108BD9-81ED-4DB2-BD59-A6C34878D82A}">
                    <a16:rowId xmlns:a16="http://schemas.microsoft.com/office/drawing/2014/main" val="2183043375"/>
                  </a:ext>
                </a:extLst>
              </a:tr>
              <a:tr h="610235">
                <a:tc>
                  <a:txBody>
                    <a:bodyPr/>
                    <a:lstStyle/>
                    <a:p>
                      <a:pPr lvl="0" algn="ctr">
                        <a:buNone/>
                      </a:pPr>
                      <a:r>
                        <a:rPr lang="en-US"/>
                        <a:t>Total</a:t>
                      </a:r>
                    </a:p>
                  </a:txBody>
                  <a:tcPr/>
                </a:tc>
                <a:tc>
                  <a:txBody>
                    <a:bodyPr/>
                    <a:lstStyle/>
                    <a:p>
                      <a:pPr lvl="0" algn="ctr">
                        <a:buNone/>
                      </a:pPr>
                      <a:r>
                        <a:rPr lang="en-US"/>
                        <a:t>1%</a:t>
                      </a:r>
                    </a:p>
                  </a:txBody>
                  <a:tcPr/>
                </a:tc>
                <a:extLst>
                  <a:ext uri="{0D108BD9-81ED-4DB2-BD59-A6C34878D82A}">
                    <a16:rowId xmlns:a16="http://schemas.microsoft.com/office/drawing/2014/main" val="2011741960"/>
                  </a:ext>
                </a:extLst>
              </a:tr>
            </a:tbl>
          </a:graphicData>
        </a:graphic>
      </p:graphicFrame>
    </p:spTree>
    <p:extLst>
      <p:ext uri="{BB962C8B-B14F-4D97-AF65-F5344CB8AC3E}">
        <p14:creationId xmlns:p14="http://schemas.microsoft.com/office/powerpoint/2010/main" val="2358670604"/>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54A09A-99CC-1748-A564-A3639FF24054}"/>
              </a:ext>
            </a:extLst>
          </p:cNvPr>
          <p:cNvSpPr>
            <a:spLocks noGrp="1"/>
          </p:cNvSpPr>
          <p:nvPr>
            <p:ph type="sldNum" sz="quarter" idx="13"/>
          </p:nvPr>
        </p:nvSpPr>
        <p:spPr/>
        <p:txBody>
          <a:bodyPr/>
          <a:lstStyle/>
          <a:p>
            <a:fld id="{12342C3A-DD85-7843-B416-BD52AB030D59}" type="slidenum">
              <a:rPr lang="en-US" dirty="0" smtClean="0"/>
              <a:pPr/>
              <a:t>84</a:t>
            </a:fld>
            <a:endParaRPr lang="en-US"/>
          </a:p>
        </p:txBody>
      </p:sp>
      <p:sp>
        <p:nvSpPr>
          <p:cNvPr id="4" name="Title 3">
            <a:extLst>
              <a:ext uri="{FF2B5EF4-FFF2-40B4-BE49-F238E27FC236}">
                <a16:creationId xmlns:a16="http://schemas.microsoft.com/office/drawing/2014/main" id="{64444A60-3C9C-834F-9D38-8FBF8C1FC8AE}"/>
              </a:ext>
            </a:extLst>
          </p:cNvPr>
          <p:cNvSpPr>
            <a:spLocks noGrp="1"/>
          </p:cNvSpPr>
          <p:nvPr>
            <p:ph type="title"/>
          </p:nvPr>
        </p:nvSpPr>
        <p:spPr>
          <a:xfrm>
            <a:off x="302606" y="418356"/>
            <a:ext cx="11416963" cy="1010316"/>
          </a:xfrm>
        </p:spPr>
        <p:txBody>
          <a:bodyPr lIns="91440" tIns="45720" rIns="91440" bIns="45720" anchor="t"/>
          <a:lstStyle/>
          <a:p>
            <a:r>
              <a:rPr lang="en-US" sz="2950"/>
              <a:t>Market Analysis and Demand - BMW Deliveries of electrified cars</a:t>
            </a:r>
            <a:endParaRPr lang="en-US"/>
          </a:p>
        </p:txBody>
      </p:sp>
      <p:graphicFrame>
        <p:nvGraphicFramePr>
          <p:cNvPr id="18" name="Table 18">
            <a:extLst>
              <a:ext uri="{FF2B5EF4-FFF2-40B4-BE49-F238E27FC236}">
                <a16:creationId xmlns:a16="http://schemas.microsoft.com/office/drawing/2014/main" id="{8F8680F4-DE98-6C1D-0C8E-644E614EE445}"/>
              </a:ext>
            </a:extLst>
          </p:cNvPr>
          <p:cNvGraphicFramePr>
            <a:graphicFrameLocks noGrp="1"/>
          </p:cNvGraphicFramePr>
          <p:nvPr>
            <p:extLst>
              <p:ext uri="{D42A27DB-BD31-4B8C-83A1-F6EECF244321}">
                <p14:modId xmlns:p14="http://schemas.microsoft.com/office/powerpoint/2010/main" val="1510002737"/>
              </p:ext>
            </p:extLst>
          </p:nvPr>
        </p:nvGraphicFramePr>
        <p:xfrm>
          <a:off x="639190" y="1781050"/>
          <a:ext cx="11100228" cy="2514164"/>
        </p:xfrm>
        <a:graphic>
          <a:graphicData uri="http://schemas.openxmlformats.org/drawingml/2006/table">
            <a:tbl>
              <a:tblPr firstRow="1" bandRow="1">
                <a:tableStyleId>{5C22544A-7EE6-4342-B048-85BDC9FD1C3A}</a:tableStyleId>
              </a:tblPr>
              <a:tblGrid>
                <a:gridCol w="2775057">
                  <a:extLst>
                    <a:ext uri="{9D8B030D-6E8A-4147-A177-3AD203B41FA5}">
                      <a16:colId xmlns:a16="http://schemas.microsoft.com/office/drawing/2014/main" val="1427875012"/>
                    </a:ext>
                  </a:extLst>
                </a:gridCol>
                <a:gridCol w="2775057">
                  <a:extLst>
                    <a:ext uri="{9D8B030D-6E8A-4147-A177-3AD203B41FA5}">
                      <a16:colId xmlns:a16="http://schemas.microsoft.com/office/drawing/2014/main" val="795131867"/>
                    </a:ext>
                  </a:extLst>
                </a:gridCol>
                <a:gridCol w="2775057">
                  <a:extLst>
                    <a:ext uri="{9D8B030D-6E8A-4147-A177-3AD203B41FA5}">
                      <a16:colId xmlns:a16="http://schemas.microsoft.com/office/drawing/2014/main" val="1985750875"/>
                    </a:ext>
                  </a:extLst>
                </a:gridCol>
                <a:gridCol w="2775057">
                  <a:extLst>
                    <a:ext uri="{9D8B030D-6E8A-4147-A177-3AD203B41FA5}">
                      <a16:colId xmlns:a16="http://schemas.microsoft.com/office/drawing/2014/main" val="1238840670"/>
                    </a:ext>
                  </a:extLst>
                </a:gridCol>
              </a:tblGrid>
              <a:tr h="610235">
                <a:tc>
                  <a:txBody>
                    <a:bodyPr/>
                    <a:lstStyle/>
                    <a:p>
                      <a:pPr lvl="0" algn="ctr">
                        <a:buNone/>
                      </a:pPr>
                      <a:r>
                        <a:rPr lang="en-US" sz="2400"/>
                        <a:t>In Units</a:t>
                      </a:r>
                    </a:p>
                  </a:txBody>
                  <a:tcPr/>
                </a:tc>
                <a:tc>
                  <a:txBody>
                    <a:bodyPr/>
                    <a:lstStyle/>
                    <a:p>
                      <a:pPr lvl="0" algn="ctr">
                        <a:buNone/>
                      </a:pPr>
                      <a:r>
                        <a:rPr lang="en-US" sz="2400"/>
                        <a:t>2021</a:t>
                      </a:r>
                    </a:p>
                  </a:txBody>
                  <a:tcPr/>
                </a:tc>
                <a:tc>
                  <a:txBody>
                    <a:bodyPr/>
                    <a:lstStyle/>
                    <a:p>
                      <a:pPr lvl="0" algn="ctr">
                        <a:buNone/>
                      </a:pPr>
                      <a:r>
                        <a:rPr lang="en-US" sz="2400"/>
                        <a:t>2020</a:t>
                      </a:r>
                    </a:p>
                  </a:txBody>
                  <a:tcPr/>
                </a:tc>
                <a:tc>
                  <a:txBody>
                    <a:bodyPr/>
                    <a:lstStyle/>
                    <a:p>
                      <a:pPr lvl="0" algn="ctr">
                        <a:buNone/>
                      </a:pPr>
                      <a:r>
                        <a:rPr lang="en-US" sz="2400"/>
                        <a:t>Change in %</a:t>
                      </a:r>
                    </a:p>
                  </a:txBody>
                  <a:tcPr/>
                </a:tc>
                <a:extLst>
                  <a:ext uri="{0D108BD9-81ED-4DB2-BD59-A6C34878D82A}">
                    <a16:rowId xmlns:a16="http://schemas.microsoft.com/office/drawing/2014/main" val="1944859718"/>
                  </a:ext>
                </a:extLst>
              </a:tr>
              <a:tr h="634643">
                <a:tc>
                  <a:txBody>
                    <a:bodyPr/>
                    <a:lstStyle/>
                    <a:p>
                      <a:pPr lvl="0" algn="ctr">
                        <a:buNone/>
                      </a:pPr>
                      <a:r>
                        <a:rPr lang="en-US"/>
                        <a:t>BMW Group PHEV*</a:t>
                      </a:r>
                    </a:p>
                  </a:txBody>
                  <a:tcPr/>
                </a:tc>
                <a:tc>
                  <a:txBody>
                    <a:bodyPr/>
                    <a:lstStyle/>
                    <a:p>
                      <a:pPr lvl="0" algn="ctr">
                        <a:buNone/>
                      </a:pPr>
                      <a:r>
                        <a:rPr lang="en-US"/>
                        <a:t>224,460</a:t>
                      </a:r>
                    </a:p>
                  </a:txBody>
                  <a:tcPr/>
                </a:tc>
                <a:tc>
                  <a:txBody>
                    <a:bodyPr/>
                    <a:lstStyle/>
                    <a:p>
                      <a:pPr lvl="0" algn="ctr">
                        <a:buNone/>
                      </a:pPr>
                      <a:r>
                        <a:rPr lang="en-US"/>
                        <a:t>148,121</a:t>
                      </a:r>
                    </a:p>
                  </a:txBody>
                  <a:tcPr/>
                </a:tc>
                <a:tc>
                  <a:txBody>
                    <a:bodyPr/>
                    <a:lstStyle/>
                    <a:p>
                      <a:pPr lvl="0" algn="ctr">
                        <a:buNone/>
                      </a:pPr>
                      <a:r>
                        <a:rPr lang="en-US"/>
                        <a:t>51.5</a:t>
                      </a:r>
                    </a:p>
                  </a:txBody>
                  <a:tcPr/>
                </a:tc>
                <a:extLst>
                  <a:ext uri="{0D108BD9-81ED-4DB2-BD59-A6C34878D82A}">
                    <a16:rowId xmlns:a16="http://schemas.microsoft.com/office/drawing/2014/main" val="3132941870"/>
                  </a:ext>
                </a:extLst>
              </a:tr>
              <a:tr h="634643">
                <a:tc>
                  <a:txBody>
                    <a:bodyPr/>
                    <a:lstStyle/>
                    <a:p>
                      <a:pPr lvl="0" algn="ctr">
                        <a:buNone/>
                      </a:pPr>
                      <a:r>
                        <a:rPr lang="en-US"/>
                        <a:t>BMW Group BEV*</a:t>
                      </a:r>
                    </a:p>
                  </a:txBody>
                  <a:tcPr/>
                </a:tc>
                <a:tc>
                  <a:txBody>
                    <a:bodyPr/>
                    <a:lstStyle/>
                    <a:p>
                      <a:pPr lvl="0" algn="ctr">
                        <a:buNone/>
                      </a:pPr>
                      <a:r>
                        <a:rPr lang="en-US"/>
                        <a:t>103,854</a:t>
                      </a:r>
                    </a:p>
                  </a:txBody>
                  <a:tcPr/>
                </a:tc>
                <a:tc>
                  <a:txBody>
                    <a:bodyPr/>
                    <a:lstStyle/>
                    <a:p>
                      <a:pPr lvl="0" algn="ctr">
                        <a:buNone/>
                      </a:pPr>
                      <a:r>
                        <a:rPr lang="en-US"/>
                        <a:t>44,541</a:t>
                      </a:r>
                    </a:p>
                  </a:txBody>
                  <a:tcPr/>
                </a:tc>
                <a:tc>
                  <a:txBody>
                    <a:bodyPr/>
                    <a:lstStyle/>
                    <a:p>
                      <a:pPr lvl="0" algn="ctr">
                        <a:buNone/>
                      </a:pPr>
                      <a:r>
                        <a:rPr lang="en-US"/>
                        <a:t>133.2</a:t>
                      </a:r>
                    </a:p>
                  </a:txBody>
                  <a:tcPr/>
                </a:tc>
                <a:extLst>
                  <a:ext uri="{0D108BD9-81ED-4DB2-BD59-A6C34878D82A}">
                    <a16:rowId xmlns:a16="http://schemas.microsoft.com/office/drawing/2014/main" val="3737927833"/>
                  </a:ext>
                </a:extLst>
              </a:tr>
              <a:tr h="634643">
                <a:tc>
                  <a:txBody>
                    <a:bodyPr/>
                    <a:lstStyle/>
                    <a:p>
                      <a:pPr lvl="0" algn="ctr">
                        <a:buNone/>
                      </a:pPr>
                      <a:r>
                        <a:rPr lang="en-US"/>
                        <a:t>Total</a:t>
                      </a:r>
                    </a:p>
                  </a:txBody>
                  <a:tcPr/>
                </a:tc>
                <a:tc>
                  <a:txBody>
                    <a:bodyPr/>
                    <a:lstStyle/>
                    <a:p>
                      <a:pPr lvl="0" algn="ctr">
                        <a:buNone/>
                      </a:pPr>
                      <a:r>
                        <a:rPr lang="en-US"/>
                        <a:t>328,314</a:t>
                      </a:r>
                    </a:p>
                  </a:txBody>
                  <a:tcPr/>
                </a:tc>
                <a:tc>
                  <a:txBody>
                    <a:bodyPr/>
                    <a:lstStyle/>
                    <a:p>
                      <a:pPr lvl="0" algn="ctr">
                        <a:buNone/>
                      </a:pPr>
                      <a:r>
                        <a:rPr lang="en-US"/>
                        <a:t>192,662</a:t>
                      </a:r>
                    </a:p>
                  </a:txBody>
                  <a:tcPr/>
                </a:tc>
                <a:tc>
                  <a:txBody>
                    <a:bodyPr/>
                    <a:lstStyle/>
                    <a:p>
                      <a:pPr lvl="0" algn="ctr">
                        <a:buNone/>
                      </a:pPr>
                      <a:r>
                        <a:rPr lang="en-US"/>
                        <a:t>70.4</a:t>
                      </a:r>
                    </a:p>
                  </a:txBody>
                  <a:tcPr/>
                </a:tc>
                <a:extLst>
                  <a:ext uri="{0D108BD9-81ED-4DB2-BD59-A6C34878D82A}">
                    <a16:rowId xmlns:a16="http://schemas.microsoft.com/office/drawing/2014/main" val="2825269315"/>
                  </a:ext>
                </a:extLst>
              </a:tr>
            </a:tbl>
          </a:graphicData>
        </a:graphic>
      </p:graphicFrame>
      <p:sp>
        <p:nvSpPr>
          <p:cNvPr id="3" name="TextBox 2">
            <a:extLst>
              <a:ext uri="{FF2B5EF4-FFF2-40B4-BE49-F238E27FC236}">
                <a16:creationId xmlns:a16="http://schemas.microsoft.com/office/drawing/2014/main" id="{F182ADAA-50CA-E912-0F53-3FD0E47E0D13}"/>
              </a:ext>
            </a:extLst>
          </p:cNvPr>
          <p:cNvSpPr txBox="1"/>
          <p:nvPr/>
        </p:nvSpPr>
        <p:spPr>
          <a:xfrm>
            <a:off x="753332" y="4916229"/>
            <a:ext cx="44680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t>
            </a:r>
            <a:r>
              <a:rPr lang="en-US" b="1">
                <a:cs typeface="Calibri"/>
              </a:rPr>
              <a:t>PHEV </a:t>
            </a:r>
            <a:r>
              <a:rPr lang="en-US">
                <a:cs typeface="Calibri"/>
              </a:rPr>
              <a:t>--&gt; Plug in Hybrid Electric Vehicles</a:t>
            </a:r>
          </a:p>
          <a:p>
            <a:r>
              <a:rPr lang="en-US">
                <a:cs typeface="Calibri"/>
              </a:rPr>
              <a:t>*</a:t>
            </a:r>
            <a:r>
              <a:rPr lang="en-US" b="1">
                <a:cs typeface="Calibri"/>
              </a:rPr>
              <a:t>BEV </a:t>
            </a:r>
            <a:r>
              <a:rPr lang="en-US">
                <a:cs typeface="Calibri"/>
              </a:rPr>
              <a:t>--&gt; Battery Electric Vehicles</a:t>
            </a:r>
          </a:p>
        </p:txBody>
      </p:sp>
    </p:spTree>
    <p:extLst>
      <p:ext uri="{BB962C8B-B14F-4D97-AF65-F5344CB8AC3E}">
        <p14:creationId xmlns:p14="http://schemas.microsoft.com/office/powerpoint/2010/main" val="976588356"/>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54A09A-99CC-1748-A564-A3639FF24054}"/>
              </a:ext>
            </a:extLst>
          </p:cNvPr>
          <p:cNvSpPr>
            <a:spLocks noGrp="1"/>
          </p:cNvSpPr>
          <p:nvPr>
            <p:ph type="sldNum" sz="quarter" idx="13"/>
          </p:nvPr>
        </p:nvSpPr>
        <p:spPr/>
        <p:txBody>
          <a:bodyPr/>
          <a:lstStyle/>
          <a:p>
            <a:fld id="{12342C3A-DD85-7843-B416-BD52AB030D59}" type="slidenum">
              <a:rPr lang="en-US" dirty="0" smtClean="0"/>
              <a:pPr/>
              <a:t>85</a:t>
            </a:fld>
            <a:endParaRPr lang="en-US"/>
          </a:p>
        </p:txBody>
      </p:sp>
      <p:sp>
        <p:nvSpPr>
          <p:cNvPr id="4" name="Title 3">
            <a:extLst>
              <a:ext uri="{FF2B5EF4-FFF2-40B4-BE49-F238E27FC236}">
                <a16:creationId xmlns:a16="http://schemas.microsoft.com/office/drawing/2014/main" id="{64444A60-3C9C-834F-9D38-8FBF8C1FC8AE}"/>
              </a:ext>
            </a:extLst>
          </p:cNvPr>
          <p:cNvSpPr>
            <a:spLocks noGrp="1"/>
          </p:cNvSpPr>
          <p:nvPr>
            <p:ph type="title"/>
          </p:nvPr>
        </p:nvSpPr>
        <p:spPr>
          <a:xfrm>
            <a:off x="302606" y="418356"/>
            <a:ext cx="11416963" cy="1010316"/>
          </a:xfrm>
        </p:spPr>
        <p:txBody>
          <a:bodyPr lIns="91440" tIns="45720" rIns="91440" bIns="45720" anchor="t"/>
          <a:lstStyle/>
          <a:p>
            <a:r>
              <a:rPr lang="en-US" sz="2950"/>
              <a:t>Market Analysis and Demand - BMW Deliveries by Region &amp; Market</a:t>
            </a:r>
            <a:endParaRPr lang="en-US"/>
          </a:p>
        </p:txBody>
      </p:sp>
      <p:pic>
        <p:nvPicPr>
          <p:cNvPr id="3" name="Picture 4" descr="Table&#10;&#10;Description automatically generated">
            <a:extLst>
              <a:ext uri="{FF2B5EF4-FFF2-40B4-BE49-F238E27FC236}">
                <a16:creationId xmlns:a16="http://schemas.microsoft.com/office/drawing/2014/main" id="{F02E84F2-546C-B5D0-5C7A-C987948B83A5}"/>
              </a:ext>
            </a:extLst>
          </p:cNvPr>
          <p:cNvPicPr>
            <a:picLocks noChangeAspect="1"/>
          </p:cNvPicPr>
          <p:nvPr/>
        </p:nvPicPr>
        <p:blipFill>
          <a:blip r:embed="rId3"/>
          <a:stretch>
            <a:fillRect/>
          </a:stretch>
        </p:blipFill>
        <p:spPr>
          <a:xfrm>
            <a:off x="679205" y="1690762"/>
            <a:ext cx="10777336" cy="5020081"/>
          </a:xfrm>
          <a:prstGeom prst="rect">
            <a:avLst/>
          </a:prstGeom>
        </p:spPr>
      </p:pic>
    </p:spTree>
    <p:extLst>
      <p:ext uri="{BB962C8B-B14F-4D97-AF65-F5344CB8AC3E}">
        <p14:creationId xmlns:p14="http://schemas.microsoft.com/office/powerpoint/2010/main" val="1478053684"/>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54A09A-99CC-1748-A564-A3639FF24054}"/>
              </a:ext>
            </a:extLst>
          </p:cNvPr>
          <p:cNvSpPr>
            <a:spLocks noGrp="1"/>
          </p:cNvSpPr>
          <p:nvPr>
            <p:ph type="sldNum" sz="quarter" idx="13"/>
          </p:nvPr>
        </p:nvSpPr>
        <p:spPr/>
        <p:txBody>
          <a:bodyPr/>
          <a:lstStyle/>
          <a:p>
            <a:fld id="{12342C3A-DD85-7843-B416-BD52AB030D59}" type="slidenum">
              <a:rPr lang="en-US" dirty="0" smtClean="0"/>
              <a:pPr/>
              <a:t>86</a:t>
            </a:fld>
            <a:endParaRPr lang="en-US"/>
          </a:p>
        </p:txBody>
      </p:sp>
      <p:sp>
        <p:nvSpPr>
          <p:cNvPr id="4" name="Title 3">
            <a:extLst>
              <a:ext uri="{FF2B5EF4-FFF2-40B4-BE49-F238E27FC236}">
                <a16:creationId xmlns:a16="http://schemas.microsoft.com/office/drawing/2014/main" id="{64444A60-3C9C-834F-9D38-8FBF8C1FC8AE}"/>
              </a:ext>
            </a:extLst>
          </p:cNvPr>
          <p:cNvSpPr>
            <a:spLocks noGrp="1"/>
          </p:cNvSpPr>
          <p:nvPr>
            <p:ph type="title"/>
          </p:nvPr>
        </p:nvSpPr>
        <p:spPr>
          <a:xfrm>
            <a:off x="302606" y="418356"/>
            <a:ext cx="11416963" cy="1010316"/>
          </a:xfrm>
        </p:spPr>
        <p:txBody>
          <a:bodyPr lIns="91440" tIns="45720" rIns="91440" bIns="45720" anchor="t"/>
          <a:lstStyle/>
          <a:p>
            <a:r>
              <a:rPr lang="en-US" sz="2950"/>
              <a:t>Market Analysis and Demand - BMW Deliveries by Model</a:t>
            </a:r>
            <a:endParaRPr lang="en-US"/>
          </a:p>
        </p:txBody>
      </p:sp>
      <p:pic>
        <p:nvPicPr>
          <p:cNvPr id="5" name="Picture 5" descr="Table&#10;&#10;Description automatically generated">
            <a:extLst>
              <a:ext uri="{FF2B5EF4-FFF2-40B4-BE49-F238E27FC236}">
                <a16:creationId xmlns:a16="http://schemas.microsoft.com/office/drawing/2014/main" id="{04313996-FABF-96F4-6B5D-7AB27B0B5F7E}"/>
              </a:ext>
            </a:extLst>
          </p:cNvPr>
          <p:cNvPicPr>
            <a:picLocks noChangeAspect="1"/>
          </p:cNvPicPr>
          <p:nvPr/>
        </p:nvPicPr>
        <p:blipFill>
          <a:blip r:embed="rId3"/>
          <a:stretch>
            <a:fillRect/>
          </a:stretch>
        </p:blipFill>
        <p:spPr>
          <a:xfrm>
            <a:off x="420698" y="1501242"/>
            <a:ext cx="11452894" cy="4401855"/>
          </a:xfrm>
          <a:prstGeom prst="rect">
            <a:avLst/>
          </a:prstGeom>
        </p:spPr>
      </p:pic>
    </p:spTree>
    <p:extLst>
      <p:ext uri="{BB962C8B-B14F-4D97-AF65-F5344CB8AC3E}">
        <p14:creationId xmlns:p14="http://schemas.microsoft.com/office/powerpoint/2010/main" val="7918657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dirty="0" smtClean="0"/>
              <a:pPr/>
              <a:t>87</a:t>
            </a:fld>
            <a:endParaRPr lang="en-US"/>
          </a:p>
        </p:txBody>
      </p:sp>
      <p:sp>
        <p:nvSpPr>
          <p:cNvPr id="6" name="Title 5">
            <a:extLst>
              <a:ext uri="{FF2B5EF4-FFF2-40B4-BE49-F238E27FC236}">
                <a16:creationId xmlns:a16="http://schemas.microsoft.com/office/drawing/2014/main" id="{F04908E3-17F5-724A-8095-FB5037F3948D}"/>
              </a:ext>
            </a:extLst>
          </p:cNvPr>
          <p:cNvSpPr>
            <a:spLocks noGrp="1"/>
          </p:cNvSpPr>
          <p:nvPr>
            <p:ph type="title"/>
          </p:nvPr>
        </p:nvSpPr>
        <p:spPr/>
        <p:txBody>
          <a:bodyPr lIns="91440" tIns="45720" rIns="91440" bIns="45720" anchor="t"/>
          <a:lstStyle/>
          <a:p>
            <a:r>
              <a:rPr lang="en-US" sz="2950"/>
              <a:t>Target Markets</a:t>
            </a:r>
            <a:endParaRPr lang="en-US"/>
          </a:p>
        </p:txBody>
      </p:sp>
      <p:sp>
        <p:nvSpPr>
          <p:cNvPr id="5" name="TextBox 4">
            <a:extLst>
              <a:ext uri="{FF2B5EF4-FFF2-40B4-BE49-F238E27FC236}">
                <a16:creationId xmlns:a16="http://schemas.microsoft.com/office/drawing/2014/main" id="{25D3F893-F32A-244A-0C69-21BC5D30CEC1}"/>
              </a:ext>
            </a:extLst>
          </p:cNvPr>
          <p:cNvSpPr txBox="1"/>
          <p:nvPr/>
        </p:nvSpPr>
        <p:spPr>
          <a:xfrm>
            <a:off x="5274889" y="1317184"/>
            <a:ext cx="64803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ea typeface="+mn-lt"/>
                <a:cs typeface="+mn-lt"/>
              </a:rPr>
              <a:t>“BMW is fortunate-we don’t have too much of a dilemma as to what we’re going to call our cars.” </a:t>
            </a:r>
            <a:r>
              <a:rPr lang="en-US" b="1">
                <a:solidFill>
                  <a:schemeClr val="accent1"/>
                </a:solidFill>
                <a:ea typeface="+mn-lt"/>
                <a:cs typeface="+mn-lt"/>
              </a:rPr>
              <a:t> – </a:t>
            </a:r>
            <a:r>
              <a:rPr lang="en-US">
                <a:ea typeface="+mn-lt"/>
                <a:cs typeface="+mn-lt"/>
              </a:rPr>
              <a:t>Jim McDowell, Vice President of Marketing at BMW</a:t>
            </a:r>
            <a:endParaRPr lang="en-US">
              <a:cs typeface="Calibri"/>
            </a:endParaRPr>
          </a:p>
        </p:txBody>
      </p:sp>
      <p:sp>
        <p:nvSpPr>
          <p:cNvPr id="4" name="Rectangle 3">
            <a:extLst>
              <a:ext uri="{FF2B5EF4-FFF2-40B4-BE49-F238E27FC236}">
                <a16:creationId xmlns:a16="http://schemas.microsoft.com/office/drawing/2014/main" id="{F2FCB846-FCA2-F890-C69B-92C0EDD8986F}"/>
              </a:ext>
            </a:extLst>
          </p:cNvPr>
          <p:cNvSpPr/>
          <p:nvPr/>
        </p:nvSpPr>
        <p:spPr>
          <a:xfrm>
            <a:off x="470550" y="1131062"/>
            <a:ext cx="2366135" cy="540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cs typeface="Calibri"/>
              </a:rPr>
              <a:t>High Income Customers</a:t>
            </a:r>
            <a:endParaRPr lang="en-US">
              <a:solidFill>
                <a:schemeClr val="tx1"/>
              </a:solidFill>
            </a:endParaRPr>
          </a:p>
        </p:txBody>
      </p:sp>
      <p:sp>
        <p:nvSpPr>
          <p:cNvPr id="9" name="Rectangle 8">
            <a:extLst>
              <a:ext uri="{FF2B5EF4-FFF2-40B4-BE49-F238E27FC236}">
                <a16:creationId xmlns:a16="http://schemas.microsoft.com/office/drawing/2014/main" id="{BD5BED28-0BEA-B01F-11DD-74B69B851F45}"/>
              </a:ext>
            </a:extLst>
          </p:cNvPr>
          <p:cNvSpPr/>
          <p:nvPr/>
        </p:nvSpPr>
        <p:spPr>
          <a:xfrm>
            <a:off x="449006" y="4167734"/>
            <a:ext cx="2366135" cy="540589"/>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Tech Savvy Customers</a:t>
            </a:r>
          </a:p>
        </p:txBody>
      </p:sp>
      <p:sp>
        <p:nvSpPr>
          <p:cNvPr id="11" name="Rectangle 10">
            <a:extLst>
              <a:ext uri="{FF2B5EF4-FFF2-40B4-BE49-F238E27FC236}">
                <a16:creationId xmlns:a16="http://schemas.microsoft.com/office/drawing/2014/main" id="{BB7289E0-3FBB-1A08-CC59-C730DD894863}"/>
              </a:ext>
            </a:extLst>
          </p:cNvPr>
          <p:cNvSpPr/>
          <p:nvPr/>
        </p:nvSpPr>
        <p:spPr>
          <a:xfrm>
            <a:off x="451184" y="1904389"/>
            <a:ext cx="2366135" cy="540589"/>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Brand conscious Customers</a:t>
            </a:r>
            <a:endParaRPr lang="en-US">
              <a:solidFill>
                <a:schemeClr val="tx1"/>
              </a:solidFill>
            </a:endParaRPr>
          </a:p>
        </p:txBody>
      </p:sp>
      <p:sp>
        <p:nvSpPr>
          <p:cNvPr id="12" name="Rectangle 11">
            <a:extLst>
              <a:ext uri="{FF2B5EF4-FFF2-40B4-BE49-F238E27FC236}">
                <a16:creationId xmlns:a16="http://schemas.microsoft.com/office/drawing/2014/main" id="{2B88C096-A4B5-268C-5B93-AB8CC130DF3B}"/>
              </a:ext>
            </a:extLst>
          </p:cNvPr>
          <p:cNvSpPr/>
          <p:nvPr/>
        </p:nvSpPr>
        <p:spPr>
          <a:xfrm>
            <a:off x="453524" y="2642862"/>
            <a:ext cx="2366135" cy="540589"/>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Existing Customers</a:t>
            </a:r>
            <a:endParaRPr lang="en-US">
              <a:solidFill>
                <a:schemeClr val="tx1"/>
              </a:solidFill>
              <a:cs typeface="Calibri"/>
            </a:endParaRPr>
          </a:p>
        </p:txBody>
      </p:sp>
      <p:sp>
        <p:nvSpPr>
          <p:cNvPr id="13" name="Rectangle 12">
            <a:extLst>
              <a:ext uri="{FF2B5EF4-FFF2-40B4-BE49-F238E27FC236}">
                <a16:creationId xmlns:a16="http://schemas.microsoft.com/office/drawing/2014/main" id="{8A999718-54EA-E19A-215E-25562437E8FB}"/>
              </a:ext>
            </a:extLst>
          </p:cNvPr>
          <p:cNvSpPr/>
          <p:nvPr/>
        </p:nvSpPr>
        <p:spPr>
          <a:xfrm>
            <a:off x="455865" y="3395494"/>
            <a:ext cx="2366135" cy="540589"/>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Cool and Fun Car Drivers </a:t>
            </a:r>
            <a:endParaRPr lang="en-US">
              <a:solidFill>
                <a:schemeClr val="tx1"/>
              </a:solidFill>
              <a:cs typeface="Calibri"/>
            </a:endParaRPr>
          </a:p>
        </p:txBody>
      </p:sp>
      <p:sp>
        <p:nvSpPr>
          <p:cNvPr id="14" name="TextBox 13">
            <a:extLst>
              <a:ext uri="{FF2B5EF4-FFF2-40B4-BE49-F238E27FC236}">
                <a16:creationId xmlns:a16="http://schemas.microsoft.com/office/drawing/2014/main" id="{A0E90AD7-E769-22AC-3C51-99EA519DA1AF}"/>
              </a:ext>
            </a:extLst>
          </p:cNvPr>
          <p:cNvSpPr txBox="1"/>
          <p:nvPr/>
        </p:nvSpPr>
        <p:spPr>
          <a:xfrm>
            <a:off x="5278500" y="2905227"/>
            <a:ext cx="64803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ea typeface="+mn-lt"/>
                <a:cs typeface="+mn-lt"/>
              </a:rPr>
              <a:t>“BMW is such an iconic brand. The fact that I get to be the face of this campaign is definitely a career highlight for me. The M2 is such a cool, fun car. I had a blast working on this project. - </a:t>
            </a:r>
            <a:r>
              <a:rPr lang="en-US">
                <a:ea typeface="+mn-lt"/>
                <a:cs typeface="+mn-lt"/>
              </a:rPr>
              <a:t>Gigi Hadid</a:t>
            </a:r>
            <a:endParaRPr lang="en-US">
              <a:cs typeface="Calibri"/>
            </a:endParaRPr>
          </a:p>
        </p:txBody>
      </p:sp>
      <p:sp>
        <p:nvSpPr>
          <p:cNvPr id="16" name="Rectangle 15">
            <a:extLst>
              <a:ext uri="{FF2B5EF4-FFF2-40B4-BE49-F238E27FC236}">
                <a16:creationId xmlns:a16="http://schemas.microsoft.com/office/drawing/2014/main" id="{BAD2E7CE-E62C-72B8-F1DE-F1DFEF02B63F}"/>
              </a:ext>
            </a:extLst>
          </p:cNvPr>
          <p:cNvSpPr/>
          <p:nvPr/>
        </p:nvSpPr>
        <p:spPr>
          <a:xfrm>
            <a:off x="444047" y="4997698"/>
            <a:ext cx="2366135" cy="540589"/>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Green environmentally conscious Car drivers</a:t>
            </a:r>
            <a:endParaRPr lang="en-US">
              <a:solidFill>
                <a:schemeClr val="tx1"/>
              </a:solidFill>
              <a:cs typeface="Calibri"/>
            </a:endParaRPr>
          </a:p>
        </p:txBody>
      </p:sp>
      <p:sp>
        <p:nvSpPr>
          <p:cNvPr id="17" name="Rectangle 16">
            <a:extLst>
              <a:ext uri="{FF2B5EF4-FFF2-40B4-BE49-F238E27FC236}">
                <a16:creationId xmlns:a16="http://schemas.microsoft.com/office/drawing/2014/main" id="{03C5091F-9EB1-96BD-E0FA-A3FF8F86CAC6}"/>
              </a:ext>
            </a:extLst>
          </p:cNvPr>
          <p:cNvSpPr/>
          <p:nvPr/>
        </p:nvSpPr>
        <p:spPr>
          <a:xfrm>
            <a:off x="2936003" y="1132805"/>
            <a:ext cx="1029389" cy="56934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35 %</a:t>
            </a:r>
            <a:endParaRPr lang="en-US"/>
          </a:p>
        </p:txBody>
      </p:sp>
      <p:sp>
        <p:nvSpPr>
          <p:cNvPr id="19" name="Rectangle 18">
            <a:extLst>
              <a:ext uri="{FF2B5EF4-FFF2-40B4-BE49-F238E27FC236}">
                <a16:creationId xmlns:a16="http://schemas.microsoft.com/office/drawing/2014/main" id="{62CCDB20-52EC-2C5F-EB1B-71E1737783B3}"/>
              </a:ext>
            </a:extLst>
          </p:cNvPr>
          <p:cNvSpPr/>
          <p:nvPr/>
        </p:nvSpPr>
        <p:spPr>
          <a:xfrm>
            <a:off x="2938983" y="1857118"/>
            <a:ext cx="1029389" cy="56934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20 %</a:t>
            </a:r>
            <a:endParaRPr lang="en-US"/>
          </a:p>
        </p:txBody>
      </p:sp>
      <p:sp>
        <p:nvSpPr>
          <p:cNvPr id="20" name="Rectangle 19">
            <a:extLst>
              <a:ext uri="{FF2B5EF4-FFF2-40B4-BE49-F238E27FC236}">
                <a16:creationId xmlns:a16="http://schemas.microsoft.com/office/drawing/2014/main" id="{69EB6B76-437D-91D2-6D65-FDF48BC002E7}"/>
              </a:ext>
            </a:extLst>
          </p:cNvPr>
          <p:cNvSpPr/>
          <p:nvPr/>
        </p:nvSpPr>
        <p:spPr>
          <a:xfrm>
            <a:off x="2941198" y="2623911"/>
            <a:ext cx="1029389" cy="56934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20 %</a:t>
            </a:r>
            <a:endParaRPr lang="en-US"/>
          </a:p>
        </p:txBody>
      </p:sp>
      <p:sp>
        <p:nvSpPr>
          <p:cNvPr id="21" name="Rectangle 20">
            <a:extLst>
              <a:ext uri="{FF2B5EF4-FFF2-40B4-BE49-F238E27FC236}">
                <a16:creationId xmlns:a16="http://schemas.microsoft.com/office/drawing/2014/main" id="{4A3D3EDB-BCC6-FF52-D984-DC03FE89695A}"/>
              </a:ext>
            </a:extLst>
          </p:cNvPr>
          <p:cNvSpPr/>
          <p:nvPr/>
        </p:nvSpPr>
        <p:spPr>
          <a:xfrm>
            <a:off x="2942537" y="3376544"/>
            <a:ext cx="1029389" cy="56934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15 %</a:t>
            </a:r>
            <a:endParaRPr lang="en-US"/>
          </a:p>
        </p:txBody>
      </p:sp>
      <p:sp>
        <p:nvSpPr>
          <p:cNvPr id="22" name="Rectangle 21">
            <a:extLst>
              <a:ext uri="{FF2B5EF4-FFF2-40B4-BE49-F238E27FC236}">
                <a16:creationId xmlns:a16="http://schemas.microsoft.com/office/drawing/2014/main" id="{40145444-C167-E8BF-9A04-0ECB06B053C8}"/>
              </a:ext>
            </a:extLst>
          </p:cNvPr>
          <p:cNvSpPr/>
          <p:nvPr/>
        </p:nvSpPr>
        <p:spPr>
          <a:xfrm>
            <a:off x="2931473" y="4171655"/>
            <a:ext cx="1029389" cy="56934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5%</a:t>
            </a:r>
            <a:endParaRPr lang="en-US"/>
          </a:p>
        </p:txBody>
      </p:sp>
      <p:sp>
        <p:nvSpPr>
          <p:cNvPr id="23" name="Rectangle 22">
            <a:extLst>
              <a:ext uri="{FF2B5EF4-FFF2-40B4-BE49-F238E27FC236}">
                <a16:creationId xmlns:a16="http://schemas.microsoft.com/office/drawing/2014/main" id="{4F2A7054-C041-C244-AB7B-82E9B1FA1A22}"/>
              </a:ext>
            </a:extLst>
          </p:cNvPr>
          <p:cNvSpPr/>
          <p:nvPr/>
        </p:nvSpPr>
        <p:spPr>
          <a:xfrm>
            <a:off x="2933688" y="4995085"/>
            <a:ext cx="1029389" cy="56934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Calibri"/>
              </a:rPr>
              <a:t>5 %</a:t>
            </a:r>
            <a:endParaRPr lang="en-US"/>
          </a:p>
        </p:txBody>
      </p:sp>
      <p:sp>
        <p:nvSpPr>
          <p:cNvPr id="24" name="TextBox 23">
            <a:extLst>
              <a:ext uri="{FF2B5EF4-FFF2-40B4-BE49-F238E27FC236}">
                <a16:creationId xmlns:a16="http://schemas.microsoft.com/office/drawing/2014/main" id="{24A43E21-CC61-4E65-E232-03BB9326766F}"/>
              </a:ext>
            </a:extLst>
          </p:cNvPr>
          <p:cNvSpPr txBox="1"/>
          <p:nvPr/>
        </p:nvSpPr>
        <p:spPr>
          <a:xfrm>
            <a:off x="5225500" y="4535749"/>
            <a:ext cx="64803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ea typeface="+mn-lt"/>
                <a:cs typeface="+mn-lt"/>
              </a:rPr>
              <a:t>“BMW is eager to widen their potential audience by creating content that engages consumers beyond cars and “gets to the point”</a:t>
            </a:r>
            <a:r>
              <a:rPr lang="en-US" b="1">
                <a:solidFill>
                  <a:schemeClr val="accent1"/>
                </a:solidFill>
                <a:ea typeface="+mn-lt"/>
                <a:cs typeface="+mn-lt"/>
              </a:rPr>
              <a:t>.</a:t>
            </a:r>
            <a:r>
              <a:rPr lang="en-US">
                <a:solidFill>
                  <a:schemeClr val="accent1"/>
                </a:solidFill>
                <a:ea typeface="+mn-lt"/>
                <a:cs typeface="+mn-lt"/>
              </a:rPr>
              <a:t> </a:t>
            </a:r>
            <a:r>
              <a:rPr lang="en-US">
                <a:ea typeface="+mn-lt"/>
                <a:cs typeface="+mn-lt"/>
              </a:rPr>
              <a:t>Global Head of Digital Marketing, Jorg Poggenpohl</a:t>
            </a:r>
            <a:endParaRPr lang="en-US">
              <a:cs typeface="Calibri"/>
            </a:endParaRPr>
          </a:p>
        </p:txBody>
      </p:sp>
    </p:spTree>
    <p:extLst>
      <p:ext uri="{BB962C8B-B14F-4D97-AF65-F5344CB8AC3E}">
        <p14:creationId xmlns:p14="http://schemas.microsoft.com/office/powerpoint/2010/main" val="91937477"/>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US"/>
              <a:t>BCG Matrix</a:t>
            </a:r>
          </a:p>
        </p:txBody>
      </p:sp>
      <p:sp>
        <p:nvSpPr>
          <p:cNvPr id="4" name="Rectangle 3">
            <a:extLst>
              <a:ext uri="{FF2B5EF4-FFF2-40B4-BE49-F238E27FC236}">
                <a16:creationId xmlns:a16="http://schemas.microsoft.com/office/drawing/2014/main" id="{7B4F8D49-5E60-4A6F-9F12-E00109EFA2F6}"/>
              </a:ext>
            </a:extLst>
          </p:cNvPr>
          <p:cNvSpPr/>
          <p:nvPr/>
        </p:nvSpPr>
        <p:spPr>
          <a:xfrm>
            <a:off x="6935500" y="1283988"/>
            <a:ext cx="4283103" cy="1037015"/>
          </a:xfrm>
          <a:prstGeom prst="rect">
            <a:avLst/>
          </a:prstGeom>
          <a:solidFill>
            <a:schemeClr val="accent6"/>
          </a:solidFill>
        </p:spPr>
        <p:txBody>
          <a:bodyPr wrap="square" lIns="137160" tIns="68580" rIns="137160" bIns="68580" anchor="t">
            <a:spAutoFit/>
          </a:bodyPr>
          <a:lstStyle/>
          <a:p>
            <a:pPr marL="285750" indent="-285750">
              <a:lnSpc>
                <a:spcPts val="1350"/>
              </a:lnSpc>
              <a:spcAft>
                <a:spcPts val="1350"/>
              </a:spcAft>
              <a:buFont typeface="Arial"/>
              <a:buChar char="•"/>
            </a:pPr>
            <a:r>
              <a:rPr lang="en-US" sz="1350">
                <a:solidFill>
                  <a:schemeClr val="tx1">
                    <a:lumMod val="75000"/>
                  </a:schemeClr>
                </a:solidFill>
              </a:rPr>
              <a:t>Autonomous driving EV </a:t>
            </a:r>
            <a:r>
              <a:rPr lang="en-US" sz="1350">
                <a:ea typeface="+mn-lt"/>
                <a:cs typeface="+mn-lt"/>
              </a:rPr>
              <a:t>fully-electric luxury cars for example  SUV BMW </a:t>
            </a:r>
            <a:r>
              <a:rPr lang="en-US" sz="1350" err="1">
                <a:ea typeface="+mn-lt"/>
                <a:cs typeface="+mn-lt"/>
              </a:rPr>
              <a:t>iX</a:t>
            </a:r>
            <a:r>
              <a:rPr lang="en-US" sz="1350">
                <a:ea typeface="+mn-lt"/>
                <a:cs typeface="+mn-lt"/>
              </a:rPr>
              <a:t>  </a:t>
            </a:r>
            <a:r>
              <a:rPr lang="en-US" sz="1350">
                <a:solidFill>
                  <a:schemeClr val="tx1">
                    <a:lumMod val="75000"/>
                  </a:schemeClr>
                </a:solidFill>
              </a:rPr>
              <a:t>will become the future star for BMW</a:t>
            </a:r>
            <a:endParaRPr lang="en-US">
              <a:solidFill>
                <a:schemeClr val="tx1">
                  <a:lumMod val="75000"/>
                </a:schemeClr>
              </a:solidFill>
              <a:cs typeface="Calibri"/>
            </a:endParaRPr>
          </a:p>
          <a:p>
            <a:pPr>
              <a:lnSpc>
                <a:spcPts val="1350"/>
              </a:lnSpc>
              <a:spcAft>
                <a:spcPts val="1350"/>
              </a:spcAft>
            </a:pPr>
            <a:endParaRPr lang="en-US" sz="1350">
              <a:solidFill>
                <a:schemeClr val="tx1">
                  <a:lumMod val="75000"/>
                </a:schemeClr>
              </a:solidFill>
              <a:cs typeface="Calibri"/>
            </a:endParaRPr>
          </a:p>
        </p:txBody>
      </p:sp>
      <p:sp>
        <p:nvSpPr>
          <p:cNvPr id="5" name="Rectangle 4">
            <a:extLst>
              <a:ext uri="{FF2B5EF4-FFF2-40B4-BE49-F238E27FC236}">
                <a16:creationId xmlns:a16="http://schemas.microsoft.com/office/drawing/2014/main" id="{938E31DF-DDFC-4500-8915-E3077B5B1B43}"/>
              </a:ext>
            </a:extLst>
          </p:cNvPr>
          <p:cNvSpPr/>
          <p:nvPr/>
        </p:nvSpPr>
        <p:spPr>
          <a:xfrm>
            <a:off x="6935501" y="2593511"/>
            <a:ext cx="4283104" cy="1037015"/>
          </a:xfrm>
          <a:prstGeom prst="rect">
            <a:avLst/>
          </a:prstGeom>
          <a:solidFill>
            <a:schemeClr val="accent2"/>
          </a:solidFill>
        </p:spPr>
        <p:txBody>
          <a:bodyPr wrap="square" lIns="137160" tIns="68580" rIns="137160" bIns="68580" anchor="t">
            <a:spAutoFit/>
          </a:bodyPr>
          <a:lstStyle/>
          <a:p>
            <a:pPr>
              <a:lnSpc>
                <a:spcPts val="1350"/>
              </a:lnSpc>
              <a:spcAft>
                <a:spcPts val="1350"/>
              </a:spcAft>
            </a:pPr>
            <a:r>
              <a:rPr lang="en-US" sz="1350">
                <a:solidFill>
                  <a:schemeClr val="bg1"/>
                </a:solidFill>
              </a:rPr>
              <a:t>- BMW existing gas-powered SUVs continue to be the question mark for its future growth as there is a trend to move towards more eco-friendly vehicles.</a:t>
            </a:r>
          </a:p>
          <a:p>
            <a:pPr>
              <a:lnSpc>
                <a:spcPts val="1350"/>
              </a:lnSpc>
              <a:spcAft>
                <a:spcPts val="1350"/>
              </a:spcAft>
            </a:pPr>
            <a:endParaRPr lang="en-US" sz="1350">
              <a:solidFill>
                <a:schemeClr val="bg1"/>
              </a:solidFill>
              <a:cs typeface="Calibri"/>
            </a:endParaRPr>
          </a:p>
        </p:txBody>
      </p:sp>
      <p:sp>
        <p:nvSpPr>
          <p:cNvPr id="6" name="Rectangle 5">
            <a:extLst>
              <a:ext uri="{FF2B5EF4-FFF2-40B4-BE49-F238E27FC236}">
                <a16:creationId xmlns:a16="http://schemas.microsoft.com/office/drawing/2014/main" id="{EDBABDEF-B364-4BD3-B688-D2C4E4BAFF4C}"/>
              </a:ext>
            </a:extLst>
          </p:cNvPr>
          <p:cNvSpPr/>
          <p:nvPr/>
        </p:nvSpPr>
        <p:spPr>
          <a:xfrm>
            <a:off x="6935500" y="3707876"/>
            <a:ext cx="4283105" cy="969496"/>
          </a:xfrm>
          <a:prstGeom prst="rect">
            <a:avLst/>
          </a:prstGeom>
          <a:solidFill>
            <a:schemeClr val="tx2"/>
          </a:solidFill>
        </p:spPr>
        <p:txBody>
          <a:bodyPr wrap="square" lIns="137160" tIns="68580" rIns="137160" bIns="68580" anchor="t">
            <a:spAutoFit/>
          </a:bodyPr>
          <a:lstStyle/>
          <a:p>
            <a:pPr>
              <a:spcAft>
                <a:spcPts val="1350"/>
              </a:spcAft>
            </a:pPr>
            <a:r>
              <a:rPr lang="en-US" sz="1350">
                <a:solidFill>
                  <a:schemeClr val="bg1"/>
                </a:solidFill>
              </a:rPr>
              <a:t>- BMW 3 series sedans and Rolls Royce are the cash cow for BMW</a:t>
            </a:r>
            <a:br>
              <a:rPr lang="en-US" sz="1350">
                <a:solidFill>
                  <a:schemeClr val="bg1"/>
                </a:solidFill>
              </a:rPr>
            </a:br>
            <a:r>
              <a:rPr lang="en-US" sz="1350">
                <a:solidFill>
                  <a:schemeClr val="bg1"/>
                </a:solidFill>
              </a:rPr>
              <a:t>-  M series sports performance cars will also continue to be future cash cow for BMW</a:t>
            </a:r>
            <a:endParaRPr lang="en-US" sz="1350">
              <a:solidFill>
                <a:schemeClr val="bg1"/>
              </a:solidFill>
              <a:cs typeface="Calibri"/>
            </a:endParaRPr>
          </a:p>
        </p:txBody>
      </p:sp>
      <p:sp>
        <p:nvSpPr>
          <p:cNvPr id="7" name="Rectangle 6">
            <a:extLst>
              <a:ext uri="{FF2B5EF4-FFF2-40B4-BE49-F238E27FC236}">
                <a16:creationId xmlns:a16="http://schemas.microsoft.com/office/drawing/2014/main" id="{9AE65ABE-228A-4099-9CAE-332178473929}"/>
              </a:ext>
            </a:extLst>
          </p:cNvPr>
          <p:cNvSpPr/>
          <p:nvPr/>
        </p:nvSpPr>
        <p:spPr>
          <a:xfrm>
            <a:off x="6949873" y="5158923"/>
            <a:ext cx="4259436" cy="857479"/>
          </a:xfrm>
          <a:prstGeom prst="rect">
            <a:avLst/>
          </a:prstGeom>
          <a:solidFill>
            <a:schemeClr val="accent6"/>
          </a:solidFill>
        </p:spPr>
        <p:txBody>
          <a:bodyPr wrap="square" lIns="137160" tIns="68580" rIns="137160" bIns="68580" anchor="t">
            <a:spAutoFit/>
          </a:bodyPr>
          <a:lstStyle/>
          <a:p>
            <a:pPr>
              <a:lnSpc>
                <a:spcPts val="1350"/>
              </a:lnSpc>
              <a:spcAft>
                <a:spcPts val="1350"/>
              </a:spcAft>
            </a:pPr>
            <a:r>
              <a:rPr lang="en-US" sz="1350">
                <a:solidFill>
                  <a:schemeClr val="tx1">
                    <a:lumMod val="75000"/>
                  </a:schemeClr>
                </a:solidFill>
              </a:rPr>
              <a:t>BMW z4 sales are still low and are identified as dog for BMW group</a:t>
            </a:r>
          </a:p>
          <a:p>
            <a:pPr>
              <a:lnSpc>
                <a:spcPts val="1350"/>
              </a:lnSpc>
              <a:spcAft>
                <a:spcPts val="1350"/>
              </a:spcAft>
            </a:pPr>
            <a:endParaRPr lang="en-US" sz="1350">
              <a:solidFill>
                <a:schemeClr val="tx1">
                  <a:lumMod val="75000"/>
                </a:schemeClr>
              </a:solidFill>
              <a:cs typeface="Calibri"/>
            </a:endParaRPr>
          </a:p>
        </p:txBody>
      </p:sp>
      <p:grpSp>
        <p:nvGrpSpPr>
          <p:cNvPr id="20" name="Group 19"/>
          <p:cNvGrpSpPr/>
          <p:nvPr/>
        </p:nvGrpSpPr>
        <p:grpSpPr>
          <a:xfrm>
            <a:off x="850811" y="1274997"/>
            <a:ext cx="4270274" cy="4557589"/>
            <a:chOff x="852020" y="845387"/>
            <a:chExt cx="4672802" cy="4987200"/>
          </a:xfrm>
        </p:grpSpPr>
        <p:sp>
          <p:nvSpPr>
            <p:cNvPr id="8" name="Rectangle 7">
              <a:extLst>
                <a:ext uri="{FF2B5EF4-FFF2-40B4-BE49-F238E27FC236}">
                  <a16:creationId xmlns:a16="http://schemas.microsoft.com/office/drawing/2014/main" id="{C7AAF308-569D-48A9-8A6C-2763965CF1AC}"/>
                </a:ext>
              </a:extLst>
            </p:cNvPr>
            <p:cNvSpPr/>
            <p:nvPr/>
          </p:nvSpPr>
          <p:spPr>
            <a:xfrm>
              <a:off x="1733351" y="1724475"/>
              <a:ext cx="1895736" cy="2054056"/>
            </a:xfrm>
            <a:prstGeom prst="rect">
              <a:avLst/>
            </a:prstGeom>
            <a:solidFill>
              <a:srgbClr val="00B050"/>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350" b="1" cap="all"/>
                <a:t>Star</a:t>
              </a:r>
            </a:p>
          </p:txBody>
        </p:sp>
        <p:sp>
          <p:nvSpPr>
            <p:cNvPr id="9" name="Rectangle 8">
              <a:extLst>
                <a:ext uri="{FF2B5EF4-FFF2-40B4-BE49-F238E27FC236}">
                  <a16:creationId xmlns:a16="http://schemas.microsoft.com/office/drawing/2014/main" id="{A1795138-E7FC-4D9E-AA3D-3198EB530A7C}"/>
                </a:ext>
              </a:extLst>
            </p:cNvPr>
            <p:cNvSpPr/>
            <p:nvPr/>
          </p:nvSpPr>
          <p:spPr>
            <a:xfrm>
              <a:off x="1733351" y="3778531"/>
              <a:ext cx="1895736" cy="2054056"/>
            </a:xfrm>
            <a:prstGeom prst="rect">
              <a:avLst/>
            </a:prstGeom>
            <a:solidFill>
              <a:schemeClr val="tx2"/>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1350" b="1" cap="all"/>
                <a:t>Cash Cow</a:t>
              </a:r>
            </a:p>
          </p:txBody>
        </p:sp>
        <p:sp>
          <p:nvSpPr>
            <p:cNvPr id="10" name="Rectangle 9">
              <a:extLst>
                <a:ext uri="{FF2B5EF4-FFF2-40B4-BE49-F238E27FC236}">
                  <a16:creationId xmlns:a16="http://schemas.microsoft.com/office/drawing/2014/main" id="{FC033047-ABB0-4B68-89B1-30249D64C16E}"/>
                </a:ext>
              </a:extLst>
            </p:cNvPr>
            <p:cNvSpPr/>
            <p:nvPr/>
          </p:nvSpPr>
          <p:spPr>
            <a:xfrm>
              <a:off x="3629086" y="1724475"/>
              <a:ext cx="1895736" cy="2054056"/>
            </a:xfrm>
            <a:prstGeom prst="rect">
              <a:avLst/>
            </a:prstGeom>
            <a:solidFill>
              <a:schemeClr val="accent2"/>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350" b="1" cap="all"/>
                <a:t>Question Mark</a:t>
              </a:r>
            </a:p>
          </p:txBody>
        </p:sp>
        <p:sp>
          <p:nvSpPr>
            <p:cNvPr id="11" name="Rectangle 10">
              <a:extLst>
                <a:ext uri="{FF2B5EF4-FFF2-40B4-BE49-F238E27FC236}">
                  <a16:creationId xmlns:a16="http://schemas.microsoft.com/office/drawing/2014/main" id="{CA3A125D-89E6-4E88-B72D-B69E95A1392E}"/>
                </a:ext>
              </a:extLst>
            </p:cNvPr>
            <p:cNvSpPr/>
            <p:nvPr/>
          </p:nvSpPr>
          <p:spPr>
            <a:xfrm>
              <a:off x="3629086" y="3778531"/>
              <a:ext cx="1895736" cy="2054056"/>
            </a:xfrm>
            <a:prstGeom prst="rect">
              <a:avLst/>
            </a:prstGeom>
            <a:solidFill>
              <a:schemeClr val="accent6"/>
            </a:solidFill>
            <a:ln w="3810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lgn="ctr"/>
              <a:r>
                <a:rPr lang="en-US" sz="1350" b="1" cap="all"/>
                <a:t>Dog</a:t>
              </a:r>
            </a:p>
          </p:txBody>
        </p:sp>
        <p:pic>
          <p:nvPicPr>
            <p:cNvPr id="14" name="Graphic 13" descr="Help">
              <a:extLst>
                <a:ext uri="{FF2B5EF4-FFF2-40B4-BE49-F238E27FC236}">
                  <a16:creationId xmlns:a16="http://schemas.microsoft.com/office/drawing/2014/main" id="{0686FB12-5B47-4039-A1CF-C71C0C2349B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23860" y="2034120"/>
              <a:ext cx="1506191" cy="1632456"/>
            </a:xfrm>
            <a:prstGeom prst="rect">
              <a:avLst/>
            </a:prstGeom>
          </p:spPr>
        </p:pic>
        <p:sp>
          <p:nvSpPr>
            <p:cNvPr id="30" name="TextBox 29">
              <a:extLst>
                <a:ext uri="{FF2B5EF4-FFF2-40B4-BE49-F238E27FC236}">
                  <a16:creationId xmlns:a16="http://schemas.microsoft.com/office/drawing/2014/main" id="{16499E7E-0BDE-4ACF-A593-8482A12DF138}"/>
                </a:ext>
              </a:extLst>
            </p:cNvPr>
            <p:cNvSpPr txBox="1"/>
            <p:nvPr/>
          </p:nvSpPr>
          <p:spPr>
            <a:xfrm>
              <a:off x="2693097" y="845387"/>
              <a:ext cx="1871983" cy="404146"/>
            </a:xfrm>
            <a:prstGeom prst="rect">
              <a:avLst/>
            </a:prstGeom>
            <a:noFill/>
          </p:spPr>
          <p:txBody>
            <a:bodyPr wrap="none" lIns="91440" tIns="45720" rIns="91440" bIns="45720" rtlCol="0" anchor="t">
              <a:spAutoFit/>
            </a:bodyPr>
            <a:lstStyle>
              <a:defPPr>
                <a:defRPr lang="fr-FR"/>
              </a:defPPr>
              <a:lvl1pPr algn="ctr">
                <a:defRPr sz="2400" cap="all"/>
              </a:lvl1pPr>
            </a:lstStyle>
            <a:p>
              <a:r>
                <a:rPr lang="en-US" sz="1800">
                  <a:solidFill>
                    <a:schemeClr val="tx2"/>
                  </a:solidFill>
                </a:rPr>
                <a:t> Market Share</a:t>
              </a:r>
            </a:p>
          </p:txBody>
        </p:sp>
        <p:sp>
          <p:nvSpPr>
            <p:cNvPr id="31" name="TextBox 30">
              <a:extLst>
                <a:ext uri="{FF2B5EF4-FFF2-40B4-BE49-F238E27FC236}">
                  <a16:creationId xmlns:a16="http://schemas.microsoft.com/office/drawing/2014/main" id="{C5A1522F-A0AB-4BC9-8CB0-86A88F06D345}"/>
                </a:ext>
              </a:extLst>
            </p:cNvPr>
            <p:cNvSpPr txBox="1"/>
            <p:nvPr/>
          </p:nvSpPr>
          <p:spPr>
            <a:xfrm rot="16200000">
              <a:off x="159498" y="3576460"/>
              <a:ext cx="1789189" cy="404146"/>
            </a:xfrm>
            <a:prstGeom prst="rect">
              <a:avLst/>
            </a:prstGeom>
            <a:noFill/>
          </p:spPr>
          <p:txBody>
            <a:bodyPr wrap="none" lIns="91440" tIns="45720" rIns="91440" bIns="45720" rtlCol="0" anchor="t">
              <a:spAutoFit/>
            </a:bodyPr>
            <a:lstStyle/>
            <a:p>
              <a:pPr algn="ctr"/>
              <a:r>
                <a:rPr lang="en-US" cap="all">
                  <a:solidFill>
                    <a:schemeClr val="tx2"/>
                  </a:solidFill>
                </a:rPr>
                <a:t> Growth Rate</a:t>
              </a:r>
            </a:p>
          </p:txBody>
        </p:sp>
        <p:grpSp>
          <p:nvGrpSpPr>
            <p:cNvPr id="32" name="Group 31">
              <a:extLst>
                <a:ext uri="{FF2B5EF4-FFF2-40B4-BE49-F238E27FC236}">
                  <a16:creationId xmlns:a16="http://schemas.microsoft.com/office/drawing/2014/main" id="{A4483A6F-C417-4B10-A3E8-375499608C56}"/>
                </a:ext>
              </a:extLst>
            </p:cNvPr>
            <p:cNvGrpSpPr/>
            <p:nvPr/>
          </p:nvGrpSpPr>
          <p:grpSpPr>
            <a:xfrm>
              <a:off x="2407768" y="1286601"/>
              <a:ext cx="2432466" cy="351341"/>
              <a:chOff x="2102011" y="1749664"/>
              <a:chExt cx="2634037" cy="351029"/>
            </a:xfrm>
          </p:grpSpPr>
          <p:sp>
            <p:nvSpPr>
              <p:cNvPr id="33" name="TextBox 32">
                <a:extLst>
                  <a:ext uri="{FF2B5EF4-FFF2-40B4-BE49-F238E27FC236}">
                    <a16:creationId xmlns:a16="http://schemas.microsoft.com/office/drawing/2014/main" id="{D67812CC-D303-4E05-ACDC-190AE46D9DEF}"/>
                  </a:ext>
                </a:extLst>
              </p:cNvPr>
              <p:cNvSpPr txBox="1"/>
              <p:nvPr/>
            </p:nvSpPr>
            <p:spPr>
              <a:xfrm>
                <a:off x="2102011" y="1749664"/>
                <a:ext cx="593579" cy="351029"/>
              </a:xfrm>
              <a:prstGeom prst="rect">
                <a:avLst/>
              </a:prstGeom>
              <a:noFill/>
            </p:spPr>
            <p:txBody>
              <a:bodyPr wrap="none" rtlCol="0" anchor="ctr">
                <a:spAutoFit/>
              </a:bodyPr>
              <a:lstStyle/>
              <a:p>
                <a:pPr algn="ctr"/>
                <a:r>
                  <a:rPr lang="en-US" sz="1200">
                    <a:solidFill>
                      <a:schemeClr val="bg1">
                        <a:lumMod val="65000"/>
                      </a:schemeClr>
                    </a:solidFill>
                  </a:rPr>
                  <a:t>High</a:t>
                </a:r>
              </a:p>
            </p:txBody>
          </p:sp>
          <p:sp>
            <p:nvSpPr>
              <p:cNvPr id="34" name="TextBox 33">
                <a:extLst>
                  <a:ext uri="{FF2B5EF4-FFF2-40B4-BE49-F238E27FC236}">
                    <a16:creationId xmlns:a16="http://schemas.microsoft.com/office/drawing/2014/main" id="{F11059FD-B174-4BC3-90E3-C0A3E60FE75B}"/>
                  </a:ext>
                </a:extLst>
              </p:cNvPr>
              <p:cNvSpPr txBox="1"/>
              <p:nvPr/>
            </p:nvSpPr>
            <p:spPr>
              <a:xfrm>
                <a:off x="4177733" y="1749664"/>
                <a:ext cx="558315" cy="351029"/>
              </a:xfrm>
              <a:prstGeom prst="rect">
                <a:avLst/>
              </a:prstGeom>
              <a:noFill/>
            </p:spPr>
            <p:txBody>
              <a:bodyPr wrap="none" rtlCol="0" anchor="ctr">
                <a:spAutoFit/>
              </a:bodyPr>
              <a:lstStyle/>
              <a:p>
                <a:pPr algn="ctr"/>
                <a:r>
                  <a:rPr lang="en-US" sz="1200">
                    <a:solidFill>
                      <a:schemeClr val="bg1">
                        <a:lumMod val="65000"/>
                      </a:schemeClr>
                    </a:solidFill>
                  </a:rPr>
                  <a:t>Low</a:t>
                </a:r>
              </a:p>
            </p:txBody>
          </p:sp>
        </p:grpSp>
        <p:grpSp>
          <p:nvGrpSpPr>
            <p:cNvPr id="35" name="Group 34">
              <a:extLst>
                <a:ext uri="{FF2B5EF4-FFF2-40B4-BE49-F238E27FC236}">
                  <a16:creationId xmlns:a16="http://schemas.microsoft.com/office/drawing/2014/main" id="{656D1484-28CF-4179-A5B0-4B6C64BE3654}"/>
                </a:ext>
              </a:extLst>
            </p:cNvPr>
            <p:cNvGrpSpPr/>
            <p:nvPr/>
          </p:nvGrpSpPr>
          <p:grpSpPr>
            <a:xfrm rot="16200000">
              <a:off x="105397" y="3598594"/>
              <a:ext cx="2636380" cy="324167"/>
              <a:chOff x="2119644" y="1749665"/>
              <a:chExt cx="2634035" cy="351030"/>
            </a:xfrm>
          </p:grpSpPr>
          <p:sp>
            <p:nvSpPr>
              <p:cNvPr id="36" name="TextBox 35">
                <a:extLst>
                  <a:ext uri="{FF2B5EF4-FFF2-40B4-BE49-F238E27FC236}">
                    <a16:creationId xmlns:a16="http://schemas.microsoft.com/office/drawing/2014/main" id="{15D27485-09AF-49AB-B4E4-56A91B859169}"/>
                  </a:ext>
                </a:extLst>
              </p:cNvPr>
              <p:cNvSpPr txBox="1"/>
              <p:nvPr/>
            </p:nvSpPr>
            <p:spPr>
              <a:xfrm>
                <a:off x="2119644" y="1749666"/>
                <a:ext cx="558315" cy="351029"/>
              </a:xfrm>
              <a:prstGeom prst="rect">
                <a:avLst/>
              </a:prstGeom>
              <a:noFill/>
            </p:spPr>
            <p:txBody>
              <a:bodyPr wrap="none" rtlCol="0" anchor="ctr">
                <a:spAutoFit/>
              </a:bodyPr>
              <a:lstStyle/>
              <a:p>
                <a:pPr algn="ctr"/>
                <a:r>
                  <a:rPr lang="en-US" sz="1200">
                    <a:solidFill>
                      <a:schemeClr val="bg1">
                        <a:lumMod val="65000"/>
                      </a:schemeClr>
                    </a:solidFill>
                  </a:rPr>
                  <a:t>Low</a:t>
                </a:r>
              </a:p>
            </p:txBody>
          </p:sp>
          <p:sp>
            <p:nvSpPr>
              <p:cNvPr id="37" name="TextBox 36">
                <a:extLst>
                  <a:ext uri="{FF2B5EF4-FFF2-40B4-BE49-F238E27FC236}">
                    <a16:creationId xmlns:a16="http://schemas.microsoft.com/office/drawing/2014/main" id="{5D5D425B-D581-41DD-A071-45AE0FBAF45C}"/>
                  </a:ext>
                </a:extLst>
              </p:cNvPr>
              <p:cNvSpPr txBox="1"/>
              <p:nvPr/>
            </p:nvSpPr>
            <p:spPr>
              <a:xfrm>
                <a:off x="4160100" y="1749665"/>
                <a:ext cx="593579" cy="351029"/>
              </a:xfrm>
              <a:prstGeom prst="rect">
                <a:avLst/>
              </a:prstGeom>
              <a:noFill/>
            </p:spPr>
            <p:txBody>
              <a:bodyPr wrap="none" rtlCol="0" anchor="ctr">
                <a:spAutoFit/>
              </a:bodyPr>
              <a:lstStyle/>
              <a:p>
                <a:pPr algn="ctr"/>
                <a:r>
                  <a:rPr lang="en-US" sz="1200">
                    <a:solidFill>
                      <a:schemeClr val="bg1">
                        <a:lumMod val="65000"/>
                      </a:schemeClr>
                    </a:solidFill>
                  </a:rPr>
                  <a:t>High</a:t>
                </a:r>
              </a:p>
            </p:txBody>
          </p:sp>
        </p:grpSp>
      </p:grpSp>
      <p:sp>
        <p:nvSpPr>
          <p:cNvPr id="3" name="Star: 5 Points 2">
            <a:extLst>
              <a:ext uri="{FF2B5EF4-FFF2-40B4-BE49-F238E27FC236}">
                <a16:creationId xmlns:a16="http://schemas.microsoft.com/office/drawing/2014/main" id="{CFAB69E6-3E52-8E83-23F3-9F419EEEFBD0}"/>
              </a:ext>
            </a:extLst>
          </p:cNvPr>
          <p:cNvSpPr/>
          <p:nvPr/>
        </p:nvSpPr>
        <p:spPr>
          <a:xfrm>
            <a:off x="2101829" y="2545739"/>
            <a:ext cx="914400" cy="9144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Calibri"/>
            </a:endParaRPr>
          </a:p>
        </p:txBody>
      </p:sp>
      <p:pic>
        <p:nvPicPr>
          <p:cNvPr id="21" name="Graphic 21" descr="Cow with solid fill">
            <a:extLst>
              <a:ext uri="{FF2B5EF4-FFF2-40B4-BE49-F238E27FC236}">
                <a16:creationId xmlns:a16="http://schemas.microsoft.com/office/drawing/2014/main" id="{59C78BEC-A9A3-8A15-2C92-863B117D71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1385" y="4320992"/>
            <a:ext cx="914162" cy="914400"/>
          </a:xfrm>
          <a:prstGeom prst="rect">
            <a:avLst/>
          </a:prstGeom>
        </p:spPr>
      </p:pic>
      <p:pic>
        <p:nvPicPr>
          <p:cNvPr id="22" name="Graphic 22" descr="Puppy with solid fill">
            <a:extLst>
              <a:ext uri="{FF2B5EF4-FFF2-40B4-BE49-F238E27FC236}">
                <a16:creationId xmlns:a16="http://schemas.microsoft.com/office/drawing/2014/main" id="{1568ACE5-0EC7-520B-8E2A-1CF68AA296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43581" y="4320992"/>
            <a:ext cx="914162" cy="914400"/>
          </a:xfrm>
          <a:prstGeom prst="rect">
            <a:avLst/>
          </a:prstGeom>
        </p:spPr>
      </p:pic>
      <p:sp>
        <p:nvSpPr>
          <p:cNvPr id="38" name="Star: 5 Points 37">
            <a:extLst>
              <a:ext uri="{FF2B5EF4-FFF2-40B4-BE49-F238E27FC236}">
                <a16:creationId xmlns:a16="http://schemas.microsoft.com/office/drawing/2014/main" id="{E555C77C-412F-995B-ABA0-A320468D75F1}"/>
              </a:ext>
            </a:extLst>
          </p:cNvPr>
          <p:cNvSpPr/>
          <p:nvPr/>
        </p:nvSpPr>
        <p:spPr>
          <a:xfrm>
            <a:off x="5880922" y="1269310"/>
            <a:ext cx="914400" cy="9144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Calibri"/>
            </a:endParaRPr>
          </a:p>
        </p:txBody>
      </p:sp>
      <p:pic>
        <p:nvPicPr>
          <p:cNvPr id="23" name="Graphic 22" descr="Help">
            <a:extLst>
              <a:ext uri="{FF2B5EF4-FFF2-40B4-BE49-F238E27FC236}">
                <a16:creationId xmlns:a16="http://schemas.microsoft.com/office/drawing/2014/main" id="{A05A8093-D6EC-3580-0122-35128EA5F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37754" y="2400112"/>
            <a:ext cx="1117719" cy="1175531"/>
          </a:xfrm>
          <a:prstGeom prst="rect">
            <a:avLst/>
          </a:prstGeom>
        </p:spPr>
      </p:pic>
      <p:pic>
        <p:nvPicPr>
          <p:cNvPr id="40" name="Graphic 21" descr="Cow with solid fill">
            <a:extLst>
              <a:ext uri="{FF2B5EF4-FFF2-40B4-BE49-F238E27FC236}">
                <a16:creationId xmlns:a16="http://schemas.microsoft.com/office/drawing/2014/main" id="{266DC5B4-B5CD-DEEF-ECDD-679097087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0480" y="3854078"/>
            <a:ext cx="914162" cy="914400"/>
          </a:xfrm>
          <a:prstGeom prst="rect">
            <a:avLst/>
          </a:prstGeom>
        </p:spPr>
      </p:pic>
      <p:pic>
        <p:nvPicPr>
          <p:cNvPr id="41" name="Graphic 22" descr="Puppy with solid fill">
            <a:extLst>
              <a:ext uri="{FF2B5EF4-FFF2-40B4-BE49-F238E27FC236}">
                <a16:creationId xmlns:a16="http://schemas.microsoft.com/office/drawing/2014/main" id="{F8BCFBE4-64B7-3DE0-0DB3-7823492216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34137" y="5004442"/>
            <a:ext cx="914162" cy="914400"/>
          </a:xfrm>
          <a:prstGeom prst="rect">
            <a:avLst/>
          </a:prstGeom>
        </p:spPr>
      </p:pic>
    </p:spTree>
    <p:extLst>
      <p:ext uri="{BB962C8B-B14F-4D97-AF65-F5344CB8AC3E}">
        <p14:creationId xmlns:p14="http://schemas.microsoft.com/office/powerpoint/2010/main" val="1863472856"/>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lIns="91440" tIns="45720" rIns="91440" bIns="45720" anchor="t"/>
          <a:lstStyle/>
          <a:p>
            <a:r>
              <a:rPr lang="en-US" sz="2950"/>
              <a:t>BMW Positioning Maps</a:t>
            </a:r>
            <a:endParaRPr lang="en-US"/>
          </a:p>
        </p:txBody>
      </p:sp>
      <p:cxnSp>
        <p:nvCxnSpPr>
          <p:cNvPr id="12" name="Straight Arrow Connector 11">
            <a:extLst>
              <a:ext uri="{FF2B5EF4-FFF2-40B4-BE49-F238E27FC236}">
                <a16:creationId xmlns:a16="http://schemas.microsoft.com/office/drawing/2014/main" id="{C6CA008F-806C-9CDB-4D0C-81EBEA222BF2}"/>
              </a:ext>
            </a:extLst>
          </p:cNvPr>
          <p:cNvCxnSpPr/>
          <p:nvPr/>
        </p:nvCxnSpPr>
        <p:spPr>
          <a:xfrm flipH="1">
            <a:off x="5996651" y="1479886"/>
            <a:ext cx="48631" cy="4293078"/>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4661F-DFD6-A04A-9E7E-1E0F91B0326D}"/>
              </a:ext>
            </a:extLst>
          </p:cNvPr>
          <p:cNvCxnSpPr/>
          <p:nvPr/>
        </p:nvCxnSpPr>
        <p:spPr>
          <a:xfrm>
            <a:off x="1798596" y="3484103"/>
            <a:ext cx="8676151" cy="94891"/>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A8B2618-D9B2-DA48-87B0-2B56C2A27625}"/>
              </a:ext>
            </a:extLst>
          </p:cNvPr>
          <p:cNvSpPr txBox="1"/>
          <p:nvPr/>
        </p:nvSpPr>
        <p:spPr>
          <a:xfrm>
            <a:off x="5505503" y="5829484"/>
            <a:ext cx="11908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Low Price</a:t>
            </a:r>
          </a:p>
        </p:txBody>
      </p:sp>
      <p:sp>
        <p:nvSpPr>
          <p:cNvPr id="39" name="TextBox 38">
            <a:extLst>
              <a:ext uri="{FF2B5EF4-FFF2-40B4-BE49-F238E27FC236}">
                <a16:creationId xmlns:a16="http://schemas.microsoft.com/office/drawing/2014/main" id="{B88D6445-B281-C27B-F7D1-D8AE7799A573}"/>
              </a:ext>
            </a:extLst>
          </p:cNvPr>
          <p:cNvSpPr txBox="1"/>
          <p:nvPr/>
        </p:nvSpPr>
        <p:spPr>
          <a:xfrm>
            <a:off x="5437735" y="1059356"/>
            <a:ext cx="11908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High Price</a:t>
            </a:r>
          </a:p>
        </p:txBody>
      </p:sp>
      <p:sp>
        <p:nvSpPr>
          <p:cNvPr id="42" name="TextBox 41">
            <a:extLst>
              <a:ext uri="{FF2B5EF4-FFF2-40B4-BE49-F238E27FC236}">
                <a16:creationId xmlns:a16="http://schemas.microsoft.com/office/drawing/2014/main" id="{D88C9236-1E7E-1045-295D-DF4C7AADEE75}"/>
              </a:ext>
            </a:extLst>
          </p:cNvPr>
          <p:cNvSpPr txBox="1"/>
          <p:nvPr/>
        </p:nvSpPr>
        <p:spPr>
          <a:xfrm>
            <a:off x="10522014" y="3418645"/>
            <a:ext cx="1348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High Quality</a:t>
            </a:r>
          </a:p>
        </p:txBody>
      </p:sp>
      <p:sp>
        <p:nvSpPr>
          <p:cNvPr id="43" name="TextBox 42">
            <a:extLst>
              <a:ext uri="{FF2B5EF4-FFF2-40B4-BE49-F238E27FC236}">
                <a16:creationId xmlns:a16="http://schemas.microsoft.com/office/drawing/2014/main" id="{2400A3B1-5AD3-D8EE-73FB-BDF9C5D94CBA}"/>
              </a:ext>
            </a:extLst>
          </p:cNvPr>
          <p:cNvSpPr txBox="1"/>
          <p:nvPr/>
        </p:nvSpPr>
        <p:spPr>
          <a:xfrm>
            <a:off x="417336" y="3292580"/>
            <a:ext cx="1348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Low Quality</a:t>
            </a:r>
          </a:p>
        </p:txBody>
      </p:sp>
      <p:pic>
        <p:nvPicPr>
          <p:cNvPr id="17" name="Picture 3" descr="Logo, company name&#10;&#10;Description automatically generated">
            <a:extLst>
              <a:ext uri="{FF2B5EF4-FFF2-40B4-BE49-F238E27FC236}">
                <a16:creationId xmlns:a16="http://schemas.microsoft.com/office/drawing/2014/main" id="{F85AA866-0575-8FE6-0818-2F61A66AF055}"/>
              </a:ext>
            </a:extLst>
          </p:cNvPr>
          <p:cNvPicPr>
            <a:picLocks noChangeAspect="1"/>
          </p:cNvPicPr>
          <p:nvPr/>
        </p:nvPicPr>
        <p:blipFill>
          <a:blip r:embed="rId3"/>
          <a:stretch>
            <a:fillRect/>
          </a:stretch>
        </p:blipFill>
        <p:spPr>
          <a:xfrm>
            <a:off x="6303802" y="2706575"/>
            <a:ext cx="773121" cy="773323"/>
          </a:xfrm>
          <a:prstGeom prst="rect">
            <a:avLst/>
          </a:prstGeom>
        </p:spPr>
      </p:pic>
      <p:pic>
        <p:nvPicPr>
          <p:cNvPr id="18" name="Picture 4">
            <a:extLst>
              <a:ext uri="{FF2B5EF4-FFF2-40B4-BE49-F238E27FC236}">
                <a16:creationId xmlns:a16="http://schemas.microsoft.com/office/drawing/2014/main" id="{F8F3E9E4-2B1E-C380-BBE6-5197ED74E93F}"/>
              </a:ext>
            </a:extLst>
          </p:cNvPr>
          <p:cNvPicPr>
            <a:picLocks noChangeAspect="1"/>
          </p:cNvPicPr>
          <p:nvPr/>
        </p:nvPicPr>
        <p:blipFill>
          <a:blip r:embed="rId4"/>
          <a:stretch>
            <a:fillRect/>
          </a:stretch>
        </p:blipFill>
        <p:spPr>
          <a:xfrm>
            <a:off x="9551000" y="1073518"/>
            <a:ext cx="731079" cy="845209"/>
          </a:xfrm>
          <a:prstGeom prst="rect">
            <a:avLst/>
          </a:prstGeom>
        </p:spPr>
      </p:pic>
      <p:pic>
        <p:nvPicPr>
          <p:cNvPr id="19" name="Picture 5" descr="A picture containing clipart&#10;&#10;Description automatically generated">
            <a:extLst>
              <a:ext uri="{FF2B5EF4-FFF2-40B4-BE49-F238E27FC236}">
                <a16:creationId xmlns:a16="http://schemas.microsoft.com/office/drawing/2014/main" id="{2B6809BF-BCFA-1420-5D3A-5EE693013AF0}"/>
              </a:ext>
            </a:extLst>
          </p:cNvPr>
          <p:cNvPicPr>
            <a:picLocks noChangeAspect="1"/>
          </p:cNvPicPr>
          <p:nvPr/>
        </p:nvPicPr>
        <p:blipFill>
          <a:blip r:embed="rId5"/>
          <a:stretch>
            <a:fillRect/>
          </a:stretch>
        </p:blipFill>
        <p:spPr>
          <a:xfrm>
            <a:off x="10509923" y="732051"/>
            <a:ext cx="830796" cy="845389"/>
          </a:xfrm>
          <a:prstGeom prst="rect">
            <a:avLst/>
          </a:prstGeom>
        </p:spPr>
      </p:pic>
      <p:pic>
        <p:nvPicPr>
          <p:cNvPr id="24" name="Picture 6" descr="A picture containing connector&#10;&#10;Description automatically generated">
            <a:extLst>
              <a:ext uri="{FF2B5EF4-FFF2-40B4-BE49-F238E27FC236}">
                <a16:creationId xmlns:a16="http://schemas.microsoft.com/office/drawing/2014/main" id="{D5DAE878-A5AF-37D1-8B0B-2974F7463EED}"/>
              </a:ext>
            </a:extLst>
          </p:cNvPr>
          <p:cNvPicPr>
            <a:picLocks noChangeAspect="1"/>
          </p:cNvPicPr>
          <p:nvPr/>
        </p:nvPicPr>
        <p:blipFill>
          <a:blip r:embed="rId6"/>
          <a:stretch>
            <a:fillRect/>
          </a:stretch>
        </p:blipFill>
        <p:spPr>
          <a:xfrm>
            <a:off x="10127049" y="2462213"/>
            <a:ext cx="1071732" cy="711500"/>
          </a:xfrm>
          <a:prstGeom prst="rect">
            <a:avLst/>
          </a:prstGeom>
        </p:spPr>
      </p:pic>
      <p:pic>
        <p:nvPicPr>
          <p:cNvPr id="25" name="Picture 8" descr="Logo, company name&#10;&#10;Description automatically generated">
            <a:extLst>
              <a:ext uri="{FF2B5EF4-FFF2-40B4-BE49-F238E27FC236}">
                <a16:creationId xmlns:a16="http://schemas.microsoft.com/office/drawing/2014/main" id="{FC1DA51D-D842-61EB-3273-4D40900C3C77}"/>
              </a:ext>
            </a:extLst>
          </p:cNvPr>
          <p:cNvPicPr>
            <a:picLocks noChangeAspect="1"/>
          </p:cNvPicPr>
          <p:nvPr/>
        </p:nvPicPr>
        <p:blipFill>
          <a:blip r:embed="rId7"/>
          <a:stretch>
            <a:fillRect/>
          </a:stretch>
        </p:blipFill>
        <p:spPr>
          <a:xfrm>
            <a:off x="7298597" y="2079365"/>
            <a:ext cx="1316444" cy="855813"/>
          </a:xfrm>
          <a:prstGeom prst="rect">
            <a:avLst/>
          </a:prstGeom>
        </p:spPr>
      </p:pic>
      <p:pic>
        <p:nvPicPr>
          <p:cNvPr id="26" name="Graphic 4">
            <a:extLst>
              <a:ext uri="{FF2B5EF4-FFF2-40B4-BE49-F238E27FC236}">
                <a16:creationId xmlns:a16="http://schemas.microsoft.com/office/drawing/2014/main" id="{10047A65-74F2-31F9-2D02-C63BB76779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5483" y="1893639"/>
            <a:ext cx="745268" cy="687238"/>
          </a:xfrm>
          <a:prstGeom prst="rect">
            <a:avLst/>
          </a:prstGeom>
        </p:spPr>
      </p:pic>
      <p:pic>
        <p:nvPicPr>
          <p:cNvPr id="27" name="Picture 27" descr="Logo, company name&#10;&#10;Description automatically generated">
            <a:extLst>
              <a:ext uri="{FF2B5EF4-FFF2-40B4-BE49-F238E27FC236}">
                <a16:creationId xmlns:a16="http://schemas.microsoft.com/office/drawing/2014/main" id="{15A86B4E-C4D4-62F3-A80F-B6C55730FF4E}"/>
              </a:ext>
            </a:extLst>
          </p:cNvPr>
          <p:cNvPicPr>
            <a:picLocks noChangeAspect="1"/>
          </p:cNvPicPr>
          <p:nvPr/>
        </p:nvPicPr>
        <p:blipFill>
          <a:blip r:embed="rId10"/>
          <a:stretch>
            <a:fillRect/>
          </a:stretch>
        </p:blipFill>
        <p:spPr>
          <a:xfrm>
            <a:off x="9547121" y="3858778"/>
            <a:ext cx="1106589" cy="960408"/>
          </a:xfrm>
          <a:prstGeom prst="rect">
            <a:avLst/>
          </a:prstGeom>
        </p:spPr>
      </p:pic>
      <p:pic>
        <p:nvPicPr>
          <p:cNvPr id="29" name="Picture 50" descr="Logo, company name&#10;&#10;Description automatically generated">
            <a:extLst>
              <a:ext uri="{FF2B5EF4-FFF2-40B4-BE49-F238E27FC236}">
                <a16:creationId xmlns:a16="http://schemas.microsoft.com/office/drawing/2014/main" id="{493CB01B-F175-F16A-2A9D-4E4E2F94AB9B}"/>
              </a:ext>
            </a:extLst>
          </p:cNvPr>
          <p:cNvPicPr>
            <a:picLocks noChangeAspect="1"/>
          </p:cNvPicPr>
          <p:nvPr/>
        </p:nvPicPr>
        <p:blipFill>
          <a:blip r:embed="rId11"/>
          <a:stretch>
            <a:fillRect/>
          </a:stretch>
        </p:blipFill>
        <p:spPr>
          <a:xfrm>
            <a:off x="8410144" y="3769483"/>
            <a:ext cx="931771" cy="597919"/>
          </a:xfrm>
          <a:prstGeom prst="rect">
            <a:avLst/>
          </a:prstGeom>
        </p:spPr>
      </p:pic>
      <p:pic>
        <p:nvPicPr>
          <p:cNvPr id="51" name="Picture 51" descr="Logo, company name&#10;&#10;Description automatically generated">
            <a:extLst>
              <a:ext uri="{FF2B5EF4-FFF2-40B4-BE49-F238E27FC236}">
                <a16:creationId xmlns:a16="http://schemas.microsoft.com/office/drawing/2014/main" id="{9F6B09D5-B9AF-8680-7A42-2CDD729334A3}"/>
              </a:ext>
            </a:extLst>
          </p:cNvPr>
          <p:cNvPicPr>
            <a:picLocks noChangeAspect="1"/>
          </p:cNvPicPr>
          <p:nvPr/>
        </p:nvPicPr>
        <p:blipFill>
          <a:blip r:embed="rId12"/>
          <a:stretch>
            <a:fillRect/>
          </a:stretch>
        </p:blipFill>
        <p:spPr>
          <a:xfrm>
            <a:off x="7742652" y="4476792"/>
            <a:ext cx="1348246" cy="664518"/>
          </a:xfrm>
          <a:prstGeom prst="rect">
            <a:avLst/>
          </a:prstGeom>
        </p:spPr>
      </p:pic>
      <p:pic>
        <p:nvPicPr>
          <p:cNvPr id="52" name="Picture 52" descr="A picture containing text, clipart&#10;&#10;Description automatically generated">
            <a:extLst>
              <a:ext uri="{FF2B5EF4-FFF2-40B4-BE49-F238E27FC236}">
                <a16:creationId xmlns:a16="http://schemas.microsoft.com/office/drawing/2014/main" id="{358C79F5-D18E-C52D-285A-D40DE3982669}"/>
              </a:ext>
            </a:extLst>
          </p:cNvPr>
          <p:cNvPicPr>
            <a:picLocks noChangeAspect="1"/>
          </p:cNvPicPr>
          <p:nvPr/>
        </p:nvPicPr>
        <p:blipFill>
          <a:blip r:embed="rId13"/>
          <a:stretch>
            <a:fillRect/>
          </a:stretch>
        </p:blipFill>
        <p:spPr>
          <a:xfrm>
            <a:off x="2907332" y="5119798"/>
            <a:ext cx="1477608" cy="580243"/>
          </a:xfrm>
          <a:prstGeom prst="rect">
            <a:avLst/>
          </a:prstGeom>
        </p:spPr>
      </p:pic>
      <p:pic>
        <p:nvPicPr>
          <p:cNvPr id="53" name="Picture 53" descr="Logo&#10;&#10;Description automatically generated">
            <a:extLst>
              <a:ext uri="{FF2B5EF4-FFF2-40B4-BE49-F238E27FC236}">
                <a16:creationId xmlns:a16="http://schemas.microsoft.com/office/drawing/2014/main" id="{84B45165-7F81-CAF1-BD21-BEE8D8B39CC4}"/>
              </a:ext>
            </a:extLst>
          </p:cNvPr>
          <p:cNvPicPr>
            <a:picLocks noChangeAspect="1"/>
          </p:cNvPicPr>
          <p:nvPr/>
        </p:nvPicPr>
        <p:blipFill>
          <a:blip r:embed="rId14"/>
          <a:stretch>
            <a:fillRect/>
          </a:stretch>
        </p:blipFill>
        <p:spPr>
          <a:xfrm flipH="1">
            <a:off x="4767821" y="4521061"/>
            <a:ext cx="968960" cy="769548"/>
          </a:xfrm>
          <a:prstGeom prst="rect">
            <a:avLst/>
          </a:prstGeom>
        </p:spPr>
      </p:pic>
      <p:pic>
        <p:nvPicPr>
          <p:cNvPr id="54" name="Picture 54" descr="Logo, company name&#10;&#10;Description automatically generated">
            <a:extLst>
              <a:ext uri="{FF2B5EF4-FFF2-40B4-BE49-F238E27FC236}">
                <a16:creationId xmlns:a16="http://schemas.microsoft.com/office/drawing/2014/main" id="{3CBE6B3E-60B0-96BA-3AC5-0B8A11FE2088}"/>
              </a:ext>
            </a:extLst>
          </p:cNvPr>
          <p:cNvPicPr>
            <a:picLocks noChangeAspect="1"/>
          </p:cNvPicPr>
          <p:nvPr/>
        </p:nvPicPr>
        <p:blipFill>
          <a:blip r:embed="rId15"/>
          <a:stretch>
            <a:fillRect/>
          </a:stretch>
        </p:blipFill>
        <p:spPr>
          <a:xfrm>
            <a:off x="3624610" y="3662684"/>
            <a:ext cx="1635718" cy="621103"/>
          </a:xfrm>
          <a:prstGeom prst="rect">
            <a:avLst/>
          </a:prstGeom>
        </p:spPr>
      </p:pic>
      <p:pic>
        <p:nvPicPr>
          <p:cNvPr id="55" name="Picture 55" descr="Logo&#10;&#10;Description automatically generated">
            <a:extLst>
              <a:ext uri="{FF2B5EF4-FFF2-40B4-BE49-F238E27FC236}">
                <a16:creationId xmlns:a16="http://schemas.microsoft.com/office/drawing/2014/main" id="{B406D980-F007-E1A4-B436-29A460CED4C3}"/>
              </a:ext>
            </a:extLst>
          </p:cNvPr>
          <p:cNvPicPr>
            <a:picLocks noChangeAspect="1"/>
          </p:cNvPicPr>
          <p:nvPr/>
        </p:nvPicPr>
        <p:blipFill>
          <a:blip r:embed="rId16"/>
          <a:stretch>
            <a:fillRect/>
          </a:stretch>
        </p:blipFill>
        <p:spPr>
          <a:xfrm>
            <a:off x="3631180" y="4270461"/>
            <a:ext cx="1010825" cy="859767"/>
          </a:xfrm>
          <a:prstGeom prst="rect">
            <a:avLst/>
          </a:prstGeom>
        </p:spPr>
      </p:pic>
      <p:pic>
        <p:nvPicPr>
          <p:cNvPr id="56" name="Picture 56" descr="Logo&#10;&#10;Description automatically generated">
            <a:extLst>
              <a:ext uri="{FF2B5EF4-FFF2-40B4-BE49-F238E27FC236}">
                <a16:creationId xmlns:a16="http://schemas.microsoft.com/office/drawing/2014/main" id="{CF5B4CF4-4ABA-8B79-FDB3-7A7BDD658231}"/>
              </a:ext>
            </a:extLst>
          </p:cNvPr>
          <p:cNvPicPr>
            <a:picLocks noChangeAspect="1"/>
          </p:cNvPicPr>
          <p:nvPr/>
        </p:nvPicPr>
        <p:blipFill>
          <a:blip r:embed="rId17"/>
          <a:stretch>
            <a:fillRect/>
          </a:stretch>
        </p:blipFill>
        <p:spPr>
          <a:xfrm>
            <a:off x="6083375" y="3711854"/>
            <a:ext cx="1348246" cy="774192"/>
          </a:xfrm>
          <a:prstGeom prst="rect">
            <a:avLst/>
          </a:prstGeom>
        </p:spPr>
      </p:pic>
      <p:pic>
        <p:nvPicPr>
          <p:cNvPr id="57" name="Picture 57" descr="Logo, company name&#10;&#10;Description automatically generated">
            <a:extLst>
              <a:ext uri="{FF2B5EF4-FFF2-40B4-BE49-F238E27FC236}">
                <a16:creationId xmlns:a16="http://schemas.microsoft.com/office/drawing/2014/main" id="{669B5935-334A-3758-7B18-32CACEB66A79}"/>
              </a:ext>
            </a:extLst>
          </p:cNvPr>
          <p:cNvPicPr>
            <a:picLocks noChangeAspect="1"/>
          </p:cNvPicPr>
          <p:nvPr/>
        </p:nvPicPr>
        <p:blipFill>
          <a:blip r:embed="rId18"/>
          <a:stretch>
            <a:fillRect/>
          </a:stretch>
        </p:blipFill>
        <p:spPr>
          <a:xfrm>
            <a:off x="8252689" y="2647095"/>
            <a:ext cx="1086466" cy="769549"/>
          </a:xfrm>
          <a:prstGeom prst="rect">
            <a:avLst/>
          </a:prstGeom>
        </p:spPr>
      </p:pic>
    </p:spTree>
    <p:extLst>
      <p:ext uri="{BB962C8B-B14F-4D97-AF65-F5344CB8AC3E}">
        <p14:creationId xmlns:p14="http://schemas.microsoft.com/office/powerpoint/2010/main" val="172726482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3"/>
          </p:nvPr>
        </p:nvSpPr>
        <p:spPr/>
        <p:txBody>
          <a:bodyPr/>
          <a:lstStyle/>
          <a:p>
            <a:fld id="{12342C3A-DD85-7843-B416-BD52AB030D59}" type="slidenum">
              <a:rPr lang="en-US" smtClean="0"/>
              <a:pPr/>
              <a:t>9</a:t>
            </a:fld>
            <a:endParaRPr lang="en-US"/>
          </a:p>
        </p:txBody>
      </p:sp>
      <p:sp>
        <p:nvSpPr>
          <p:cNvPr id="18" name="Title 17">
            <a:extLst>
              <a:ext uri="{FF2B5EF4-FFF2-40B4-BE49-F238E27FC236}">
                <a16:creationId xmlns:a16="http://schemas.microsoft.com/office/drawing/2014/main" id="{1A26F1B4-DDF0-4D2E-B8A1-0D3965AFE96C}"/>
              </a:ext>
            </a:extLst>
          </p:cNvPr>
          <p:cNvSpPr>
            <a:spLocks noGrp="1"/>
          </p:cNvSpPr>
          <p:nvPr>
            <p:ph type="title"/>
          </p:nvPr>
        </p:nvSpPr>
        <p:spPr>
          <a:xfrm>
            <a:off x="302605" y="192858"/>
            <a:ext cx="9735251" cy="535863"/>
          </a:xfrm>
        </p:spPr>
        <p:txBody>
          <a:bodyPr lIns="91440" tIns="45720" rIns="91440" bIns="45720" anchor="t"/>
          <a:lstStyle/>
          <a:p>
            <a:r>
              <a:rPr lang="en-US"/>
              <a:t>BMW Background &amp; Timelines (1916 – 1961)</a:t>
            </a:r>
            <a:br>
              <a:rPr lang="en-US"/>
            </a:br>
            <a:endParaRPr lang="en-US"/>
          </a:p>
        </p:txBody>
      </p:sp>
      <p:graphicFrame>
        <p:nvGraphicFramePr>
          <p:cNvPr id="6" name="Table 6">
            <a:extLst>
              <a:ext uri="{FF2B5EF4-FFF2-40B4-BE49-F238E27FC236}">
                <a16:creationId xmlns:a16="http://schemas.microsoft.com/office/drawing/2014/main" id="{3CF8DE46-B696-095F-8FFE-49703E4499D5}"/>
              </a:ext>
            </a:extLst>
          </p:cNvPr>
          <p:cNvGraphicFramePr>
            <a:graphicFrameLocks noGrp="1"/>
          </p:cNvGraphicFramePr>
          <p:nvPr>
            <p:extLst>
              <p:ext uri="{D42A27DB-BD31-4B8C-83A1-F6EECF244321}">
                <p14:modId xmlns:p14="http://schemas.microsoft.com/office/powerpoint/2010/main" val="755978485"/>
              </p:ext>
            </p:extLst>
          </p:nvPr>
        </p:nvGraphicFramePr>
        <p:xfrm>
          <a:off x="270087" y="735585"/>
          <a:ext cx="5640756" cy="5301851"/>
        </p:xfrm>
        <a:graphic>
          <a:graphicData uri="http://schemas.openxmlformats.org/drawingml/2006/table">
            <a:tbl>
              <a:tblPr firstRow="1" bandRow="1">
                <a:tableStyleId>{5C22544A-7EE6-4342-B048-85BDC9FD1C3A}</a:tableStyleId>
              </a:tblPr>
              <a:tblGrid>
                <a:gridCol w="1321535">
                  <a:extLst>
                    <a:ext uri="{9D8B030D-6E8A-4147-A177-3AD203B41FA5}">
                      <a16:colId xmlns:a16="http://schemas.microsoft.com/office/drawing/2014/main" val="3515989551"/>
                    </a:ext>
                  </a:extLst>
                </a:gridCol>
                <a:gridCol w="4319221">
                  <a:extLst>
                    <a:ext uri="{9D8B030D-6E8A-4147-A177-3AD203B41FA5}">
                      <a16:colId xmlns:a16="http://schemas.microsoft.com/office/drawing/2014/main" val="4289454706"/>
                    </a:ext>
                  </a:extLst>
                </a:gridCol>
              </a:tblGrid>
              <a:tr h="404104">
                <a:tc>
                  <a:txBody>
                    <a:bodyPr/>
                    <a:lstStyle/>
                    <a:p>
                      <a:pPr lvl="0">
                        <a:buNone/>
                      </a:pPr>
                      <a:r>
                        <a:rPr lang="en-US" sz="1800">
                          <a:solidFill>
                            <a:schemeClr val="tx1"/>
                          </a:solidFill>
                        </a:rPr>
                        <a:t>Timeline</a:t>
                      </a:r>
                    </a:p>
                  </a:txBody>
                  <a:tcPr>
                    <a:solidFill>
                      <a:schemeClr val="accent3"/>
                    </a:solidFill>
                  </a:tcPr>
                </a:tc>
                <a:tc>
                  <a:txBody>
                    <a:bodyPr/>
                    <a:lstStyle/>
                    <a:p>
                      <a:pPr lvl="0">
                        <a:buNone/>
                      </a:pPr>
                      <a:r>
                        <a:rPr lang="en-US" sz="1800">
                          <a:solidFill>
                            <a:schemeClr val="tx1"/>
                          </a:solidFill>
                        </a:rPr>
                        <a:t>Event</a:t>
                      </a:r>
                    </a:p>
                  </a:txBody>
                  <a:tcPr>
                    <a:solidFill>
                      <a:schemeClr val="accent3"/>
                    </a:solidFill>
                  </a:tcPr>
                </a:tc>
                <a:extLst>
                  <a:ext uri="{0D108BD9-81ED-4DB2-BD59-A6C34878D82A}">
                    <a16:rowId xmlns:a16="http://schemas.microsoft.com/office/drawing/2014/main" val="2573930881"/>
                  </a:ext>
                </a:extLst>
              </a:tr>
              <a:tr h="1163821">
                <a:tc>
                  <a:txBody>
                    <a:bodyPr/>
                    <a:lstStyle/>
                    <a:p>
                      <a:pPr lvl="0">
                        <a:buNone/>
                      </a:pPr>
                      <a:r>
                        <a:rPr lang="en-US" sz="1400" b="1">
                          <a:solidFill>
                            <a:schemeClr val="tx1"/>
                          </a:solidFill>
                        </a:rPr>
                        <a:t>1916</a:t>
                      </a:r>
                      <a:endParaRPr lang="en-US" sz="1400" b="1"/>
                    </a:p>
                  </a:txBody>
                  <a:tcPr>
                    <a:solidFill>
                      <a:schemeClr val="accent3"/>
                    </a:solidFill>
                  </a:tcPr>
                </a:tc>
                <a:tc>
                  <a:txBody>
                    <a:bodyPr/>
                    <a:lstStyle/>
                    <a:p>
                      <a:pPr marL="0" marR="0" lvl="0" indent="0" algn="l">
                        <a:lnSpc>
                          <a:spcPct val="150000"/>
                        </a:lnSpc>
                        <a:spcBef>
                          <a:spcPts val="0"/>
                        </a:spcBef>
                        <a:spcAft>
                          <a:spcPts val="1200"/>
                        </a:spcAft>
                        <a:buNone/>
                      </a:pPr>
                      <a:r>
                        <a:rPr lang="en-IN" sz="1400" b="1" i="0" u="none" strike="noStrike" noProof="0">
                          <a:latin typeface="Calibri"/>
                        </a:rPr>
                        <a:t>On March 7, 1916</a:t>
                      </a:r>
                      <a:r>
                        <a:rPr lang="en-IN" sz="1400" b="0" i="0" u="none" strike="noStrike" noProof="0">
                          <a:latin typeface="Calibri"/>
                        </a:rPr>
                        <a:t>, the </a:t>
                      </a:r>
                      <a:r>
                        <a:rPr lang="en-IN" sz="1400" b="0" i="0" u="none" strike="noStrike" noProof="0" err="1">
                          <a:latin typeface="Calibri"/>
                        </a:rPr>
                        <a:t>Flugmaschinenfabrik</a:t>
                      </a:r>
                      <a:r>
                        <a:rPr lang="en-IN" sz="1400" b="0" i="0" u="none" strike="noStrike" noProof="0">
                          <a:latin typeface="Calibri"/>
                        </a:rPr>
                        <a:t> Gustav Otto company had merged into </a:t>
                      </a:r>
                      <a:r>
                        <a:rPr lang="en-IN" sz="1400" b="0" i="0" u="none" strike="noStrike" noProof="0" err="1">
                          <a:latin typeface="Calibri"/>
                        </a:rPr>
                        <a:t>Bayerische</a:t>
                      </a:r>
                      <a:r>
                        <a:rPr lang="en-IN" sz="1400" b="0" i="0" u="none" strike="noStrike" noProof="0">
                          <a:latin typeface="Calibri"/>
                        </a:rPr>
                        <a:t>  </a:t>
                      </a:r>
                      <a:r>
                        <a:rPr lang="en-IN" sz="1400" b="0" i="0" u="none" strike="noStrike" noProof="0" err="1">
                          <a:latin typeface="Calibri"/>
                        </a:rPr>
                        <a:t>Flugzeug</a:t>
                      </a:r>
                      <a:r>
                        <a:rPr lang="en-IN" sz="1400" b="0" i="0" u="none" strike="noStrike" noProof="0">
                          <a:latin typeface="Calibri"/>
                        </a:rPr>
                        <a:t>-Werke AG (BFW) at government behest.</a:t>
                      </a:r>
                      <a:endParaRPr lang="en-US" sz="1400" b="0" i="0" u="none" strike="noStrike" noProof="0">
                        <a:latin typeface="Calibri"/>
                      </a:endParaRPr>
                    </a:p>
                  </a:txBody>
                  <a:tcPr>
                    <a:solidFill>
                      <a:schemeClr val="accent3">
                        <a:lumMod val="20000"/>
                        <a:lumOff val="80000"/>
                      </a:schemeClr>
                    </a:solidFill>
                  </a:tcPr>
                </a:tc>
                <a:extLst>
                  <a:ext uri="{0D108BD9-81ED-4DB2-BD59-A6C34878D82A}">
                    <a16:rowId xmlns:a16="http://schemas.microsoft.com/office/drawing/2014/main" val="3241987072"/>
                  </a:ext>
                </a:extLst>
              </a:tr>
              <a:tr h="792045">
                <a:tc>
                  <a:txBody>
                    <a:bodyPr/>
                    <a:lstStyle/>
                    <a:p>
                      <a:pPr lvl="0">
                        <a:buNone/>
                      </a:pPr>
                      <a:r>
                        <a:rPr lang="en-US" sz="1400" b="1"/>
                        <a:t>1917</a:t>
                      </a:r>
                    </a:p>
                  </a:txBody>
                  <a:tcPr>
                    <a:solidFill>
                      <a:schemeClr val="accent3"/>
                    </a:solidFill>
                  </a:tcPr>
                </a:tc>
                <a:tc>
                  <a:txBody>
                    <a:bodyPr/>
                    <a:lstStyle/>
                    <a:p>
                      <a:pPr lvl="0">
                        <a:buNone/>
                      </a:pPr>
                      <a:r>
                        <a:rPr lang="en-US" sz="1400" b="0" i="0" u="none" strike="noStrike" noProof="0">
                          <a:latin typeface="Calibri"/>
                        </a:rPr>
                        <a:t>The Rapp </a:t>
                      </a:r>
                      <a:r>
                        <a:rPr lang="en-US" sz="1400" b="0" i="0" u="none" strike="noStrike" noProof="0" err="1">
                          <a:latin typeface="Calibri"/>
                        </a:rPr>
                        <a:t>Motorenwerke</a:t>
                      </a:r>
                      <a:r>
                        <a:rPr lang="en-US" sz="1400" b="0" i="0" u="none" strike="noStrike" noProof="0">
                          <a:latin typeface="Calibri"/>
                        </a:rPr>
                        <a:t> company became </a:t>
                      </a:r>
                      <a:r>
                        <a:rPr lang="en-IN" sz="1400" b="0" i="0" u="none" strike="noStrike" noProof="0" err="1">
                          <a:latin typeface="Calibri"/>
                        </a:rPr>
                        <a:t>Bayerische</a:t>
                      </a:r>
                      <a:r>
                        <a:rPr lang="en-IN" sz="1400" b="0" i="0" u="none" strike="noStrike" noProof="0">
                          <a:latin typeface="Calibri"/>
                        </a:rPr>
                        <a:t>  </a:t>
                      </a:r>
                      <a:r>
                        <a:rPr lang="en-IN" sz="1400" b="0" i="0" u="none" strike="noStrike" noProof="0" err="1">
                          <a:latin typeface="Calibri"/>
                        </a:rPr>
                        <a:t>Motoren</a:t>
                      </a:r>
                      <a:r>
                        <a:rPr lang="en-IN" sz="1400" b="0" i="0" u="none" strike="noStrike" noProof="0">
                          <a:latin typeface="Calibri"/>
                        </a:rPr>
                        <a:t> Werke </a:t>
                      </a:r>
                      <a:r>
                        <a:rPr lang="en-IN" sz="1400" b="0" i="0" u="none" strike="noStrike" noProof="0" err="1">
                          <a:latin typeface="Calibri"/>
                        </a:rPr>
                        <a:t>Gmbh</a:t>
                      </a:r>
                      <a:r>
                        <a:rPr lang="en-IN" sz="1400" b="0" i="0" u="none" strike="noStrike" noProof="0">
                          <a:latin typeface="Calibri"/>
                        </a:rPr>
                        <a:t> which was converted into AG (public limited company)</a:t>
                      </a:r>
                      <a:endParaRPr lang="en-US" sz="1400"/>
                    </a:p>
                  </a:txBody>
                  <a:tcPr>
                    <a:solidFill>
                      <a:schemeClr val="accent3">
                        <a:lumMod val="20000"/>
                        <a:lumOff val="80000"/>
                      </a:schemeClr>
                    </a:solidFill>
                  </a:tcPr>
                </a:tc>
                <a:extLst>
                  <a:ext uri="{0D108BD9-81ED-4DB2-BD59-A6C34878D82A}">
                    <a16:rowId xmlns:a16="http://schemas.microsoft.com/office/drawing/2014/main" val="2744528185"/>
                  </a:ext>
                </a:extLst>
              </a:tr>
              <a:tr h="1034508">
                <a:tc>
                  <a:txBody>
                    <a:bodyPr/>
                    <a:lstStyle/>
                    <a:p>
                      <a:pPr lvl="0">
                        <a:buNone/>
                      </a:pPr>
                      <a:r>
                        <a:rPr lang="en-US" sz="1400" b="1"/>
                        <a:t>1922</a:t>
                      </a:r>
                    </a:p>
                  </a:txBody>
                  <a:tcPr>
                    <a:solidFill>
                      <a:schemeClr val="accent3"/>
                    </a:solidFill>
                  </a:tcPr>
                </a:tc>
                <a:tc>
                  <a:txBody>
                    <a:bodyPr/>
                    <a:lstStyle/>
                    <a:p>
                      <a:pPr lvl="0">
                        <a:buNone/>
                      </a:pPr>
                      <a:r>
                        <a:rPr lang="en-US" sz="1400" b="0" i="0" u="none" strike="noStrike" noProof="0">
                          <a:latin typeface="Calibri"/>
                        </a:rPr>
                        <a:t>In 1917, BMW AG subsequently transferred its engine construction operations – including the company and brand names – to BFW in 1922. Therefore, this date is considered as a founding date of BMW</a:t>
                      </a:r>
                      <a:endParaRPr lang="en-US" sz="1400"/>
                    </a:p>
                  </a:txBody>
                  <a:tcPr>
                    <a:solidFill>
                      <a:schemeClr val="accent3">
                        <a:lumMod val="20000"/>
                        <a:lumOff val="80000"/>
                      </a:schemeClr>
                    </a:solidFill>
                  </a:tcPr>
                </a:tc>
                <a:extLst>
                  <a:ext uri="{0D108BD9-81ED-4DB2-BD59-A6C34878D82A}">
                    <a16:rowId xmlns:a16="http://schemas.microsoft.com/office/drawing/2014/main" val="2790729100"/>
                  </a:ext>
                </a:extLst>
              </a:tr>
              <a:tr h="792045">
                <a:tc>
                  <a:txBody>
                    <a:bodyPr/>
                    <a:lstStyle/>
                    <a:p>
                      <a:pPr lvl="0">
                        <a:buNone/>
                      </a:pPr>
                      <a:r>
                        <a:rPr lang="en-US" sz="1400" b="1"/>
                        <a:t>1923</a:t>
                      </a:r>
                    </a:p>
                  </a:txBody>
                  <a:tcPr>
                    <a:solidFill>
                      <a:schemeClr val="accent3"/>
                    </a:solidFill>
                  </a:tcPr>
                </a:tc>
                <a:tc>
                  <a:txBody>
                    <a:bodyPr/>
                    <a:lstStyle/>
                    <a:p>
                      <a:pPr lvl="0" algn="l">
                        <a:lnSpc>
                          <a:spcPct val="100000"/>
                        </a:lnSpc>
                        <a:spcBef>
                          <a:spcPts val="0"/>
                        </a:spcBef>
                        <a:spcAft>
                          <a:spcPts val="0"/>
                        </a:spcAft>
                        <a:buNone/>
                      </a:pPr>
                      <a:r>
                        <a:rPr lang="en-IN" sz="1400" b="0" i="0" u="none" strike="noStrike" noProof="0">
                          <a:latin typeface="Calibri"/>
                        </a:rPr>
                        <a:t>The first BMW Motorrad, announced its first motorcycle R32. </a:t>
                      </a:r>
                      <a:r>
                        <a:rPr lang="en-IN" sz="1400" b="0" i="0" u="none" strike="noStrike" noProof="0" err="1">
                          <a:latin typeface="Calibri"/>
                        </a:rPr>
                        <a:t>Unitl</a:t>
                      </a:r>
                      <a:r>
                        <a:rPr lang="en-IN" sz="1400" b="0" i="0" u="none" strike="noStrike" noProof="0">
                          <a:latin typeface="Calibri"/>
                        </a:rPr>
                        <a:t> then company only produced engines rather the complete vehicles.</a:t>
                      </a:r>
                      <a:endParaRPr lang="en-US" sz="1400" b="0" i="0" u="none" strike="noStrike" noProof="0">
                        <a:latin typeface="Calibri"/>
                      </a:endParaRPr>
                    </a:p>
                  </a:txBody>
                  <a:tcPr>
                    <a:solidFill>
                      <a:schemeClr val="accent3">
                        <a:lumMod val="20000"/>
                        <a:lumOff val="80000"/>
                      </a:schemeClr>
                    </a:solidFill>
                  </a:tcPr>
                </a:tc>
                <a:extLst>
                  <a:ext uri="{0D108BD9-81ED-4DB2-BD59-A6C34878D82A}">
                    <a16:rowId xmlns:a16="http://schemas.microsoft.com/office/drawing/2014/main" val="549084999"/>
                  </a:ext>
                </a:extLst>
              </a:tr>
              <a:tr h="565746">
                <a:tc>
                  <a:txBody>
                    <a:bodyPr/>
                    <a:lstStyle/>
                    <a:p>
                      <a:pPr lvl="0">
                        <a:buNone/>
                      </a:pPr>
                      <a:r>
                        <a:rPr lang="en-US" sz="1400" b="1"/>
                        <a:t>1928</a:t>
                      </a:r>
                    </a:p>
                  </a:txBody>
                  <a:tcPr>
                    <a:solidFill>
                      <a:schemeClr val="accent3"/>
                    </a:solidFill>
                  </a:tcPr>
                </a:tc>
                <a:tc>
                  <a:txBody>
                    <a:bodyPr/>
                    <a:lstStyle/>
                    <a:p>
                      <a:r>
                        <a:rPr lang="en-IN" sz="1400" b="0" i="0" u="none" strike="noStrike" noProof="0">
                          <a:latin typeface="Calibri"/>
                        </a:rPr>
                        <a:t>BMW became automobile manufacturer by purchasing a company called </a:t>
                      </a:r>
                      <a:r>
                        <a:rPr lang="en-IN" sz="1400" b="0" i="0" u="none" strike="noStrike" noProof="0" err="1">
                          <a:latin typeface="Calibri"/>
                        </a:rPr>
                        <a:t>Fahrzeugfabrik</a:t>
                      </a:r>
                      <a:r>
                        <a:rPr lang="en-IN" sz="1400" b="0" i="0" u="none" strike="noStrike" noProof="0">
                          <a:latin typeface="Calibri"/>
                        </a:rPr>
                        <a:t> Eisenach</a:t>
                      </a:r>
                      <a:endParaRPr lang="en-US" sz="1400" b="0" i="0" u="none" strike="noStrike" noProof="0">
                        <a:latin typeface="Calibri"/>
                      </a:endParaRPr>
                    </a:p>
                  </a:txBody>
                  <a:tcPr>
                    <a:solidFill>
                      <a:schemeClr val="accent3">
                        <a:lumMod val="20000"/>
                        <a:lumOff val="80000"/>
                      </a:schemeClr>
                    </a:solidFill>
                  </a:tcPr>
                </a:tc>
                <a:extLst>
                  <a:ext uri="{0D108BD9-81ED-4DB2-BD59-A6C34878D82A}">
                    <a16:rowId xmlns:a16="http://schemas.microsoft.com/office/drawing/2014/main" val="2202116761"/>
                  </a:ext>
                </a:extLst>
              </a:tr>
              <a:tr h="549582">
                <a:tc>
                  <a:txBody>
                    <a:bodyPr/>
                    <a:lstStyle/>
                    <a:p>
                      <a:pPr lvl="0">
                        <a:buNone/>
                      </a:pPr>
                      <a:r>
                        <a:rPr lang="en-US" sz="1400" b="1"/>
                        <a:t>1929</a:t>
                      </a:r>
                      <a:endParaRPr lang="en-US" sz="1400"/>
                    </a:p>
                  </a:txBody>
                  <a:tcPr>
                    <a:solidFill>
                      <a:schemeClr val="accent3"/>
                    </a:solidFill>
                  </a:tcPr>
                </a:tc>
                <a:tc>
                  <a:txBody>
                    <a:bodyPr/>
                    <a:lstStyle/>
                    <a:p>
                      <a:pPr lvl="0" algn="l">
                        <a:lnSpc>
                          <a:spcPct val="100000"/>
                        </a:lnSpc>
                        <a:spcBef>
                          <a:spcPts val="0"/>
                        </a:spcBef>
                        <a:spcAft>
                          <a:spcPts val="0"/>
                        </a:spcAft>
                        <a:buNone/>
                      </a:pPr>
                      <a:r>
                        <a:rPr lang="en-IN" sz="1400" b="0" i="0" u="none" strike="noStrike" noProof="0">
                          <a:latin typeface="Calibri"/>
                        </a:rPr>
                        <a:t>First small car was manufactured under the license of Austin Motor Company</a:t>
                      </a:r>
                      <a:endParaRPr lang="en-US" sz="1400" b="0" i="0" u="none" strike="noStrike" noProof="0">
                        <a:latin typeface="Calibri"/>
                      </a:endParaRPr>
                    </a:p>
                  </a:txBody>
                  <a:tcPr>
                    <a:solidFill>
                      <a:schemeClr val="accent3">
                        <a:lumMod val="20000"/>
                        <a:lumOff val="80000"/>
                      </a:schemeClr>
                    </a:solidFill>
                  </a:tcPr>
                </a:tc>
                <a:extLst>
                  <a:ext uri="{0D108BD9-81ED-4DB2-BD59-A6C34878D82A}">
                    <a16:rowId xmlns:a16="http://schemas.microsoft.com/office/drawing/2014/main" val="4278779496"/>
                  </a:ext>
                </a:extLst>
              </a:tr>
            </a:tbl>
          </a:graphicData>
        </a:graphic>
      </p:graphicFrame>
      <p:graphicFrame>
        <p:nvGraphicFramePr>
          <p:cNvPr id="5" name="Table 6">
            <a:extLst>
              <a:ext uri="{FF2B5EF4-FFF2-40B4-BE49-F238E27FC236}">
                <a16:creationId xmlns:a16="http://schemas.microsoft.com/office/drawing/2014/main" id="{6B61E34E-E369-D03E-2345-BEC6B0C6E76D}"/>
              </a:ext>
            </a:extLst>
          </p:cNvPr>
          <p:cNvGraphicFramePr>
            <a:graphicFrameLocks noGrp="1"/>
          </p:cNvGraphicFramePr>
          <p:nvPr>
            <p:extLst>
              <p:ext uri="{D42A27DB-BD31-4B8C-83A1-F6EECF244321}">
                <p14:modId xmlns:p14="http://schemas.microsoft.com/office/powerpoint/2010/main" val="4115628273"/>
              </p:ext>
            </p:extLst>
          </p:nvPr>
        </p:nvGraphicFramePr>
        <p:xfrm>
          <a:off x="6065664" y="776377"/>
          <a:ext cx="5713369" cy="5272392"/>
        </p:xfrm>
        <a:graphic>
          <a:graphicData uri="http://schemas.openxmlformats.org/drawingml/2006/table">
            <a:tbl>
              <a:tblPr firstRow="1" bandRow="1">
                <a:tableStyleId>{5C22544A-7EE6-4342-B048-85BDC9FD1C3A}</a:tableStyleId>
              </a:tblPr>
              <a:tblGrid>
                <a:gridCol w="1338547">
                  <a:extLst>
                    <a:ext uri="{9D8B030D-6E8A-4147-A177-3AD203B41FA5}">
                      <a16:colId xmlns:a16="http://schemas.microsoft.com/office/drawing/2014/main" val="3515989551"/>
                    </a:ext>
                  </a:extLst>
                </a:gridCol>
                <a:gridCol w="4374822">
                  <a:extLst>
                    <a:ext uri="{9D8B030D-6E8A-4147-A177-3AD203B41FA5}">
                      <a16:colId xmlns:a16="http://schemas.microsoft.com/office/drawing/2014/main" val="4289454706"/>
                    </a:ext>
                  </a:extLst>
                </a:gridCol>
              </a:tblGrid>
              <a:tr h="381000">
                <a:tc>
                  <a:txBody>
                    <a:bodyPr/>
                    <a:lstStyle/>
                    <a:p>
                      <a:pPr lvl="0">
                        <a:buNone/>
                      </a:pPr>
                      <a:r>
                        <a:rPr lang="en-US">
                          <a:solidFill>
                            <a:schemeClr val="tx1"/>
                          </a:solidFill>
                        </a:rPr>
                        <a:t>Timeline</a:t>
                      </a:r>
                    </a:p>
                  </a:txBody>
                  <a:tcPr>
                    <a:solidFill>
                      <a:schemeClr val="accent3"/>
                    </a:solidFill>
                  </a:tcPr>
                </a:tc>
                <a:tc>
                  <a:txBody>
                    <a:bodyPr/>
                    <a:lstStyle/>
                    <a:p>
                      <a:pPr lvl="0">
                        <a:buNone/>
                      </a:pPr>
                      <a:r>
                        <a:rPr lang="en-US">
                          <a:solidFill>
                            <a:schemeClr val="tx1"/>
                          </a:solidFill>
                        </a:rPr>
                        <a:t>Event</a:t>
                      </a:r>
                    </a:p>
                  </a:txBody>
                  <a:tcPr>
                    <a:solidFill>
                      <a:schemeClr val="accent3"/>
                    </a:solidFill>
                  </a:tcPr>
                </a:tc>
                <a:extLst>
                  <a:ext uri="{0D108BD9-81ED-4DB2-BD59-A6C34878D82A}">
                    <a16:rowId xmlns:a16="http://schemas.microsoft.com/office/drawing/2014/main" val="2573930881"/>
                  </a:ext>
                </a:extLst>
              </a:tr>
              <a:tr h="689391">
                <a:tc>
                  <a:txBody>
                    <a:bodyPr/>
                    <a:lstStyle/>
                    <a:p>
                      <a:pPr lvl="0">
                        <a:buNone/>
                      </a:pPr>
                      <a:r>
                        <a:rPr lang="en-US" sz="1400" b="1">
                          <a:solidFill>
                            <a:schemeClr val="tx1"/>
                          </a:solidFill>
                        </a:rPr>
                        <a:t>1933</a:t>
                      </a:r>
                      <a:endParaRPr lang="en-US" sz="1400" b="1"/>
                    </a:p>
                  </a:txBody>
                  <a:tcPr>
                    <a:solidFill>
                      <a:schemeClr val="accent3"/>
                    </a:solidFill>
                  </a:tcPr>
                </a:tc>
                <a:tc>
                  <a:txBody>
                    <a:bodyPr/>
                    <a:lstStyle/>
                    <a:p>
                      <a:r>
                        <a:rPr lang="en-US" sz="1400">
                          <a:solidFill>
                            <a:schemeClr val="tx1"/>
                          </a:solidFill>
                        </a:rPr>
                        <a:t>Underwent a transformation from a mobility company to an ornament company to support German War economy</a:t>
                      </a:r>
                    </a:p>
                  </a:txBody>
                  <a:tcPr>
                    <a:solidFill>
                      <a:schemeClr val="accent3">
                        <a:lumMod val="20000"/>
                        <a:lumOff val="80000"/>
                      </a:schemeClr>
                    </a:solidFill>
                  </a:tcPr>
                </a:tc>
                <a:extLst>
                  <a:ext uri="{0D108BD9-81ED-4DB2-BD59-A6C34878D82A}">
                    <a16:rowId xmlns:a16="http://schemas.microsoft.com/office/drawing/2014/main" val="3241987072"/>
                  </a:ext>
                </a:extLst>
              </a:tr>
              <a:tr h="689391">
                <a:tc>
                  <a:txBody>
                    <a:bodyPr/>
                    <a:lstStyle/>
                    <a:p>
                      <a:pPr lvl="0">
                        <a:buNone/>
                      </a:pPr>
                      <a:r>
                        <a:rPr lang="en-US" sz="1400" b="1"/>
                        <a:t>1934</a:t>
                      </a:r>
                    </a:p>
                  </a:txBody>
                  <a:tcPr>
                    <a:solidFill>
                      <a:schemeClr val="accent3"/>
                    </a:solidFill>
                  </a:tcPr>
                </a:tc>
                <a:tc>
                  <a:txBody>
                    <a:bodyPr/>
                    <a:lstStyle/>
                    <a:p>
                      <a:r>
                        <a:rPr lang="en-US" sz="1400">
                          <a:solidFill>
                            <a:schemeClr val="tx1"/>
                          </a:solidFill>
                        </a:rPr>
                        <a:t>BMW AG outsourced  its aeroengine division The Letters BMW were included in the name </a:t>
                      </a:r>
                    </a:p>
                  </a:txBody>
                  <a:tcPr>
                    <a:solidFill>
                      <a:schemeClr val="accent3">
                        <a:lumMod val="20000"/>
                        <a:lumOff val="80000"/>
                      </a:schemeClr>
                    </a:solidFill>
                  </a:tcPr>
                </a:tc>
                <a:extLst>
                  <a:ext uri="{0D108BD9-81ED-4DB2-BD59-A6C34878D82A}">
                    <a16:rowId xmlns:a16="http://schemas.microsoft.com/office/drawing/2014/main" val="2744528185"/>
                  </a:ext>
                </a:extLst>
              </a:tr>
              <a:tr h="722219">
                <a:tc>
                  <a:txBody>
                    <a:bodyPr/>
                    <a:lstStyle/>
                    <a:p>
                      <a:pPr lvl="0">
                        <a:buNone/>
                      </a:pPr>
                      <a:r>
                        <a:rPr lang="en-US" sz="1400" b="1"/>
                        <a:t>1939</a:t>
                      </a:r>
                    </a:p>
                  </a:txBody>
                  <a:tcPr>
                    <a:solidFill>
                      <a:schemeClr val="accent3"/>
                    </a:solidFill>
                  </a:tcPr>
                </a:tc>
                <a:tc>
                  <a:txBody>
                    <a:bodyPr/>
                    <a:lstStyle/>
                    <a:p>
                      <a:r>
                        <a:rPr lang="en-US" sz="1400">
                          <a:solidFill>
                            <a:schemeClr val="tx1"/>
                          </a:solidFill>
                        </a:rPr>
                        <a:t>BMW takes over </a:t>
                      </a:r>
                      <a:r>
                        <a:rPr lang="en-US" sz="1400" err="1">
                          <a:solidFill>
                            <a:schemeClr val="tx1"/>
                          </a:solidFill>
                        </a:rPr>
                        <a:t>Brandenburgischen</a:t>
                      </a:r>
                      <a:r>
                        <a:rPr lang="en-US" sz="1400">
                          <a:solidFill>
                            <a:schemeClr val="tx1"/>
                          </a:solidFill>
                        </a:rPr>
                        <a:t> </a:t>
                      </a:r>
                      <a:r>
                        <a:rPr lang="en-US" sz="1400" err="1">
                          <a:solidFill>
                            <a:schemeClr val="tx1"/>
                          </a:solidFill>
                        </a:rPr>
                        <a:t>Motorenweke</a:t>
                      </a:r>
                    </a:p>
                  </a:txBody>
                  <a:tcPr>
                    <a:solidFill>
                      <a:schemeClr val="accent3">
                        <a:lumMod val="20000"/>
                        <a:lumOff val="80000"/>
                      </a:schemeClr>
                    </a:solidFill>
                  </a:tcPr>
                </a:tc>
                <a:extLst>
                  <a:ext uri="{0D108BD9-81ED-4DB2-BD59-A6C34878D82A}">
                    <a16:rowId xmlns:a16="http://schemas.microsoft.com/office/drawing/2014/main" val="2790729100"/>
                  </a:ext>
                </a:extLst>
              </a:tr>
              <a:tr h="689391">
                <a:tc>
                  <a:txBody>
                    <a:bodyPr/>
                    <a:lstStyle/>
                    <a:p>
                      <a:pPr lvl="0">
                        <a:buNone/>
                      </a:pPr>
                      <a:r>
                        <a:rPr lang="en-US" sz="1400" b="1"/>
                        <a:t>1945</a:t>
                      </a:r>
                    </a:p>
                  </a:txBody>
                  <a:tcPr>
                    <a:solidFill>
                      <a:schemeClr val="accent3"/>
                    </a:solidFill>
                  </a:tcPr>
                </a:tc>
                <a:tc>
                  <a:txBody>
                    <a:bodyPr/>
                    <a:lstStyle/>
                    <a:p>
                      <a:r>
                        <a:rPr lang="en-US" sz="1400">
                          <a:solidFill>
                            <a:schemeClr val="tx1"/>
                          </a:solidFill>
                        </a:rPr>
                        <a:t>Reconstrution difficulties due to WWII. Munich Plant is dismantled</a:t>
                      </a:r>
                    </a:p>
                  </a:txBody>
                  <a:tcPr>
                    <a:solidFill>
                      <a:schemeClr val="accent3">
                        <a:lumMod val="20000"/>
                        <a:lumOff val="80000"/>
                      </a:schemeClr>
                    </a:solidFill>
                  </a:tcPr>
                </a:tc>
                <a:extLst>
                  <a:ext uri="{0D108BD9-81ED-4DB2-BD59-A6C34878D82A}">
                    <a16:rowId xmlns:a16="http://schemas.microsoft.com/office/drawing/2014/main" val="549084999"/>
                  </a:ext>
                </a:extLst>
              </a:tr>
              <a:tr h="722219">
                <a:tc>
                  <a:txBody>
                    <a:bodyPr/>
                    <a:lstStyle/>
                    <a:p>
                      <a:pPr lvl="0">
                        <a:buNone/>
                      </a:pPr>
                      <a:r>
                        <a:rPr lang="en-US" sz="1400" b="1"/>
                        <a:t>1949</a:t>
                      </a:r>
                    </a:p>
                  </a:txBody>
                  <a:tcPr>
                    <a:solidFill>
                      <a:schemeClr val="accent3"/>
                    </a:solidFill>
                  </a:tcPr>
                </a:tc>
                <a:tc>
                  <a:txBody>
                    <a:bodyPr/>
                    <a:lstStyle/>
                    <a:p>
                      <a:r>
                        <a:rPr lang="en-US" sz="1400">
                          <a:solidFill>
                            <a:schemeClr val="tx1"/>
                          </a:solidFill>
                        </a:rPr>
                        <a:t>BMW R24 motorcycle was developed. 9144 were sold in 1949</a:t>
                      </a:r>
                    </a:p>
                  </a:txBody>
                  <a:tcPr>
                    <a:solidFill>
                      <a:schemeClr val="accent3">
                        <a:lumMod val="20000"/>
                        <a:lumOff val="80000"/>
                      </a:schemeClr>
                    </a:solidFill>
                  </a:tcPr>
                </a:tc>
                <a:extLst>
                  <a:ext uri="{0D108BD9-81ED-4DB2-BD59-A6C34878D82A}">
                    <a16:rowId xmlns:a16="http://schemas.microsoft.com/office/drawing/2014/main" val="2202116761"/>
                  </a:ext>
                </a:extLst>
              </a:tr>
              <a:tr h="689391">
                <a:tc>
                  <a:txBody>
                    <a:bodyPr/>
                    <a:lstStyle/>
                    <a:p>
                      <a:pPr lvl="0">
                        <a:buNone/>
                      </a:pPr>
                      <a:r>
                        <a:rPr lang="en-US" sz="1400" b="1"/>
                        <a:t>1951</a:t>
                      </a:r>
                    </a:p>
                  </a:txBody>
                  <a:tcPr>
                    <a:solidFill>
                      <a:schemeClr val="accent3"/>
                    </a:solidFill>
                  </a:tcPr>
                </a:tc>
                <a:tc>
                  <a:txBody>
                    <a:bodyPr/>
                    <a:lstStyle/>
                    <a:p>
                      <a:r>
                        <a:rPr lang="en-US" sz="1400">
                          <a:solidFill>
                            <a:schemeClr val="tx1"/>
                          </a:solidFill>
                        </a:rPr>
                        <a:t>BMW 501 – the first post war car was manufactured</a:t>
                      </a:r>
                    </a:p>
                  </a:txBody>
                  <a:tcPr>
                    <a:solidFill>
                      <a:schemeClr val="accent3">
                        <a:lumMod val="20000"/>
                        <a:lumOff val="80000"/>
                      </a:schemeClr>
                    </a:solidFill>
                  </a:tcPr>
                </a:tc>
                <a:extLst>
                  <a:ext uri="{0D108BD9-81ED-4DB2-BD59-A6C34878D82A}">
                    <a16:rowId xmlns:a16="http://schemas.microsoft.com/office/drawing/2014/main" val="4278779496"/>
                  </a:ext>
                </a:extLst>
              </a:tr>
              <a:tr h="689390">
                <a:tc>
                  <a:txBody>
                    <a:bodyPr/>
                    <a:lstStyle/>
                    <a:p>
                      <a:pPr lvl="0">
                        <a:buNone/>
                      </a:pPr>
                      <a:r>
                        <a:rPr lang="en-US" sz="1400" b="1"/>
                        <a:t>1961</a:t>
                      </a:r>
                    </a:p>
                  </a:txBody>
                  <a:tcPr>
                    <a:solidFill>
                      <a:schemeClr val="accent3"/>
                    </a:solidFill>
                  </a:tcPr>
                </a:tc>
                <a:tc>
                  <a:txBody>
                    <a:bodyPr/>
                    <a:lstStyle/>
                    <a:p>
                      <a:pPr lvl="0">
                        <a:buNone/>
                      </a:pPr>
                      <a:r>
                        <a:rPr lang="en-US" sz="1400">
                          <a:solidFill>
                            <a:schemeClr val="tx1"/>
                          </a:solidFill>
                        </a:rPr>
                        <a:t>1500 Model -  new class makes a breakthrough</a:t>
                      </a:r>
                      <a:endParaRPr lang="en-US" sz="1400" err="1">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669995211"/>
                  </a:ext>
                </a:extLst>
              </a:tr>
            </a:tbl>
          </a:graphicData>
        </a:graphic>
      </p:graphicFrame>
    </p:spTree>
    <p:extLst>
      <p:ext uri="{BB962C8B-B14F-4D97-AF65-F5344CB8AC3E}">
        <p14:creationId xmlns:p14="http://schemas.microsoft.com/office/powerpoint/2010/main" val="1294748966"/>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dirty="0" smtClean="0"/>
              <a:pPr/>
              <a:t>90</a:t>
            </a:fld>
            <a:endParaRPr lang="en-US"/>
          </a:p>
        </p:txBody>
      </p:sp>
      <p:sp>
        <p:nvSpPr>
          <p:cNvPr id="4" name="Title 3"/>
          <p:cNvSpPr>
            <a:spLocks noGrp="1"/>
          </p:cNvSpPr>
          <p:nvPr>
            <p:ph type="title"/>
          </p:nvPr>
        </p:nvSpPr>
        <p:spPr/>
        <p:txBody>
          <a:bodyPr lIns="91440" tIns="45720" rIns="91440" bIns="45720" anchor="t"/>
          <a:lstStyle/>
          <a:p>
            <a:r>
              <a:rPr lang="en-US" sz="2950"/>
              <a:t>BMW Group Data Ecosystem</a:t>
            </a:r>
            <a:endParaRPr lang="en-US"/>
          </a:p>
        </p:txBody>
      </p:sp>
      <p:pic>
        <p:nvPicPr>
          <p:cNvPr id="6" name="Picture 6" descr="Map&#10;&#10;Description automatically generated">
            <a:extLst>
              <a:ext uri="{FF2B5EF4-FFF2-40B4-BE49-F238E27FC236}">
                <a16:creationId xmlns:a16="http://schemas.microsoft.com/office/drawing/2014/main" id="{890C4207-9524-EF3F-F846-4CF046BDA342}"/>
              </a:ext>
            </a:extLst>
          </p:cNvPr>
          <p:cNvPicPr>
            <a:picLocks noChangeAspect="1"/>
          </p:cNvPicPr>
          <p:nvPr/>
        </p:nvPicPr>
        <p:blipFill>
          <a:blip r:embed="rId3"/>
          <a:stretch>
            <a:fillRect/>
          </a:stretch>
        </p:blipFill>
        <p:spPr>
          <a:xfrm>
            <a:off x="919913" y="1143000"/>
            <a:ext cx="10392121" cy="4902679"/>
          </a:xfrm>
          <a:prstGeom prst="rect">
            <a:avLst/>
          </a:prstGeom>
        </p:spPr>
      </p:pic>
    </p:spTree>
    <p:extLst>
      <p:ext uri="{BB962C8B-B14F-4D97-AF65-F5344CB8AC3E}">
        <p14:creationId xmlns:p14="http://schemas.microsoft.com/office/powerpoint/2010/main" val="1653941703"/>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dirty="0" smtClean="0"/>
              <a:pPr/>
              <a:t>91</a:t>
            </a:fld>
            <a:endParaRPr lang="en-US"/>
          </a:p>
        </p:txBody>
      </p:sp>
      <p:sp>
        <p:nvSpPr>
          <p:cNvPr id="4" name="Title 3"/>
          <p:cNvSpPr>
            <a:spLocks noGrp="1"/>
          </p:cNvSpPr>
          <p:nvPr>
            <p:ph type="title"/>
          </p:nvPr>
        </p:nvSpPr>
        <p:spPr/>
        <p:txBody>
          <a:bodyPr lIns="91440" tIns="45720" rIns="91440" bIns="45720" anchor="t"/>
          <a:lstStyle/>
          <a:p>
            <a:r>
              <a:rPr lang="en-US" sz="2950"/>
              <a:t>World Locations of BMW Group Factories</a:t>
            </a:r>
            <a:endParaRPr lang="en-US"/>
          </a:p>
        </p:txBody>
      </p:sp>
      <p:pic>
        <p:nvPicPr>
          <p:cNvPr id="3" name="Picture 5" descr="Map&#10;&#10;Description automatically generated">
            <a:extLst>
              <a:ext uri="{FF2B5EF4-FFF2-40B4-BE49-F238E27FC236}">
                <a16:creationId xmlns:a16="http://schemas.microsoft.com/office/drawing/2014/main" id="{D72F524C-D1ED-C78B-C366-FD8B5084590F}"/>
              </a:ext>
            </a:extLst>
          </p:cNvPr>
          <p:cNvPicPr>
            <a:picLocks noChangeAspect="1"/>
          </p:cNvPicPr>
          <p:nvPr/>
        </p:nvPicPr>
        <p:blipFill>
          <a:blip r:embed="rId3"/>
          <a:stretch>
            <a:fillRect/>
          </a:stretch>
        </p:blipFill>
        <p:spPr>
          <a:xfrm>
            <a:off x="982358" y="1183639"/>
            <a:ext cx="10188017" cy="4454995"/>
          </a:xfrm>
          <a:prstGeom prst="rect">
            <a:avLst/>
          </a:prstGeom>
        </p:spPr>
      </p:pic>
    </p:spTree>
    <p:extLst>
      <p:ext uri="{BB962C8B-B14F-4D97-AF65-F5344CB8AC3E}">
        <p14:creationId xmlns:p14="http://schemas.microsoft.com/office/powerpoint/2010/main" val="1982251196"/>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181EC2-8F3E-A246-AF1A-8E5DD3AB2DA2}"/>
              </a:ext>
            </a:extLst>
          </p:cNvPr>
          <p:cNvSpPr>
            <a:spLocks noGrp="1"/>
          </p:cNvSpPr>
          <p:nvPr>
            <p:ph type="body" sz="quarter" idx="13"/>
          </p:nvPr>
        </p:nvSpPr>
        <p:spPr/>
        <p:txBody>
          <a:bodyPr/>
          <a:lstStyle/>
          <a:p>
            <a:r>
              <a:rPr lang="en-US"/>
              <a:t>IT Service Design</a:t>
            </a:r>
          </a:p>
        </p:txBody>
      </p:sp>
    </p:spTree>
    <p:extLst>
      <p:ext uri="{BB962C8B-B14F-4D97-AF65-F5344CB8AC3E}">
        <p14:creationId xmlns:p14="http://schemas.microsoft.com/office/powerpoint/2010/main" val="136596070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6765EF-34BB-472B-BD81-0F6797318412}"/>
              </a:ext>
            </a:extLst>
          </p:cNvPr>
          <p:cNvSpPr>
            <a:spLocks noGrp="1"/>
          </p:cNvSpPr>
          <p:nvPr>
            <p:ph type="title"/>
          </p:nvPr>
        </p:nvSpPr>
        <p:spPr/>
        <p:txBody>
          <a:bodyPr/>
          <a:lstStyle/>
          <a:p>
            <a:r>
              <a:rPr lang="en-US"/>
              <a:t>Stages of the Service Design</a:t>
            </a:r>
          </a:p>
        </p:txBody>
      </p:sp>
      <p:graphicFrame>
        <p:nvGraphicFramePr>
          <p:cNvPr id="14" name="Diagram 13">
            <a:extLst>
              <a:ext uri="{FF2B5EF4-FFF2-40B4-BE49-F238E27FC236}">
                <a16:creationId xmlns:a16="http://schemas.microsoft.com/office/drawing/2014/main" id="{C91E25E8-8A63-714E-BCFC-BD46CA177C33}"/>
              </a:ext>
            </a:extLst>
          </p:cNvPr>
          <p:cNvGraphicFramePr/>
          <p:nvPr>
            <p:extLst>
              <p:ext uri="{D42A27DB-BD31-4B8C-83A1-F6EECF244321}">
                <p14:modId xmlns:p14="http://schemas.microsoft.com/office/powerpoint/2010/main" val="712987272"/>
              </p:ext>
            </p:extLst>
          </p:nvPr>
        </p:nvGraphicFramePr>
        <p:xfrm>
          <a:off x="463970" y="954217"/>
          <a:ext cx="11279795" cy="5285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5883733"/>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6765EF-34BB-472B-BD81-0F6797318412}"/>
              </a:ext>
            </a:extLst>
          </p:cNvPr>
          <p:cNvSpPr>
            <a:spLocks noGrp="1"/>
          </p:cNvSpPr>
          <p:nvPr>
            <p:ph type="title"/>
          </p:nvPr>
        </p:nvSpPr>
        <p:spPr/>
        <p:txBody>
          <a:bodyPr/>
          <a:lstStyle/>
          <a:p>
            <a:r>
              <a:rPr lang="en-US"/>
              <a:t>Productivity and Innovation</a:t>
            </a:r>
          </a:p>
        </p:txBody>
      </p:sp>
      <p:sp>
        <p:nvSpPr>
          <p:cNvPr id="3" name="TextBox 2">
            <a:extLst>
              <a:ext uri="{FF2B5EF4-FFF2-40B4-BE49-F238E27FC236}">
                <a16:creationId xmlns:a16="http://schemas.microsoft.com/office/drawing/2014/main" id="{AC53427B-9511-514D-9AA6-20FCFB1793AB}"/>
              </a:ext>
            </a:extLst>
          </p:cNvPr>
          <p:cNvSpPr txBox="1"/>
          <p:nvPr/>
        </p:nvSpPr>
        <p:spPr>
          <a:xfrm>
            <a:off x="302605" y="1457733"/>
            <a:ext cx="6633883" cy="646331"/>
          </a:xfrm>
          <a:prstGeom prst="rect">
            <a:avLst/>
          </a:prstGeom>
          <a:solidFill>
            <a:schemeClr val="accent3">
              <a:lumMod val="40000"/>
              <a:lumOff val="60000"/>
            </a:schemeClr>
          </a:solidFill>
        </p:spPr>
        <p:txBody>
          <a:bodyPr wrap="square" lIns="91440" tIns="45720" rIns="91440" bIns="45720" rtlCol="0" anchor="t">
            <a:spAutoFit/>
          </a:bodyPr>
          <a:lstStyle/>
          <a:p>
            <a:r>
              <a:rPr lang="en-US"/>
              <a:t>BMW initially specialize </a:t>
            </a:r>
            <a:r>
              <a:rPr lang="en-US">
                <a:ea typeface="+mn-lt"/>
                <a:cs typeface="+mn-lt"/>
              </a:rPr>
              <a:t>in building premium automobiles, motorcycles, and mobility solutions.</a:t>
            </a:r>
            <a:endParaRPr lang="en-US"/>
          </a:p>
        </p:txBody>
      </p:sp>
      <p:sp>
        <p:nvSpPr>
          <p:cNvPr id="4" name="TextBox 3">
            <a:extLst>
              <a:ext uri="{FF2B5EF4-FFF2-40B4-BE49-F238E27FC236}">
                <a16:creationId xmlns:a16="http://schemas.microsoft.com/office/drawing/2014/main" id="{8EC2DC42-9E7F-C745-882F-EAC448E6EFC0}"/>
              </a:ext>
            </a:extLst>
          </p:cNvPr>
          <p:cNvSpPr txBox="1"/>
          <p:nvPr/>
        </p:nvSpPr>
        <p:spPr>
          <a:xfrm>
            <a:off x="302605" y="2581410"/>
            <a:ext cx="6633882" cy="646331"/>
          </a:xfrm>
          <a:prstGeom prst="rect">
            <a:avLst/>
          </a:prstGeom>
          <a:solidFill>
            <a:schemeClr val="accent6">
              <a:lumMod val="40000"/>
              <a:lumOff val="60000"/>
            </a:schemeClr>
          </a:solidFill>
        </p:spPr>
        <p:txBody>
          <a:bodyPr wrap="square" lIns="91440" tIns="45720" rIns="91440" bIns="45720" rtlCol="0" anchor="t">
            <a:spAutoFit/>
          </a:bodyPr>
          <a:lstStyle/>
          <a:p>
            <a:r>
              <a:rPr lang="en-US"/>
              <a:t>It introduced an ability to  AI based energy management in vehicles to reduce CO2 emission.</a:t>
            </a:r>
            <a:endParaRPr lang="en-US" cap="all">
              <a:cs typeface="Calibri"/>
            </a:endParaRPr>
          </a:p>
        </p:txBody>
      </p:sp>
      <p:sp>
        <p:nvSpPr>
          <p:cNvPr id="5" name="TextBox 4">
            <a:extLst>
              <a:ext uri="{FF2B5EF4-FFF2-40B4-BE49-F238E27FC236}">
                <a16:creationId xmlns:a16="http://schemas.microsoft.com/office/drawing/2014/main" id="{E76ABD02-BF7E-134C-B9DD-EDB212687877}"/>
              </a:ext>
            </a:extLst>
          </p:cNvPr>
          <p:cNvSpPr txBox="1"/>
          <p:nvPr/>
        </p:nvSpPr>
        <p:spPr>
          <a:xfrm>
            <a:off x="302605" y="3705087"/>
            <a:ext cx="6633882" cy="923330"/>
          </a:xfrm>
          <a:prstGeom prst="rect">
            <a:avLst/>
          </a:prstGeom>
          <a:solidFill>
            <a:schemeClr val="accent3">
              <a:lumMod val="40000"/>
              <a:lumOff val="60000"/>
            </a:schemeClr>
          </a:solidFill>
        </p:spPr>
        <p:txBody>
          <a:bodyPr wrap="square" lIns="91440" tIns="45720" rIns="91440" bIns="45720" rtlCol="0" anchor="t">
            <a:spAutoFit/>
          </a:bodyPr>
          <a:lstStyle/>
          <a:p>
            <a:r>
              <a:rPr lang="en-US"/>
              <a:t>Innovation in the Production phase by using automated image recognition through AI to evaluate component images and dust particles in the paint shop.</a:t>
            </a:r>
          </a:p>
        </p:txBody>
      </p:sp>
      <p:sp>
        <p:nvSpPr>
          <p:cNvPr id="9" name="TextBox 8">
            <a:extLst>
              <a:ext uri="{FF2B5EF4-FFF2-40B4-BE49-F238E27FC236}">
                <a16:creationId xmlns:a16="http://schemas.microsoft.com/office/drawing/2014/main" id="{AEE7E4BC-E845-B047-849E-3FB4D3407332}"/>
              </a:ext>
            </a:extLst>
          </p:cNvPr>
          <p:cNvSpPr txBox="1"/>
          <p:nvPr/>
        </p:nvSpPr>
        <p:spPr>
          <a:xfrm>
            <a:off x="302605" y="5109884"/>
            <a:ext cx="6633882" cy="646331"/>
          </a:xfrm>
          <a:prstGeom prst="rect">
            <a:avLst/>
          </a:prstGeom>
          <a:solidFill>
            <a:schemeClr val="accent6">
              <a:lumMod val="40000"/>
              <a:lumOff val="60000"/>
            </a:schemeClr>
          </a:solidFill>
        </p:spPr>
        <p:txBody>
          <a:bodyPr wrap="square" lIns="91440" tIns="45720" rIns="91440" bIns="45720" rtlCol="0" anchor="t">
            <a:spAutoFit/>
          </a:bodyPr>
          <a:lstStyle/>
          <a:p>
            <a:r>
              <a:rPr lang="en-US">
                <a:cs typeface="Calibri"/>
              </a:rPr>
              <a:t>The BMW increasing the customer experience by developing Driver Assistance and BMW intelligent personal assistant.</a:t>
            </a:r>
            <a:endParaRPr lang="en-US" cap="all">
              <a:cs typeface="Calibri"/>
            </a:endParaRPr>
          </a:p>
        </p:txBody>
      </p:sp>
      <p:pic>
        <p:nvPicPr>
          <p:cNvPr id="2" name="Picture 5">
            <a:extLst>
              <a:ext uri="{FF2B5EF4-FFF2-40B4-BE49-F238E27FC236}">
                <a16:creationId xmlns:a16="http://schemas.microsoft.com/office/drawing/2014/main" id="{A8332AC4-F286-5741-02CC-81B89E7B860C}"/>
              </a:ext>
            </a:extLst>
          </p:cNvPr>
          <p:cNvPicPr>
            <a:picLocks noChangeAspect="1"/>
          </p:cNvPicPr>
          <p:nvPr/>
        </p:nvPicPr>
        <p:blipFill rotWithShape="1">
          <a:blip r:embed="rId3"/>
          <a:srcRect t="24286" r="-211" b="24685"/>
          <a:stretch/>
        </p:blipFill>
        <p:spPr>
          <a:xfrm>
            <a:off x="7288864" y="1714121"/>
            <a:ext cx="4759647" cy="3622563"/>
          </a:xfrm>
          <a:prstGeom prst="rect">
            <a:avLst/>
          </a:prstGeom>
        </p:spPr>
      </p:pic>
    </p:spTree>
    <p:extLst>
      <p:ext uri="{BB962C8B-B14F-4D97-AF65-F5344CB8AC3E}">
        <p14:creationId xmlns:p14="http://schemas.microsoft.com/office/powerpoint/2010/main" val="9249069"/>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6765EF-34BB-472B-BD81-0F6797318412}"/>
              </a:ext>
            </a:extLst>
          </p:cNvPr>
          <p:cNvSpPr>
            <a:spLocks noGrp="1"/>
          </p:cNvSpPr>
          <p:nvPr>
            <p:ph type="title"/>
          </p:nvPr>
        </p:nvSpPr>
        <p:spPr/>
        <p:txBody>
          <a:bodyPr/>
          <a:lstStyle/>
          <a:p>
            <a:r>
              <a:rPr lang="en-US"/>
              <a:t>Service Processes</a:t>
            </a:r>
          </a:p>
        </p:txBody>
      </p:sp>
      <p:graphicFrame>
        <p:nvGraphicFramePr>
          <p:cNvPr id="13" name="Diagram 12">
            <a:extLst>
              <a:ext uri="{FF2B5EF4-FFF2-40B4-BE49-F238E27FC236}">
                <a16:creationId xmlns:a16="http://schemas.microsoft.com/office/drawing/2014/main" id="{0FCA16C7-41AE-4105-AE61-852D774767D2}"/>
              </a:ext>
            </a:extLst>
          </p:cNvPr>
          <p:cNvGraphicFramePr/>
          <p:nvPr>
            <p:extLst>
              <p:ext uri="{D42A27DB-BD31-4B8C-83A1-F6EECF244321}">
                <p14:modId xmlns:p14="http://schemas.microsoft.com/office/powerpoint/2010/main" val="231233481"/>
              </p:ext>
            </p:extLst>
          </p:nvPr>
        </p:nvGraphicFramePr>
        <p:xfrm>
          <a:off x="424544" y="1197429"/>
          <a:ext cx="11070770" cy="5046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3814593"/>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D6A8E8-1312-9748-9ABD-9FE1DBE595A5}"/>
              </a:ext>
            </a:extLst>
          </p:cNvPr>
          <p:cNvSpPr>
            <a:spLocks noGrp="1"/>
          </p:cNvSpPr>
          <p:nvPr>
            <p:ph type="sldNum" sz="quarter" idx="14"/>
          </p:nvPr>
        </p:nvSpPr>
        <p:spPr>
          <a:noFill/>
          <a:ln>
            <a:noFill/>
          </a:ln>
        </p:spPr>
        <p:style>
          <a:lnRef idx="2">
            <a:schemeClr val="accent2">
              <a:shade val="50000"/>
            </a:schemeClr>
          </a:lnRef>
          <a:fillRef idx="1">
            <a:schemeClr val="accent2"/>
          </a:fillRef>
          <a:effectRef idx="0">
            <a:schemeClr val="accent2"/>
          </a:effectRef>
          <a:fontRef idx="minor">
            <a:schemeClr val="lt1"/>
          </a:fontRef>
        </p:style>
        <p:txBody>
          <a:bodyPr/>
          <a:lstStyle/>
          <a:p>
            <a:fld id="{12342C3A-DD85-7843-B416-BD52AB030D59}" type="slidenum">
              <a:rPr lang="en-US" dirty="0" smtClean="0"/>
              <a:pPr/>
              <a:t>96</a:t>
            </a:fld>
            <a:endParaRPr lang="en-US"/>
          </a:p>
        </p:txBody>
      </p:sp>
      <p:sp>
        <p:nvSpPr>
          <p:cNvPr id="6" name="Title 5">
            <a:extLst>
              <a:ext uri="{FF2B5EF4-FFF2-40B4-BE49-F238E27FC236}">
                <a16:creationId xmlns:a16="http://schemas.microsoft.com/office/drawing/2014/main" id="{77BCD1D8-1BEA-8942-B559-D4CD57080187}"/>
              </a:ext>
            </a:extLst>
          </p:cNvPr>
          <p:cNvSpPr>
            <a:spLocks noGrp="1"/>
          </p:cNvSpPr>
          <p:nvPr>
            <p:ph type="title"/>
          </p:nvPr>
        </p:nvSpPr>
        <p:spPr/>
        <p:txBody>
          <a:bodyPr/>
          <a:lstStyle/>
          <a:p>
            <a:r>
              <a:rPr lang="en-US"/>
              <a:t>Service Visualization through blueprinting</a:t>
            </a:r>
          </a:p>
        </p:txBody>
      </p:sp>
      <p:sp>
        <p:nvSpPr>
          <p:cNvPr id="2" name="Rectangle 1">
            <a:extLst>
              <a:ext uri="{FF2B5EF4-FFF2-40B4-BE49-F238E27FC236}">
                <a16:creationId xmlns:a16="http://schemas.microsoft.com/office/drawing/2014/main" id="{736AF25F-6F76-4039-B2D7-CCBA0B14112A}"/>
              </a:ext>
            </a:extLst>
          </p:cNvPr>
          <p:cNvSpPr/>
          <p:nvPr/>
        </p:nvSpPr>
        <p:spPr>
          <a:xfrm>
            <a:off x="1789044" y="1006103"/>
            <a:ext cx="1451113" cy="77525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ea typeface="Calibri"/>
                <a:cs typeface="Calibri"/>
              </a:rPr>
              <a:t>BMW Luxury Cars</a:t>
            </a:r>
          </a:p>
        </p:txBody>
      </p:sp>
      <p:cxnSp>
        <p:nvCxnSpPr>
          <p:cNvPr id="5" name="Straight Connector 4">
            <a:extLst>
              <a:ext uri="{FF2B5EF4-FFF2-40B4-BE49-F238E27FC236}">
                <a16:creationId xmlns:a16="http://schemas.microsoft.com/office/drawing/2014/main" id="{9A1C8A6B-D954-43F2-904A-4EFA5DFEBCED}"/>
              </a:ext>
            </a:extLst>
          </p:cNvPr>
          <p:cNvCxnSpPr/>
          <p:nvPr/>
        </p:nvCxnSpPr>
        <p:spPr>
          <a:xfrm>
            <a:off x="302605" y="1977887"/>
            <a:ext cx="11256604"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9" name="Straight Connector 8">
            <a:extLst>
              <a:ext uri="{FF2B5EF4-FFF2-40B4-BE49-F238E27FC236}">
                <a16:creationId xmlns:a16="http://schemas.microsoft.com/office/drawing/2014/main" id="{1EF0722A-BD34-43E5-9902-3F808077BDD0}"/>
              </a:ext>
            </a:extLst>
          </p:cNvPr>
          <p:cNvCxnSpPr/>
          <p:nvPr/>
        </p:nvCxnSpPr>
        <p:spPr>
          <a:xfrm>
            <a:off x="302605" y="3154017"/>
            <a:ext cx="11256604"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0" name="Straight Connector 9">
            <a:extLst>
              <a:ext uri="{FF2B5EF4-FFF2-40B4-BE49-F238E27FC236}">
                <a16:creationId xmlns:a16="http://schemas.microsoft.com/office/drawing/2014/main" id="{D496EFEB-CAB0-4C69-85B6-F54075475BA7}"/>
              </a:ext>
            </a:extLst>
          </p:cNvPr>
          <p:cNvCxnSpPr/>
          <p:nvPr/>
        </p:nvCxnSpPr>
        <p:spPr>
          <a:xfrm>
            <a:off x="302605" y="4290392"/>
            <a:ext cx="11256604"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1" name="Straight Connector 10">
            <a:extLst>
              <a:ext uri="{FF2B5EF4-FFF2-40B4-BE49-F238E27FC236}">
                <a16:creationId xmlns:a16="http://schemas.microsoft.com/office/drawing/2014/main" id="{0999A99F-68D0-45FB-89BE-3B72637E20EF}"/>
              </a:ext>
            </a:extLst>
          </p:cNvPr>
          <p:cNvCxnSpPr/>
          <p:nvPr/>
        </p:nvCxnSpPr>
        <p:spPr>
          <a:xfrm>
            <a:off x="302605" y="5416827"/>
            <a:ext cx="11256604" cy="0"/>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13" name="Straight Connector 12">
            <a:extLst>
              <a:ext uri="{FF2B5EF4-FFF2-40B4-BE49-F238E27FC236}">
                <a16:creationId xmlns:a16="http://schemas.microsoft.com/office/drawing/2014/main" id="{E9F450AC-89F3-44FE-93CA-9701AADFA404}"/>
              </a:ext>
            </a:extLst>
          </p:cNvPr>
          <p:cNvCxnSpPr/>
          <p:nvPr/>
        </p:nvCxnSpPr>
        <p:spPr>
          <a:xfrm>
            <a:off x="1480930" y="1002197"/>
            <a:ext cx="0" cy="5437449"/>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14" name="TextBox 13">
            <a:extLst>
              <a:ext uri="{FF2B5EF4-FFF2-40B4-BE49-F238E27FC236}">
                <a16:creationId xmlns:a16="http://schemas.microsoft.com/office/drawing/2014/main" id="{06441488-AAC5-4B88-A9BC-A9694D2014B5}"/>
              </a:ext>
            </a:extLst>
          </p:cNvPr>
          <p:cNvSpPr txBox="1"/>
          <p:nvPr/>
        </p:nvSpPr>
        <p:spPr>
          <a:xfrm rot="16200000">
            <a:off x="196107" y="973386"/>
            <a:ext cx="1269400" cy="64633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solidFill>
                  <a:schemeClr val="tx1"/>
                </a:solidFill>
              </a:rPr>
              <a:t>Customer Channel</a:t>
            </a:r>
          </a:p>
        </p:txBody>
      </p:sp>
      <p:sp>
        <p:nvSpPr>
          <p:cNvPr id="15" name="TextBox 14">
            <a:extLst>
              <a:ext uri="{FF2B5EF4-FFF2-40B4-BE49-F238E27FC236}">
                <a16:creationId xmlns:a16="http://schemas.microsoft.com/office/drawing/2014/main" id="{A9694772-FF67-49C9-94C0-0DE0A29E057B}"/>
              </a:ext>
            </a:extLst>
          </p:cNvPr>
          <p:cNvSpPr txBox="1"/>
          <p:nvPr/>
        </p:nvSpPr>
        <p:spPr>
          <a:xfrm rot="16200000">
            <a:off x="196107" y="2134609"/>
            <a:ext cx="1269400" cy="64633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solidFill>
                  <a:schemeClr val="tx1"/>
                </a:solidFill>
              </a:rPr>
              <a:t>Customer Action</a:t>
            </a:r>
          </a:p>
        </p:txBody>
      </p:sp>
      <p:sp>
        <p:nvSpPr>
          <p:cNvPr id="16" name="TextBox 15">
            <a:extLst>
              <a:ext uri="{FF2B5EF4-FFF2-40B4-BE49-F238E27FC236}">
                <a16:creationId xmlns:a16="http://schemas.microsoft.com/office/drawing/2014/main" id="{74880191-B506-46EE-AD91-6259BEB20780}"/>
              </a:ext>
            </a:extLst>
          </p:cNvPr>
          <p:cNvSpPr txBox="1"/>
          <p:nvPr/>
        </p:nvSpPr>
        <p:spPr>
          <a:xfrm rot="16200000">
            <a:off x="207366" y="3326604"/>
            <a:ext cx="1269400" cy="64633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a:solidFill>
                  <a:schemeClr val="tx1"/>
                </a:solidFill>
                <a:ea typeface="Calibri"/>
                <a:cs typeface="Calibri"/>
              </a:rPr>
              <a:t>Customer Experience</a:t>
            </a:r>
          </a:p>
        </p:txBody>
      </p:sp>
      <p:sp>
        <p:nvSpPr>
          <p:cNvPr id="17" name="TextBox 16">
            <a:extLst>
              <a:ext uri="{FF2B5EF4-FFF2-40B4-BE49-F238E27FC236}">
                <a16:creationId xmlns:a16="http://schemas.microsoft.com/office/drawing/2014/main" id="{9FF77B13-2273-461E-83AE-D23A3FB7F34A}"/>
              </a:ext>
            </a:extLst>
          </p:cNvPr>
          <p:cNvSpPr txBox="1"/>
          <p:nvPr/>
        </p:nvSpPr>
        <p:spPr>
          <a:xfrm rot="16200000">
            <a:off x="151142" y="4493930"/>
            <a:ext cx="1339335" cy="64633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a:solidFill>
                  <a:schemeClr val="tx1"/>
                </a:solidFill>
                <a:ea typeface="Calibri"/>
                <a:cs typeface="Calibri"/>
              </a:rPr>
              <a:t>Automotive innovation</a:t>
            </a:r>
          </a:p>
        </p:txBody>
      </p:sp>
      <p:sp>
        <p:nvSpPr>
          <p:cNvPr id="18" name="TextBox 17">
            <a:extLst>
              <a:ext uri="{FF2B5EF4-FFF2-40B4-BE49-F238E27FC236}">
                <a16:creationId xmlns:a16="http://schemas.microsoft.com/office/drawing/2014/main" id="{6B33E228-2FBE-4FE9-B91C-6D971474635B}"/>
              </a:ext>
            </a:extLst>
          </p:cNvPr>
          <p:cNvSpPr txBox="1"/>
          <p:nvPr/>
        </p:nvSpPr>
        <p:spPr>
          <a:xfrm rot="16200000">
            <a:off x="204011" y="5528375"/>
            <a:ext cx="1219446" cy="64633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p>
            <a:r>
              <a:rPr lang="en-US">
                <a:solidFill>
                  <a:schemeClr val="tx1"/>
                </a:solidFill>
              </a:rPr>
              <a:t>Feedback Processes</a:t>
            </a:r>
            <a:endParaRPr lang="en-US">
              <a:solidFill>
                <a:schemeClr val="tx1"/>
              </a:solidFill>
              <a:ea typeface="Calibri"/>
              <a:cs typeface="Calibri"/>
            </a:endParaRPr>
          </a:p>
        </p:txBody>
      </p:sp>
      <p:sp>
        <p:nvSpPr>
          <p:cNvPr id="22" name="Rectangle 21">
            <a:extLst>
              <a:ext uri="{FF2B5EF4-FFF2-40B4-BE49-F238E27FC236}">
                <a16:creationId xmlns:a16="http://schemas.microsoft.com/office/drawing/2014/main" id="{697E2571-A35B-4857-9B1D-8D14536AB566}"/>
              </a:ext>
            </a:extLst>
          </p:cNvPr>
          <p:cNvSpPr/>
          <p:nvPr/>
        </p:nvSpPr>
        <p:spPr>
          <a:xfrm>
            <a:off x="5653470" y="1043105"/>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ea typeface="Calibri"/>
                <a:cs typeface="Calibri"/>
              </a:rPr>
              <a:t>BMW Motorcycle</a:t>
            </a:r>
          </a:p>
        </p:txBody>
      </p:sp>
      <p:sp>
        <p:nvSpPr>
          <p:cNvPr id="23" name="Rectangle 22">
            <a:extLst>
              <a:ext uri="{FF2B5EF4-FFF2-40B4-BE49-F238E27FC236}">
                <a16:creationId xmlns:a16="http://schemas.microsoft.com/office/drawing/2014/main" id="{FFDF55A0-331E-4AB3-BD65-545B35AA6940}"/>
              </a:ext>
            </a:extLst>
          </p:cNvPr>
          <p:cNvSpPr/>
          <p:nvPr/>
        </p:nvSpPr>
        <p:spPr>
          <a:xfrm>
            <a:off x="9195911" y="1051780"/>
            <a:ext cx="1683888"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t>BMW </a:t>
            </a:r>
            <a:br>
              <a:rPr lang="en-US"/>
            </a:br>
            <a:r>
              <a:rPr lang="en-US"/>
              <a:t>website</a:t>
            </a:r>
            <a:endParaRPr lang="en-US">
              <a:ea typeface="Calibri"/>
              <a:cs typeface="Calibri"/>
            </a:endParaRPr>
          </a:p>
        </p:txBody>
      </p:sp>
      <p:sp>
        <p:nvSpPr>
          <p:cNvPr id="24" name="Rectangle 23">
            <a:extLst>
              <a:ext uri="{FF2B5EF4-FFF2-40B4-BE49-F238E27FC236}">
                <a16:creationId xmlns:a16="http://schemas.microsoft.com/office/drawing/2014/main" id="{35F4DBA0-31FF-45AA-96BE-08C4C46ABA36}"/>
              </a:ext>
            </a:extLst>
          </p:cNvPr>
          <p:cNvSpPr/>
          <p:nvPr/>
        </p:nvSpPr>
        <p:spPr>
          <a:xfrm>
            <a:off x="1813656" y="2182232"/>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ea typeface="Calibri"/>
                <a:cs typeface="Calibri"/>
              </a:rPr>
              <a:t>Buy and Drive experience</a:t>
            </a:r>
          </a:p>
        </p:txBody>
      </p:sp>
      <p:sp>
        <p:nvSpPr>
          <p:cNvPr id="25" name="Rectangle 24">
            <a:extLst>
              <a:ext uri="{FF2B5EF4-FFF2-40B4-BE49-F238E27FC236}">
                <a16:creationId xmlns:a16="http://schemas.microsoft.com/office/drawing/2014/main" id="{C032F7D1-7EFC-40D3-9CAA-B2E0D4C973FB}"/>
              </a:ext>
            </a:extLst>
          </p:cNvPr>
          <p:cNvSpPr/>
          <p:nvPr/>
        </p:nvSpPr>
        <p:spPr>
          <a:xfrm>
            <a:off x="5653470" y="2188534"/>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ea typeface="Calibri"/>
                <a:cs typeface="Calibri"/>
              </a:rPr>
              <a:t>Adventure ride experience</a:t>
            </a:r>
          </a:p>
        </p:txBody>
      </p:sp>
      <p:sp>
        <p:nvSpPr>
          <p:cNvPr id="26" name="Rectangle 25">
            <a:extLst>
              <a:ext uri="{FF2B5EF4-FFF2-40B4-BE49-F238E27FC236}">
                <a16:creationId xmlns:a16="http://schemas.microsoft.com/office/drawing/2014/main" id="{52966E67-F17D-4296-9642-E611F02C53B3}"/>
              </a:ext>
            </a:extLst>
          </p:cNvPr>
          <p:cNvSpPr/>
          <p:nvPr/>
        </p:nvSpPr>
        <p:spPr>
          <a:xfrm>
            <a:off x="8492620" y="2182232"/>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cs typeface="Calibri"/>
              </a:rPr>
              <a:t>Book car online </a:t>
            </a:r>
          </a:p>
        </p:txBody>
      </p:sp>
      <p:sp>
        <p:nvSpPr>
          <p:cNvPr id="27" name="Rectangle 26">
            <a:extLst>
              <a:ext uri="{FF2B5EF4-FFF2-40B4-BE49-F238E27FC236}">
                <a16:creationId xmlns:a16="http://schemas.microsoft.com/office/drawing/2014/main" id="{9AA7F8F4-AD32-403A-B554-50ECB18B4516}"/>
              </a:ext>
            </a:extLst>
          </p:cNvPr>
          <p:cNvSpPr/>
          <p:nvPr/>
        </p:nvSpPr>
        <p:spPr>
          <a:xfrm>
            <a:off x="1808188" y="3378982"/>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t>Sheer Driving Experience</a:t>
            </a:r>
            <a:endParaRPr lang="en-US">
              <a:ea typeface="Calibri"/>
              <a:cs typeface="Calibri"/>
            </a:endParaRPr>
          </a:p>
        </p:txBody>
      </p:sp>
      <p:sp>
        <p:nvSpPr>
          <p:cNvPr id="28" name="Rectangle 27">
            <a:extLst>
              <a:ext uri="{FF2B5EF4-FFF2-40B4-BE49-F238E27FC236}">
                <a16:creationId xmlns:a16="http://schemas.microsoft.com/office/drawing/2014/main" id="{DF46AD8B-6B9B-4A4E-AF00-82AA99239671}"/>
              </a:ext>
            </a:extLst>
          </p:cNvPr>
          <p:cNvSpPr/>
          <p:nvPr/>
        </p:nvSpPr>
        <p:spPr>
          <a:xfrm>
            <a:off x="5653473" y="3378982"/>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ea typeface="Calibri"/>
                <a:cs typeface="Calibri"/>
              </a:rPr>
              <a:t>Comfortable Ride</a:t>
            </a:r>
          </a:p>
        </p:txBody>
      </p:sp>
      <p:sp>
        <p:nvSpPr>
          <p:cNvPr id="29" name="Rectangle 28">
            <a:extLst>
              <a:ext uri="{FF2B5EF4-FFF2-40B4-BE49-F238E27FC236}">
                <a16:creationId xmlns:a16="http://schemas.microsoft.com/office/drawing/2014/main" id="{ACCFB20F-E491-4154-B4E3-7E8836E184EF}"/>
              </a:ext>
            </a:extLst>
          </p:cNvPr>
          <p:cNvSpPr/>
          <p:nvPr/>
        </p:nvSpPr>
        <p:spPr>
          <a:xfrm>
            <a:off x="1808188" y="4515357"/>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ea typeface="Calibri"/>
                <a:cs typeface="Calibri"/>
              </a:rPr>
              <a:t>AI enabled motor vehicles</a:t>
            </a:r>
          </a:p>
        </p:txBody>
      </p:sp>
      <p:sp>
        <p:nvSpPr>
          <p:cNvPr id="30" name="Rectangle 29">
            <a:extLst>
              <a:ext uri="{FF2B5EF4-FFF2-40B4-BE49-F238E27FC236}">
                <a16:creationId xmlns:a16="http://schemas.microsoft.com/office/drawing/2014/main" id="{A7FD4FF7-99BF-4458-9A9E-E89E759868F4}"/>
              </a:ext>
            </a:extLst>
          </p:cNvPr>
          <p:cNvSpPr/>
          <p:nvPr/>
        </p:nvSpPr>
        <p:spPr>
          <a:xfrm>
            <a:off x="5653472" y="4505416"/>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cs typeface="Calibri"/>
              </a:rPr>
              <a:t>Safety features</a:t>
            </a:r>
          </a:p>
        </p:txBody>
      </p:sp>
      <p:sp>
        <p:nvSpPr>
          <p:cNvPr id="31" name="Rectangle 30">
            <a:extLst>
              <a:ext uri="{FF2B5EF4-FFF2-40B4-BE49-F238E27FC236}">
                <a16:creationId xmlns:a16="http://schemas.microsoft.com/office/drawing/2014/main" id="{D1131F14-A628-4380-B983-D7F1B0E58763}"/>
              </a:ext>
            </a:extLst>
          </p:cNvPr>
          <p:cNvSpPr/>
          <p:nvPr/>
        </p:nvSpPr>
        <p:spPr>
          <a:xfrm>
            <a:off x="1804967" y="5554572"/>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t>User feedback are recorded</a:t>
            </a:r>
          </a:p>
        </p:txBody>
      </p:sp>
      <p:sp>
        <p:nvSpPr>
          <p:cNvPr id="32" name="Rectangle 31">
            <a:extLst>
              <a:ext uri="{FF2B5EF4-FFF2-40B4-BE49-F238E27FC236}">
                <a16:creationId xmlns:a16="http://schemas.microsoft.com/office/drawing/2014/main" id="{9C1864F9-5088-41A8-BD78-84D7B1A3D873}"/>
              </a:ext>
            </a:extLst>
          </p:cNvPr>
          <p:cNvSpPr/>
          <p:nvPr/>
        </p:nvSpPr>
        <p:spPr>
          <a:xfrm>
            <a:off x="5653471" y="5554572"/>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User Data is analyzed</a:t>
            </a:r>
          </a:p>
        </p:txBody>
      </p:sp>
      <p:sp>
        <p:nvSpPr>
          <p:cNvPr id="33" name="Rectangle 32">
            <a:extLst>
              <a:ext uri="{FF2B5EF4-FFF2-40B4-BE49-F238E27FC236}">
                <a16:creationId xmlns:a16="http://schemas.microsoft.com/office/drawing/2014/main" id="{4E5958BC-0A0C-48A7-B1E6-298AF95623AA}"/>
              </a:ext>
            </a:extLst>
          </p:cNvPr>
          <p:cNvSpPr/>
          <p:nvPr/>
        </p:nvSpPr>
        <p:spPr>
          <a:xfrm>
            <a:off x="9312299" y="5554572"/>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Generate insights</a:t>
            </a:r>
          </a:p>
        </p:txBody>
      </p:sp>
      <p:sp>
        <p:nvSpPr>
          <p:cNvPr id="34" name="Rectangle 33">
            <a:extLst>
              <a:ext uri="{FF2B5EF4-FFF2-40B4-BE49-F238E27FC236}">
                <a16:creationId xmlns:a16="http://schemas.microsoft.com/office/drawing/2014/main" id="{B04BAAB1-72BD-4F4D-AF36-A177F82F3ECB}"/>
              </a:ext>
            </a:extLst>
          </p:cNvPr>
          <p:cNvSpPr/>
          <p:nvPr/>
        </p:nvSpPr>
        <p:spPr>
          <a:xfrm>
            <a:off x="9312299" y="4433358"/>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Update dashboards</a:t>
            </a:r>
          </a:p>
        </p:txBody>
      </p:sp>
      <p:cxnSp>
        <p:nvCxnSpPr>
          <p:cNvPr id="36" name="Straight Arrow Connector 35">
            <a:extLst>
              <a:ext uri="{FF2B5EF4-FFF2-40B4-BE49-F238E27FC236}">
                <a16:creationId xmlns:a16="http://schemas.microsoft.com/office/drawing/2014/main" id="{A6230EBF-6B40-47C2-93E6-31CEAE919D0C}"/>
              </a:ext>
            </a:extLst>
          </p:cNvPr>
          <p:cNvCxnSpPr>
            <a:stCxn id="24" idx="2"/>
            <a:endCxn id="27" idx="0"/>
          </p:cNvCxnSpPr>
          <p:nvPr/>
        </p:nvCxnSpPr>
        <p:spPr>
          <a:xfrm flipH="1">
            <a:off x="2533745" y="2957484"/>
            <a:ext cx="5468" cy="421498"/>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38" name="Straight Arrow Connector 37">
            <a:extLst>
              <a:ext uri="{FF2B5EF4-FFF2-40B4-BE49-F238E27FC236}">
                <a16:creationId xmlns:a16="http://schemas.microsoft.com/office/drawing/2014/main" id="{D4CEADC8-965A-479E-A0BD-90A3E078C0CA}"/>
              </a:ext>
            </a:extLst>
          </p:cNvPr>
          <p:cNvCxnSpPr>
            <a:stCxn id="25" idx="2"/>
            <a:endCxn id="28" idx="0"/>
          </p:cNvCxnSpPr>
          <p:nvPr/>
        </p:nvCxnSpPr>
        <p:spPr>
          <a:xfrm>
            <a:off x="6379027" y="2963786"/>
            <a:ext cx="3" cy="415196"/>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46" name="Connector: Elbow 45">
            <a:extLst>
              <a:ext uri="{FF2B5EF4-FFF2-40B4-BE49-F238E27FC236}">
                <a16:creationId xmlns:a16="http://schemas.microsoft.com/office/drawing/2014/main" id="{E7A6E7DD-756E-45EC-B0D6-4DF897AA677F}"/>
              </a:ext>
            </a:extLst>
          </p:cNvPr>
          <p:cNvCxnSpPr>
            <a:cxnSpLocks/>
            <a:stCxn id="27" idx="2"/>
            <a:endCxn id="29" idx="0"/>
          </p:cNvCxnSpPr>
          <p:nvPr/>
        </p:nvCxnSpPr>
        <p:spPr>
          <a:xfrm rot="5400000">
            <a:off x="2353184" y="4334795"/>
            <a:ext cx="361123" cy="12700"/>
          </a:xfrm>
          <a:prstGeom prst="bentConnector3">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63" name="Straight Arrow Connector 62">
            <a:extLst>
              <a:ext uri="{FF2B5EF4-FFF2-40B4-BE49-F238E27FC236}">
                <a16:creationId xmlns:a16="http://schemas.microsoft.com/office/drawing/2014/main" id="{3CF64CBF-EE19-4BE6-8974-F5F0DF136C53}"/>
              </a:ext>
            </a:extLst>
          </p:cNvPr>
          <p:cNvCxnSpPr>
            <a:stCxn id="29" idx="2"/>
            <a:endCxn id="31" idx="0"/>
          </p:cNvCxnSpPr>
          <p:nvPr/>
        </p:nvCxnSpPr>
        <p:spPr>
          <a:xfrm flipH="1">
            <a:off x="2530524" y="5290609"/>
            <a:ext cx="3221" cy="263963"/>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65" name="Straight Arrow Connector 64">
            <a:extLst>
              <a:ext uri="{FF2B5EF4-FFF2-40B4-BE49-F238E27FC236}">
                <a16:creationId xmlns:a16="http://schemas.microsoft.com/office/drawing/2014/main" id="{DDAAF302-CA3D-4015-9D15-65778382A03D}"/>
              </a:ext>
            </a:extLst>
          </p:cNvPr>
          <p:cNvCxnSpPr>
            <a:stCxn id="31" idx="3"/>
            <a:endCxn id="32" idx="1"/>
          </p:cNvCxnSpPr>
          <p:nvPr/>
        </p:nvCxnSpPr>
        <p:spPr>
          <a:xfrm>
            <a:off x="3256080" y="5942198"/>
            <a:ext cx="2397391" cy="0"/>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68" name="Straight Arrow Connector 67">
            <a:extLst>
              <a:ext uri="{FF2B5EF4-FFF2-40B4-BE49-F238E27FC236}">
                <a16:creationId xmlns:a16="http://schemas.microsoft.com/office/drawing/2014/main" id="{7C68DA3A-E794-4D0E-AD70-913FC8D2BDF1}"/>
              </a:ext>
            </a:extLst>
          </p:cNvPr>
          <p:cNvCxnSpPr>
            <a:stCxn id="32" idx="3"/>
            <a:endCxn id="33" idx="1"/>
          </p:cNvCxnSpPr>
          <p:nvPr/>
        </p:nvCxnSpPr>
        <p:spPr>
          <a:xfrm>
            <a:off x="7104584" y="5942198"/>
            <a:ext cx="2207715" cy="0"/>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70" name="Straight Arrow Connector 69">
            <a:extLst>
              <a:ext uri="{FF2B5EF4-FFF2-40B4-BE49-F238E27FC236}">
                <a16:creationId xmlns:a16="http://schemas.microsoft.com/office/drawing/2014/main" id="{E7A521AB-BC46-41F7-A2FC-E2044C648235}"/>
              </a:ext>
            </a:extLst>
          </p:cNvPr>
          <p:cNvCxnSpPr>
            <a:stCxn id="33" idx="0"/>
            <a:endCxn id="34" idx="2"/>
          </p:cNvCxnSpPr>
          <p:nvPr/>
        </p:nvCxnSpPr>
        <p:spPr>
          <a:xfrm flipV="1">
            <a:off x="10037856" y="5208610"/>
            <a:ext cx="0" cy="345962"/>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39" name="Straight Arrow Connector 38">
            <a:extLst>
              <a:ext uri="{FF2B5EF4-FFF2-40B4-BE49-F238E27FC236}">
                <a16:creationId xmlns:a16="http://schemas.microsoft.com/office/drawing/2014/main" id="{62CE708E-FF85-7898-7EA4-277929209F77}"/>
              </a:ext>
            </a:extLst>
          </p:cNvPr>
          <p:cNvCxnSpPr>
            <a:cxnSpLocks/>
          </p:cNvCxnSpPr>
          <p:nvPr/>
        </p:nvCxnSpPr>
        <p:spPr>
          <a:xfrm flipH="1">
            <a:off x="6321944" y="1827813"/>
            <a:ext cx="5468" cy="351519"/>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40" name="Straight Arrow Connector 39">
            <a:extLst>
              <a:ext uri="{FF2B5EF4-FFF2-40B4-BE49-F238E27FC236}">
                <a16:creationId xmlns:a16="http://schemas.microsoft.com/office/drawing/2014/main" id="{92D63B79-2821-7412-8188-6861B0F29F7F}"/>
              </a:ext>
            </a:extLst>
          </p:cNvPr>
          <p:cNvCxnSpPr>
            <a:cxnSpLocks/>
          </p:cNvCxnSpPr>
          <p:nvPr/>
        </p:nvCxnSpPr>
        <p:spPr>
          <a:xfrm flipH="1">
            <a:off x="3251898" y="5076866"/>
            <a:ext cx="2399549" cy="821381"/>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41" name="Straight Arrow Connector 40">
            <a:extLst>
              <a:ext uri="{FF2B5EF4-FFF2-40B4-BE49-F238E27FC236}">
                <a16:creationId xmlns:a16="http://schemas.microsoft.com/office/drawing/2014/main" id="{91A574A5-56AE-EB46-B89D-B3493FA633DC}"/>
              </a:ext>
            </a:extLst>
          </p:cNvPr>
          <p:cNvCxnSpPr>
            <a:cxnSpLocks/>
          </p:cNvCxnSpPr>
          <p:nvPr/>
        </p:nvCxnSpPr>
        <p:spPr>
          <a:xfrm flipH="1">
            <a:off x="9273281" y="1827815"/>
            <a:ext cx="714816" cy="351518"/>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43" name="Rectangle 42">
            <a:extLst>
              <a:ext uri="{FF2B5EF4-FFF2-40B4-BE49-F238E27FC236}">
                <a16:creationId xmlns:a16="http://schemas.microsoft.com/office/drawing/2014/main" id="{FEE079B8-9F43-569A-8C2A-7F976CD33339}"/>
              </a:ext>
            </a:extLst>
          </p:cNvPr>
          <p:cNvSpPr/>
          <p:nvPr/>
        </p:nvSpPr>
        <p:spPr>
          <a:xfrm>
            <a:off x="10226960" y="2182232"/>
            <a:ext cx="1451113" cy="7752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Search/Apply for Jobs</a:t>
            </a:r>
          </a:p>
        </p:txBody>
      </p:sp>
      <p:cxnSp>
        <p:nvCxnSpPr>
          <p:cNvPr id="44" name="Straight Arrow Connector 43">
            <a:extLst>
              <a:ext uri="{FF2B5EF4-FFF2-40B4-BE49-F238E27FC236}">
                <a16:creationId xmlns:a16="http://schemas.microsoft.com/office/drawing/2014/main" id="{6D2FB76B-8D97-0619-518D-CD02B74DDB34}"/>
              </a:ext>
            </a:extLst>
          </p:cNvPr>
          <p:cNvCxnSpPr>
            <a:cxnSpLocks/>
          </p:cNvCxnSpPr>
          <p:nvPr/>
        </p:nvCxnSpPr>
        <p:spPr>
          <a:xfrm>
            <a:off x="9954017" y="1857807"/>
            <a:ext cx="993616" cy="321526"/>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45" name="Straight Arrow Connector 44">
            <a:extLst>
              <a:ext uri="{FF2B5EF4-FFF2-40B4-BE49-F238E27FC236}">
                <a16:creationId xmlns:a16="http://schemas.microsoft.com/office/drawing/2014/main" id="{4E5B9883-0FCE-7D8E-7B10-F9B264907BA4}"/>
              </a:ext>
            </a:extLst>
          </p:cNvPr>
          <p:cNvCxnSpPr>
            <a:cxnSpLocks/>
          </p:cNvCxnSpPr>
          <p:nvPr/>
        </p:nvCxnSpPr>
        <p:spPr>
          <a:xfrm flipH="1">
            <a:off x="7100490" y="2997473"/>
            <a:ext cx="1969943" cy="2820798"/>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42" name="Straight Arrow Connector 41">
            <a:extLst>
              <a:ext uri="{FF2B5EF4-FFF2-40B4-BE49-F238E27FC236}">
                <a16:creationId xmlns:a16="http://schemas.microsoft.com/office/drawing/2014/main" id="{16823BE9-4C21-B5E1-5A88-5BEF1A165AB0}"/>
              </a:ext>
            </a:extLst>
          </p:cNvPr>
          <p:cNvCxnSpPr>
            <a:cxnSpLocks/>
          </p:cNvCxnSpPr>
          <p:nvPr/>
        </p:nvCxnSpPr>
        <p:spPr>
          <a:xfrm>
            <a:off x="6383101" y="4163436"/>
            <a:ext cx="3" cy="335220"/>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Tree>
    <p:extLst>
      <p:ext uri="{BB962C8B-B14F-4D97-AF65-F5344CB8AC3E}">
        <p14:creationId xmlns:p14="http://schemas.microsoft.com/office/powerpoint/2010/main" val="2571765043"/>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38046C-9D42-A04D-9C26-11740DFDD93D}"/>
              </a:ext>
            </a:extLst>
          </p:cNvPr>
          <p:cNvSpPr>
            <a:spLocks noGrp="1"/>
          </p:cNvSpPr>
          <p:nvPr>
            <p:ph type="body" sz="quarter" idx="13"/>
          </p:nvPr>
        </p:nvSpPr>
        <p:spPr/>
        <p:txBody>
          <a:bodyPr/>
          <a:lstStyle/>
          <a:p>
            <a:r>
              <a:rPr lang="en-US"/>
              <a:t>Technology Roadmap</a:t>
            </a:r>
          </a:p>
        </p:txBody>
      </p:sp>
    </p:spTree>
    <p:extLst>
      <p:ext uri="{BB962C8B-B14F-4D97-AF65-F5344CB8AC3E}">
        <p14:creationId xmlns:p14="http://schemas.microsoft.com/office/powerpoint/2010/main" val="4222180820"/>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32DC77-F54C-4442-B9CE-F0889D8A4203}"/>
              </a:ext>
            </a:extLst>
          </p:cNvPr>
          <p:cNvSpPr>
            <a:spLocks noGrp="1"/>
          </p:cNvSpPr>
          <p:nvPr>
            <p:ph type="sldNum" sz="quarter" idx="13"/>
          </p:nvPr>
        </p:nvSpPr>
        <p:spPr/>
        <p:txBody>
          <a:bodyPr/>
          <a:lstStyle/>
          <a:p>
            <a:fld id="{12342C3A-DD85-7843-B416-BD52AB030D59}" type="slidenum">
              <a:rPr lang="en-US" dirty="0" smtClean="0"/>
              <a:pPr/>
              <a:t>98</a:t>
            </a:fld>
            <a:endParaRPr lang="en-US"/>
          </a:p>
        </p:txBody>
      </p:sp>
      <p:sp>
        <p:nvSpPr>
          <p:cNvPr id="4" name="Title 3">
            <a:extLst>
              <a:ext uri="{FF2B5EF4-FFF2-40B4-BE49-F238E27FC236}">
                <a16:creationId xmlns:a16="http://schemas.microsoft.com/office/drawing/2014/main" id="{339C9A37-A559-E449-B602-9CFBBAB9134C}"/>
              </a:ext>
            </a:extLst>
          </p:cNvPr>
          <p:cNvSpPr>
            <a:spLocks noGrp="1"/>
          </p:cNvSpPr>
          <p:nvPr>
            <p:ph type="title"/>
          </p:nvPr>
        </p:nvSpPr>
        <p:spPr/>
        <p:txBody>
          <a:bodyPr lIns="91440" tIns="45720" rIns="91440" bIns="45720" anchor="t"/>
          <a:lstStyle/>
          <a:p>
            <a:r>
              <a:rPr lang="en-US"/>
              <a:t>Technology Roadmap</a:t>
            </a:r>
          </a:p>
        </p:txBody>
      </p:sp>
      <p:graphicFrame>
        <p:nvGraphicFramePr>
          <p:cNvPr id="7" name="Diagram 6">
            <a:extLst>
              <a:ext uri="{FF2B5EF4-FFF2-40B4-BE49-F238E27FC236}">
                <a16:creationId xmlns:a16="http://schemas.microsoft.com/office/drawing/2014/main" id="{69803EE9-BCA1-D446-9D70-B2568FD5CEE1}"/>
              </a:ext>
            </a:extLst>
          </p:cNvPr>
          <p:cNvGraphicFramePr/>
          <p:nvPr>
            <p:extLst>
              <p:ext uri="{D42A27DB-BD31-4B8C-83A1-F6EECF244321}">
                <p14:modId xmlns:p14="http://schemas.microsoft.com/office/powerpoint/2010/main" val="2012081584"/>
              </p:ext>
            </p:extLst>
          </p:nvPr>
        </p:nvGraphicFramePr>
        <p:xfrm>
          <a:off x="302605" y="1309333"/>
          <a:ext cx="11455175" cy="4828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73" name="Straight Arrow Connector 272">
            <a:extLst>
              <a:ext uri="{FF2B5EF4-FFF2-40B4-BE49-F238E27FC236}">
                <a16:creationId xmlns:a16="http://schemas.microsoft.com/office/drawing/2014/main" id="{64EBC135-E998-1FC1-E631-BC55836A15BB}"/>
              </a:ext>
            </a:extLst>
          </p:cNvPr>
          <p:cNvCxnSpPr/>
          <p:nvPr/>
        </p:nvCxnSpPr>
        <p:spPr>
          <a:xfrm flipH="1" flipV="1">
            <a:off x="5023015" y="1966759"/>
            <a:ext cx="4757" cy="785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4" name="TextBox 273">
            <a:extLst>
              <a:ext uri="{FF2B5EF4-FFF2-40B4-BE49-F238E27FC236}">
                <a16:creationId xmlns:a16="http://schemas.microsoft.com/office/drawing/2014/main" id="{8035689A-A6BC-CB33-961D-5D30D88CD2E1}"/>
              </a:ext>
            </a:extLst>
          </p:cNvPr>
          <p:cNvSpPr txBox="1"/>
          <p:nvPr/>
        </p:nvSpPr>
        <p:spPr>
          <a:xfrm>
            <a:off x="4336173" y="1673761"/>
            <a:ext cx="13744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are Here</a:t>
            </a:r>
          </a:p>
        </p:txBody>
      </p:sp>
    </p:spTree>
    <p:extLst>
      <p:ext uri="{BB962C8B-B14F-4D97-AF65-F5344CB8AC3E}">
        <p14:creationId xmlns:p14="http://schemas.microsoft.com/office/powerpoint/2010/main" val="2846587011"/>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2103BE-67E2-6249-8D22-C0B4F596A780}"/>
              </a:ext>
            </a:extLst>
          </p:cNvPr>
          <p:cNvSpPr>
            <a:spLocks noGrp="1"/>
          </p:cNvSpPr>
          <p:nvPr>
            <p:ph type="sldNum" sz="quarter" idx="13"/>
          </p:nvPr>
        </p:nvSpPr>
        <p:spPr/>
        <p:txBody>
          <a:bodyPr/>
          <a:lstStyle/>
          <a:p>
            <a:fld id="{12342C3A-DD85-7843-B416-BD52AB030D59}" type="slidenum">
              <a:rPr lang="en-US" dirty="0" smtClean="0"/>
              <a:pPr/>
              <a:t>99</a:t>
            </a:fld>
            <a:endParaRPr lang="en-US"/>
          </a:p>
        </p:txBody>
      </p:sp>
      <p:sp>
        <p:nvSpPr>
          <p:cNvPr id="7" name="Title 6">
            <a:extLst>
              <a:ext uri="{FF2B5EF4-FFF2-40B4-BE49-F238E27FC236}">
                <a16:creationId xmlns:a16="http://schemas.microsoft.com/office/drawing/2014/main" id="{5A3FE491-16AD-804B-8356-905C19BE96EA}"/>
              </a:ext>
            </a:extLst>
          </p:cNvPr>
          <p:cNvSpPr>
            <a:spLocks noGrp="1"/>
          </p:cNvSpPr>
          <p:nvPr>
            <p:ph type="title"/>
          </p:nvPr>
        </p:nvSpPr>
        <p:spPr/>
        <p:txBody>
          <a:bodyPr lIns="91440" tIns="45720" rIns="91440" bIns="45720" anchor="t"/>
          <a:lstStyle/>
          <a:p>
            <a:r>
              <a:rPr lang="en-US"/>
              <a:t>Technology Roadmap (Level-3)</a:t>
            </a:r>
          </a:p>
        </p:txBody>
      </p:sp>
      <p:pic>
        <p:nvPicPr>
          <p:cNvPr id="3" name="Picture 3" descr="Diagram&#10;&#10;Description automatically generated">
            <a:extLst>
              <a:ext uri="{FF2B5EF4-FFF2-40B4-BE49-F238E27FC236}">
                <a16:creationId xmlns:a16="http://schemas.microsoft.com/office/drawing/2014/main" id="{6B544EB6-C3B3-27A6-3A81-6A38115D0FA9}"/>
              </a:ext>
            </a:extLst>
          </p:cNvPr>
          <p:cNvPicPr>
            <a:picLocks noChangeAspect="1"/>
          </p:cNvPicPr>
          <p:nvPr/>
        </p:nvPicPr>
        <p:blipFill>
          <a:blip r:embed="rId2"/>
          <a:stretch>
            <a:fillRect/>
          </a:stretch>
        </p:blipFill>
        <p:spPr>
          <a:xfrm>
            <a:off x="1909265" y="1905392"/>
            <a:ext cx="8366328" cy="3047215"/>
          </a:xfrm>
          <a:prstGeom prst="rect">
            <a:avLst/>
          </a:prstGeom>
        </p:spPr>
      </p:pic>
    </p:spTree>
    <p:extLst>
      <p:ext uri="{BB962C8B-B14F-4D97-AF65-F5344CB8AC3E}">
        <p14:creationId xmlns:p14="http://schemas.microsoft.com/office/powerpoint/2010/main" val="112675292"/>
      </p:ext>
    </p:extLst>
  </p:cSld>
  <p:clrMapOvr>
    <a:masterClrMapping/>
  </p:clrMapOvr>
  <p:transition spd="slow">
    <p:push dir="u"/>
  </p:transition>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_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Application>Microsoft Office PowerPoint</Application>
  <PresentationFormat>Custom</PresentationFormat>
  <Slides>153</Slides>
  <Notes>26</Notes>
  <HiddenSlides>0</HiddenSlides>
  <ScaleCrop>false</ScaleCrop>
  <HeadingPairs>
    <vt:vector size="4" baseType="variant">
      <vt:variant>
        <vt:lpstr>Theme</vt:lpstr>
      </vt:variant>
      <vt:variant>
        <vt:i4>10</vt:i4>
      </vt:variant>
      <vt:variant>
        <vt:lpstr>Slide Titles</vt:lpstr>
      </vt:variant>
      <vt:variant>
        <vt:i4>153</vt:i4>
      </vt:variant>
    </vt:vector>
  </HeadingPairs>
  <TitlesOfParts>
    <vt:vector size="163" baseType="lpstr">
      <vt:lpstr>Cover Slides</vt:lpstr>
      <vt:lpstr>Content - No Photos</vt:lpstr>
      <vt:lpstr>Photo Background</vt:lpstr>
      <vt:lpstr>Blanks</vt:lpstr>
      <vt:lpstr>Section Break</vt:lpstr>
      <vt:lpstr>Quotes or Statements</vt:lpstr>
      <vt:lpstr>Content with Photos</vt:lpstr>
      <vt:lpstr>Charts, Data and Tables</vt:lpstr>
      <vt:lpstr>1_Charts, Data and Tables</vt:lpstr>
      <vt:lpstr>Closing Slide</vt:lpstr>
      <vt:lpstr>PowerPoint Presentation</vt:lpstr>
      <vt:lpstr>What Employees Feel</vt:lpstr>
      <vt:lpstr>What People Say</vt:lpstr>
      <vt:lpstr>PowerPoint Presentation</vt:lpstr>
      <vt:lpstr>Problem Statement</vt:lpstr>
      <vt:lpstr>Strategic Solution</vt:lpstr>
      <vt:lpstr>Introduction</vt:lpstr>
      <vt:lpstr>Introduction Summary</vt:lpstr>
      <vt:lpstr>BMW Background &amp; Timelines (1916 – 1961) </vt:lpstr>
      <vt:lpstr>First Post WWII Vehicle Built in 1951</vt:lpstr>
      <vt:lpstr>1500 Model -The "New Class" makes a breakthrough – 1961 </vt:lpstr>
      <vt:lpstr>BMW Timelines (1961 - Present) </vt:lpstr>
      <vt:lpstr>1972 - BMW Motorsport GMBH was formed</vt:lpstr>
      <vt:lpstr>1994 - BMW is launched in USA</vt:lpstr>
      <vt:lpstr>BMW 7 Series 2022 Electric Version with modern Technology</vt:lpstr>
      <vt:lpstr>Purpose</vt:lpstr>
      <vt:lpstr>Size, Revenue, Profits</vt:lpstr>
      <vt:lpstr>Breakdown of BMW Sales worldwide</vt:lpstr>
      <vt:lpstr>BMW Revenue Growth (2019 – 2021) </vt:lpstr>
      <vt:lpstr>BMW Employee Growth Rate</vt:lpstr>
      <vt:lpstr>BMW Outlook 2022</vt:lpstr>
      <vt:lpstr>BMW Group Retail Customer Segments</vt:lpstr>
      <vt:lpstr>Major Competitors</vt:lpstr>
      <vt:lpstr>PowerPoint Presentation</vt:lpstr>
      <vt:lpstr>Mission</vt:lpstr>
      <vt:lpstr>Vision</vt:lpstr>
      <vt:lpstr>Objectives</vt:lpstr>
      <vt:lpstr>Value Statement</vt:lpstr>
      <vt:lpstr>Corporate Strategy</vt:lpstr>
      <vt:lpstr>PowerPoint Presentation</vt:lpstr>
      <vt:lpstr>Mission</vt:lpstr>
      <vt:lpstr>Vision</vt:lpstr>
      <vt:lpstr>Objectives</vt:lpstr>
      <vt:lpstr>Value Statement</vt:lpstr>
      <vt:lpstr>Strategy</vt:lpstr>
      <vt:lpstr>PowerPoint Presentation</vt:lpstr>
      <vt:lpstr>Mission</vt:lpstr>
      <vt:lpstr>Vision</vt:lpstr>
      <vt:lpstr>PowerPoint Presentation</vt:lpstr>
      <vt:lpstr>Objectives</vt:lpstr>
      <vt:lpstr>Value Statement</vt:lpstr>
      <vt:lpstr>Definition of IT Strategy</vt:lpstr>
      <vt:lpstr>Mintzberg’s 5 P’s Strategy</vt:lpstr>
      <vt:lpstr>Combined Strategy</vt:lpstr>
      <vt:lpstr>Alignment with Corporate and Business/Service Unit</vt:lpstr>
      <vt:lpstr>Implementing Alignment</vt:lpstr>
      <vt:lpstr>Tools/Process/Methods/Metrics for Ensuring Alignment</vt:lpstr>
      <vt:lpstr>Portfolio Matrix</vt:lpstr>
      <vt:lpstr>Super SWOT</vt:lpstr>
      <vt:lpstr>Product Differentiation</vt:lpstr>
      <vt:lpstr>Scenario Planning</vt:lpstr>
      <vt:lpstr>Alignment with Corporate and Business/service unit</vt:lpstr>
      <vt:lpstr>Value Proposition</vt:lpstr>
      <vt:lpstr>5 Principles of Delivering Value</vt:lpstr>
      <vt:lpstr>Digital Strategy</vt:lpstr>
      <vt:lpstr>Digital Strategy</vt:lpstr>
      <vt:lpstr>Cloud Strategy</vt:lpstr>
      <vt:lpstr>Cloud Strategy for Adoption</vt:lpstr>
      <vt:lpstr>Business Improvement and Competitive Advantage</vt:lpstr>
      <vt:lpstr>IT-Business Relationship</vt:lpstr>
      <vt:lpstr>Use of Information Management</vt:lpstr>
      <vt:lpstr>Master Data Management</vt:lpstr>
      <vt:lpstr>IT-Enabled Innovation</vt:lpstr>
      <vt:lpstr>Compliance</vt:lpstr>
      <vt:lpstr>Compliance</vt:lpstr>
      <vt:lpstr>Suppliers and Alliances</vt:lpstr>
      <vt:lpstr>IT Governance</vt:lpstr>
      <vt:lpstr>IT Governance</vt:lpstr>
      <vt:lpstr>Risk Assessment</vt:lpstr>
      <vt:lpstr>Risk Assessment Matrix</vt:lpstr>
      <vt:lpstr>Risk Management</vt:lpstr>
      <vt:lpstr>Communication Plans</vt:lpstr>
      <vt:lpstr>Reporting Matrix</vt:lpstr>
      <vt:lpstr>PowerPoint Presentation</vt:lpstr>
      <vt:lpstr>External Analysis: Ansoff Matrix</vt:lpstr>
      <vt:lpstr>Porter’s Five Forces (Overall it’s a profitable industry)</vt:lpstr>
      <vt:lpstr>As-Is / To-Be Analysis</vt:lpstr>
      <vt:lpstr>As-Is / To-Be Analysis</vt:lpstr>
      <vt:lpstr>As-Is / To-Be Analysis</vt:lpstr>
      <vt:lpstr>As-Is / To-Be Analysis</vt:lpstr>
      <vt:lpstr>As-Is / To-Be Analysis</vt:lpstr>
      <vt:lpstr>Market Analysis and Demand</vt:lpstr>
      <vt:lpstr>Market Analysis and Demand - Global Automobile Markets Change compared to previous years</vt:lpstr>
      <vt:lpstr>Market Analysis and Demand - BMW Deliveries of electrified cars</vt:lpstr>
      <vt:lpstr>Market Analysis and Demand - BMW Deliveries by Region &amp; Market</vt:lpstr>
      <vt:lpstr>Market Analysis and Demand - BMW Deliveries by Model</vt:lpstr>
      <vt:lpstr>Target Markets</vt:lpstr>
      <vt:lpstr>BCG Matrix</vt:lpstr>
      <vt:lpstr>BMW Positioning Maps</vt:lpstr>
      <vt:lpstr>BMW Group Data Ecosystem</vt:lpstr>
      <vt:lpstr>World Locations of BMW Group Factories</vt:lpstr>
      <vt:lpstr>PowerPoint Presentation</vt:lpstr>
      <vt:lpstr>Stages of the Service Design</vt:lpstr>
      <vt:lpstr>Productivity and Innovation</vt:lpstr>
      <vt:lpstr>Service Processes</vt:lpstr>
      <vt:lpstr>Service Visualization through blueprinting</vt:lpstr>
      <vt:lpstr>PowerPoint Presentation</vt:lpstr>
      <vt:lpstr>Technology Roadmap</vt:lpstr>
      <vt:lpstr>Technology Roadmap (Level-3)</vt:lpstr>
      <vt:lpstr>PowerPoint Presentation</vt:lpstr>
      <vt:lpstr>BMW's Business Model</vt:lpstr>
      <vt:lpstr>Business Model Alignment</vt:lpstr>
      <vt:lpstr>PowerPoint Presentation</vt:lpstr>
      <vt:lpstr>Market Strategy</vt:lpstr>
      <vt:lpstr>8 P’s of Service Marketing </vt:lpstr>
      <vt:lpstr>Market Segmentation</vt:lpstr>
      <vt:lpstr>Market Segmentation</vt:lpstr>
      <vt:lpstr>Market Segmentation</vt:lpstr>
      <vt:lpstr>Customer Satisfaction and Loyalty</vt:lpstr>
      <vt:lpstr>Financial</vt:lpstr>
      <vt:lpstr>IT Capital Budget (€ million)</vt:lpstr>
      <vt:lpstr>IT Budget (Functional Cost)</vt:lpstr>
      <vt:lpstr>Financial</vt:lpstr>
      <vt:lpstr>Delivery / Operations </vt:lpstr>
      <vt:lpstr>Delivery / Operations </vt:lpstr>
      <vt:lpstr>Technology</vt:lpstr>
      <vt:lpstr>Sales</vt:lpstr>
      <vt:lpstr>Human Resources</vt:lpstr>
      <vt:lpstr>Human Resources</vt:lpstr>
      <vt:lpstr>Human Resources (Staffing – high level)</vt:lpstr>
      <vt:lpstr>Success Metrics</vt:lpstr>
      <vt:lpstr>PowerPoint Presentation</vt:lpstr>
      <vt:lpstr>Phase I: Departmental Wise AI Implementation</vt:lpstr>
      <vt:lpstr>Phase II: Data Handling Strategy</vt:lpstr>
      <vt:lpstr>Phase III: AI Implementation</vt:lpstr>
      <vt:lpstr>Milestone Chart</vt:lpstr>
      <vt:lpstr>Rollout Plan</vt:lpstr>
      <vt:lpstr>PowerPoint Presentation</vt:lpstr>
      <vt:lpstr>Traditional Measures</vt:lpstr>
      <vt:lpstr>BMW Financials (Group Wise Profit Indicator)</vt:lpstr>
      <vt:lpstr>Traditional Measures</vt:lpstr>
      <vt:lpstr>New Metrics</vt:lpstr>
      <vt:lpstr>Balance Scorecard</vt:lpstr>
      <vt:lpstr>PowerPoint Presentation</vt:lpstr>
      <vt:lpstr>Value Measurement</vt:lpstr>
      <vt:lpstr>Value Measurement</vt:lpstr>
      <vt:lpstr>Further Analysis</vt:lpstr>
      <vt:lpstr>Further Analysis</vt:lpstr>
      <vt:lpstr>Further Analysis</vt:lpstr>
      <vt:lpstr>Link between IT metrices and Business</vt:lpstr>
      <vt:lpstr>Dashboard</vt:lpstr>
      <vt:lpstr>PowerPoint Presentation</vt:lpstr>
      <vt:lpstr>Government regulations and policies (Political and Legal environment)</vt:lpstr>
      <vt:lpstr>Technology environment</vt:lpstr>
      <vt:lpstr>Macroeconomic environment</vt:lpstr>
      <vt:lpstr>Social environment</vt:lpstr>
      <vt:lpstr>Demographic environment</vt:lpstr>
      <vt:lpstr>Complementors</vt:lpstr>
      <vt:lpstr>Others</vt:lpstr>
      <vt:lpstr>PowerPoint Presentation</vt:lpstr>
      <vt:lpstr>Conclusion</vt:lpstr>
      <vt:lpstr>References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revision>2</cp:revision>
  <cp:lastPrinted>2016-08-09T14:57:31Z</cp:lastPrinted>
  <dcterms:created xsi:type="dcterms:W3CDTF">2013-11-01T14:42:31Z</dcterms:created>
  <dcterms:modified xsi:type="dcterms:W3CDTF">2022-09-14T02:56:08Z</dcterms:modified>
</cp:coreProperties>
</file>